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0"/>
  </p:notesMasterIdLst>
  <p:sldIdLst>
    <p:sldId id="257" r:id="rId2"/>
    <p:sldId id="258" r:id="rId3"/>
    <p:sldId id="259" r:id="rId4"/>
    <p:sldId id="260" r:id="rId5"/>
    <p:sldId id="262" r:id="rId6"/>
    <p:sldId id="263" r:id="rId7"/>
    <p:sldId id="261" r:id="rId8"/>
    <p:sldId id="264" r:id="rId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2" d="100"/>
          <a:sy n="72" d="100"/>
        </p:scale>
        <p:origin x="-1098"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1684189-07E4-402D-AE54-AF84D5EAD74D}" type="datetimeFigureOut">
              <a:rPr lang="ar-SA" smtClean="0"/>
              <a:t>24/04/35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48132AB-EEC3-4732-87AC-9E42F6AB37BF}" type="slidenum">
              <a:rPr lang="ar-SA" smtClean="0"/>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348132AB-EEC3-4732-87AC-9E42F6AB37BF}" type="slidenum">
              <a:rPr lang="ar-SA" smtClean="0"/>
              <a:t>8</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2235A682-E416-407F-9331-3F480C5BAD55}" type="datetimeFigureOut">
              <a:rPr lang="ar-SA" smtClean="0"/>
              <a:t>24/04/35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7EE8E07-85EA-4390-8AB4-CAB80A665E46}"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235A682-E416-407F-9331-3F480C5BAD55}" type="datetimeFigureOut">
              <a:rPr lang="ar-SA" smtClean="0"/>
              <a:t>24/04/35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7EE8E07-85EA-4390-8AB4-CAB80A665E46}"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235A682-E416-407F-9331-3F480C5BAD55}" type="datetimeFigureOut">
              <a:rPr lang="ar-SA" smtClean="0"/>
              <a:t>24/04/35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7EE8E07-85EA-4390-8AB4-CAB80A665E46}"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235A682-E416-407F-9331-3F480C5BAD55}" type="datetimeFigureOut">
              <a:rPr lang="ar-SA" smtClean="0"/>
              <a:t>24/04/35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7EE8E07-85EA-4390-8AB4-CAB80A665E46}"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2235A682-E416-407F-9331-3F480C5BAD55}" type="datetimeFigureOut">
              <a:rPr lang="ar-SA" smtClean="0"/>
              <a:t>24/04/35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C7EE8E07-85EA-4390-8AB4-CAB80A665E46}"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2235A682-E416-407F-9331-3F480C5BAD55}" type="datetimeFigureOut">
              <a:rPr lang="ar-SA" smtClean="0"/>
              <a:t>24/04/35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C7EE8E07-85EA-4390-8AB4-CAB80A665E46}"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235A682-E416-407F-9331-3F480C5BAD55}" type="datetimeFigureOut">
              <a:rPr lang="ar-SA" smtClean="0"/>
              <a:t>24/04/35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C7EE8E07-85EA-4390-8AB4-CAB80A665E46}"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235A682-E416-407F-9331-3F480C5BAD55}" type="datetimeFigureOut">
              <a:rPr lang="ar-SA" smtClean="0"/>
              <a:t>24/04/35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7EE8E07-85EA-4390-8AB4-CAB80A665E46}"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235A682-E416-407F-9331-3F480C5BAD55}" type="datetimeFigureOut">
              <a:rPr lang="ar-SA" smtClean="0"/>
              <a:t>24/04/35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7EE8E07-85EA-4390-8AB4-CAB80A665E46}"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235A682-E416-407F-9331-3F480C5BAD55}" type="datetimeFigureOut">
              <a:rPr lang="ar-SA" smtClean="0"/>
              <a:t>24/04/35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7EE8E07-85EA-4390-8AB4-CAB80A665E46}"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235A682-E416-407F-9331-3F480C5BAD55}" type="datetimeFigureOut">
              <a:rPr lang="ar-SA" smtClean="0"/>
              <a:t>24/04/35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7EE8E07-85EA-4390-8AB4-CAB80A665E46}"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235A682-E416-407F-9331-3F480C5BAD55}" type="datetimeFigureOut">
              <a:rPr lang="ar-SA" smtClean="0"/>
              <a:t>24/04/35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7EE8E07-85EA-4390-8AB4-CAB80A665E46}"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mailto:aosf_kfu@hotmail.com"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87624" y="548680"/>
            <a:ext cx="6768752" cy="2736304"/>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kumimoji="0" lang="ar-EG" sz="4800" b="1" i="0" u="none" strike="noStrike" kern="0" cap="none" spc="0" normalizeH="0" baseline="0" noProof="0" dirty="0" smtClean="0">
                <a:ln>
                  <a:noFill/>
                </a:ln>
                <a:solidFill>
                  <a:srgbClr val="376092"/>
                </a:solidFill>
                <a:effectLst/>
                <a:uLnTx/>
                <a:uFillTx/>
                <a:latin typeface="AYM Wadiy S_U normal."/>
                <a:ea typeface="+mj-ea"/>
                <a:cs typeface="Times New Roman" pitchFamily="18" charset="0"/>
              </a:rPr>
              <a:t>تقنية </a:t>
            </a:r>
            <a:r>
              <a:rPr kumimoji="0" lang="ar-SA" sz="4800" b="1" i="0" u="none" strike="noStrike" kern="0" cap="none" spc="0" normalizeH="0" baseline="0" noProof="0" dirty="0" smtClean="0">
                <a:ln>
                  <a:noFill/>
                </a:ln>
                <a:solidFill>
                  <a:srgbClr val="376092"/>
                </a:solidFill>
                <a:effectLst/>
                <a:uLnTx/>
                <a:uFillTx/>
                <a:latin typeface="AYM Wadiy S_U normal."/>
                <a:ea typeface="+mj-ea"/>
                <a:cs typeface="Times New Roman" pitchFamily="18" charset="0"/>
              </a:rPr>
              <a:t>المعلومات </a:t>
            </a:r>
            <a:r>
              <a:rPr kumimoji="0" lang="ar-SA" sz="4800" b="1" i="0" u="none" strike="noStrike" kern="0" cap="none" spc="0" normalizeH="0" baseline="0" noProof="0" dirty="0" smtClean="0">
                <a:ln>
                  <a:noFill/>
                </a:ln>
                <a:solidFill>
                  <a:srgbClr val="0000FF"/>
                </a:solidFill>
                <a:effectLst/>
                <a:uLnTx/>
                <a:uFillTx/>
                <a:latin typeface="Georgia"/>
                <a:ea typeface="+mj-ea"/>
              </a:rPr>
              <a:t/>
            </a:r>
            <a:br>
              <a:rPr kumimoji="0" lang="ar-SA" sz="4800" b="1" i="0" u="none" strike="noStrike" kern="0" cap="none" spc="0" normalizeH="0" baseline="0" noProof="0" dirty="0" smtClean="0">
                <a:ln>
                  <a:noFill/>
                </a:ln>
                <a:solidFill>
                  <a:srgbClr val="0000FF"/>
                </a:solidFill>
                <a:effectLst/>
                <a:uLnTx/>
                <a:uFillTx/>
                <a:latin typeface="Georgia"/>
                <a:ea typeface="+mj-ea"/>
              </a:rPr>
            </a:br>
            <a:r>
              <a:rPr kumimoji="0" lang="en-US" sz="4000" b="1" i="0" u="none" strike="noStrike" kern="0" cap="none" spc="0" normalizeH="0" baseline="0" noProof="0" dirty="0" smtClean="0">
                <a:ln>
                  <a:noFill/>
                </a:ln>
                <a:solidFill>
                  <a:srgbClr val="FF0000"/>
                </a:solidFill>
                <a:effectLst/>
                <a:uLnTx/>
                <a:uFillTx/>
                <a:latin typeface="Georgia"/>
                <a:ea typeface="+mj-ea"/>
              </a:rPr>
              <a:t>I</a:t>
            </a:r>
            <a:r>
              <a:rPr kumimoji="0" lang="en-US" sz="4000" b="1" i="0" u="none" strike="noStrike" kern="0" cap="none" spc="0" normalizeH="0" baseline="0" noProof="0" dirty="0" smtClean="0">
                <a:ln>
                  <a:noFill/>
                </a:ln>
                <a:solidFill>
                  <a:srgbClr val="0000FF"/>
                </a:solidFill>
                <a:effectLst/>
                <a:uLnTx/>
                <a:uFillTx/>
                <a:latin typeface="Georgia"/>
                <a:ea typeface="+mj-ea"/>
              </a:rPr>
              <a:t>nformation </a:t>
            </a:r>
            <a:r>
              <a:rPr kumimoji="0" lang="en-GB" sz="4000" b="1" i="0" u="none" strike="noStrike" kern="0" cap="none" spc="0" normalizeH="0" baseline="0" noProof="0" dirty="0" smtClean="0">
                <a:ln>
                  <a:noFill/>
                </a:ln>
                <a:solidFill>
                  <a:srgbClr val="FF0000"/>
                </a:solidFill>
                <a:effectLst/>
                <a:uLnTx/>
                <a:uFillTx/>
                <a:latin typeface="Georgia"/>
                <a:ea typeface="+mj-ea"/>
              </a:rPr>
              <a:t>T</a:t>
            </a:r>
            <a:r>
              <a:rPr kumimoji="0" lang="en-GB" sz="4000" b="1" i="0" u="none" strike="noStrike" kern="0" cap="none" spc="0" normalizeH="0" baseline="0" noProof="0" dirty="0" smtClean="0">
                <a:ln>
                  <a:noFill/>
                </a:ln>
                <a:solidFill>
                  <a:srgbClr val="0000FF"/>
                </a:solidFill>
                <a:effectLst/>
                <a:uLnTx/>
                <a:uFillTx/>
                <a:latin typeface="Georgia"/>
                <a:ea typeface="+mj-ea"/>
              </a:rPr>
              <a:t>echnology </a:t>
            </a:r>
            <a:r>
              <a:rPr kumimoji="0" lang="en-GB" sz="4000" b="1" i="0" u="none" strike="noStrike" kern="0" cap="none" spc="0" normalizeH="0" baseline="0" noProof="0" dirty="0" smtClean="0">
                <a:ln>
                  <a:noFill/>
                </a:ln>
                <a:solidFill>
                  <a:srgbClr val="FF0000"/>
                </a:solidFill>
                <a:effectLst/>
                <a:uLnTx/>
                <a:uFillTx/>
                <a:latin typeface="Georgia"/>
                <a:ea typeface="+mj-ea"/>
              </a:rPr>
              <a:t>2</a:t>
            </a:r>
            <a:endParaRPr lang="ar-SA" sz="2000" dirty="0">
              <a:solidFill>
                <a:schemeClr val="tx1"/>
              </a:solidFill>
            </a:endParaRPr>
          </a:p>
        </p:txBody>
      </p:sp>
      <p:sp>
        <p:nvSpPr>
          <p:cNvPr id="3" name="مستطيل 2"/>
          <p:cNvSpPr/>
          <p:nvPr/>
        </p:nvSpPr>
        <p:spPr>
          <a:xfrm>
            <a:off x="1619672" y="3284984"/>
            <a:ext cx="4536504" cy="2304256"/>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defTabSz="957263" eaLnBrk="0" fontAlgn="base" hangingPunct="0">
              <a:lnSpc>
                <a:spcPct val="90000"/>
              </a:lnSpc>
              <a:spcBef>
                <a:spcPct val="20000"/>
              </a:spcBef>
              <a:spcAft>
                <a:spcPct val="0"/>
              </a:spcAft>
              <a:buClr>
                <a:srgbClr val="0000A4"/>
              </a:buClr>
              <a:buSzPct val="75000"/>
            </a:pPr>
            <a:r>
              <a:rPr kumimoji="0" lang="ar-EG" sz="3200" b="1" i="0" u="none" strike="noStrike" kern="0" cap="none" spc="0" normalizeH="0" baseline="0" noProof="0" dirty="0" smtClean="0">
                <a:ln>
                  <a:noFill/>
                </a:ln>
                <a:solidFill>
                  <a:srgbClr val="C00000"/>
                </a:solidFill>
                <a:effectLst/>
                <a:uLnTx/>
                <a:uFillTx/>
                <a:latin typeface="Lucida Calligraphy" pitchFamily="66" charset="0"/>
                <a:ea typeface="+mn-ea"/>
                <a:cs typeface="Times New Roman"/>
              </a:rPr>
              <a:t>المحاضرة التمهيدية</a:t>
            </a:r>
          </a:p>
          <a:p>
            <a:pPr lvl="0" algn="ctr" defTabSz="957263" eaLnBrk="0" fontAlgn="base" hangingPunct="0">
              <a:lnSpc>
                <a:spcPct val="90000"/>
              </a:lnSpc>
              <a:spcBef>
                <a:spcPct val="20000"/>
              </a:spcBef>
              <a:spcAft>
                <a:spcPct val="0"/>
              </a:spcAft>
              <a:buClr>
                <a:srgbClr val="0000A4"/>
              </a:buClr>
              <a:buSzPct val="75000"/>
            </a:pPr>
            <a:r>
              <a:rPr kumimoji="0" lang="ar-EG" sz="3200" b="1" i="0" u="none" strike="noStrike" kern="0" cap="none" spc="0" normalizeH="0" baseline="0" noProof="0" dirty="0" smtClean="0">
                <a:ln>
                  <a:noFill/>
                </a:ln>
                <a:solidFill>
                  <a:srgbClr val="C00000"/>
                </a:solidFill>
                <a:effectLst/>
                <a:uLnTx/>
                <a:uFillTx/>
                <a:latin typeface="Lucida Calligraphy" pitchFamily="66" charset="0"/>
                <a:ea typeface="+mn-ea"/>
                <a:cs typeface="Times New Roman"/>
              </a:rPr>
              <a:t> </a:t>
            </a:r>
            <a:r>
              <a:rPr kumimoji="0" lang="ar-EG" sz="3200" b="1" i="0" u="none" strike="noStrike" kern="0" cap="none" spc="0" normalizeH="0" baseline="0" noProof="0" dirty="0" err="1" smtClean="0">
                <a:ln>
                  <a:noFill/>
                </a:ln>
                <a:solidFill>
                  <a:srgbClr val="C00000"/>
                </a:solidFill>
                <a:effectLst/>
                <a:uLnTx/>
                <a:uFillTx/>
                <a:latin typeface="Lucida Calligraphy" pitchFamily="66" charset="0"/>
                <a:ea typeface="+mn-ea"/>
                <a:cs typeface="Times New Roman"/>
              </a:rPr>
              <a:t>د.</a:t>
            </a:r>
            <a:r>
              <a:rPr kumimoji="0" lang="ar-EG" sz="3200" b="1" i="0" u="none" strike="noStrike" kern="0" cap="none" spc="0" normalizeH="0" baseline="0" noProof="0" dirty="0" smtClean="0">
                <a:ln>
                  <a:noFill/>
                </a:ln>
                <a:solidFill>
                  <a:srgbClr val="C00000"/>
                </a:solidFill>
                <a:effectLst/>
                <a:uLnTx/>
                <a:uFillTx/>
                <a:latin typeface="Lucida Calligraphy" pitchFamily="66" charset="0"/>
                <a:ea typeface="+mn-ea"/>
                <a:cs typeface="Times New Roman"/>
              </a:rPr>
              <a:t> عادل عثمان فتح الرحمن</a:t>
            </a:r>
            <a:endParaRPr kumimoji="0" lang="ar-SA" sz="3200" b="1" i="0" u="none" strike="noStrike" kern="0" cap="none" spc="0" normalizeH="0" baseline="0" noProof="0" dirty="0" smtClean="0">
              <a:ln>
                <a:noFill/>
              </a:ln>
              <a:solidFill>
                <a:srgbClr val="C00000"/>
              </a:solidFill>
              <a:effectLst/>
              <a:uLnTx/>
              <a:uFillTx/>
              <a:latin typeface="Lucida Calligraphy" pitchFamily="66" charset="0"/>
              <a:ea typeface="+mn-ea"/>
              <a:cs typeface="Times New Roman"/>
            </a:endParaRPr>
          </a:p>
        </p:txBody>
      </p:sp>
      <p:sp>
        <p:nvSpPr>
          <p:cNvPr id="5" name="عنوان 4"/>
          <p:cNvSpPr>
            <a:spLocks noGrp="1"/>
          </p:cNvSpPr>
          <p:nvPr>
            <p:ph type="title"/>
          </p:nvPr>
        </p:nvSpPr>
        <p:spPr>
          <a:xfrm>
            <a:off x="457200" y="274638"/>
            <a:ext cx="8229600" cy="202034"/>
          </a:xfrm>
        </p:spPr>
        <p:txBody>
          <a:bodyPr>
            <a:noAutofit/>
          </a:bodyPr>
          <a:lstStyle/>
          <a:p>
            <a:r>
              <a:rPr lang="ar-SA" sz="1800" dirty="0" smtClean="0"/>
              <a:t>بسم الله نبدأ</a:t>
            </a:r>
            <a:endParaRPr lang="ar-SA"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691680" y="1196752"/>
            <a:ext cx="5256584" cy="108012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kumimoji="0" lang="ar-EG" sz="4000" b="1" i="0" u="none" strike="noStrike" kern="0" cap="none" spc="0" normalizeH="0" baseline="0" noProof="0" dirty="0" smtClean="0">
                <a:ln>
                  <a:noFill/>
                </a:ln>
                <a:solidFill>
                  <a:srgbClr val="FF0000"/>
                </a:solidFill>
                <a:effectLst/>
                <a:uLnTx/>
                <a:uFillTx/>
                <a:latin typeface="Georgia"/>
                <a:ea typeface="+mj-ea"/>
              </a:rPr>
              <a:t>عناصر المحاضرة</a:t>
            </a:r>
            <a:endParaRPr lang="ar-SA" dirty="0"/>
          </a:p>
        </p:txBody>
      </p:sp>
      <p:sp>
        <p:nvSpPr>
          <p:cNvPr id="3" name="مستطيل مستدير الزوايا 2"/>
          <p:cNvSpPr/>
          <p:nvPr/>
        </p:nvSpPr>
        <p:spPr>
          <a:xfrm>
            <a:off x="3419872" y="2276872"/>
            <a:ext cx="5184576" cy="345638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360363" lvl="0" indent="-360363" defTabSz="957263" eaLnBrk="0" fontAlgn="base" hangingPunct="0">
              <a:spcBef>
                <a:spcPct val="20000"/>
              </a:spcBef>
              <a:spcAft>
                <a:spcPct val="0"/>
              </a:spcAft>
              <a:buClr>
                <a:srgbClr val="0000A4"/>
              </a:buClr>
              <a:buSzPct val="75000"/>
              <a:buFont typeface="Wingdings" pitchFamily="2" charset="2"/>
              <a:buChar char="p"/>
            </a:pPr>
            <a:r>
              <a:rPr kumimoji="0" lang="ar-EG" sz="2500" b="1" i="0" u="none" strike="noStrike" kern="0" cap="none" spc="0" normalizeH="0" baseline="0" noProof="0" dirty="0" smtClean="0">
                <a:ln>
                  <a:noFill/>
                </a:ln>
                <a:solidFill>
                  <a:srgbClr val="0000FF"/>
                </a:solidFill>
                <a:effectLst/>
                <a:uLnTx/>
                <a:uFillTx/>
                <a:latin typeface="Century"/>
                <a:ea typeface="+mn-ea"/>
                <a:cs typeface="Times New Roman"/>
              </a:rPr>
              <a:t>توصيف المقرر</a:t>
            </a:r>
          </a:p>
          <a:p>
            <a:pPr marL="360363" lvl="0" indent="-360363" defTabSz="957263" eaLnBrk="0" fontAlgn="base" hangingPunct="0">
              <a:spcBef>
                <a:spcPct val="20000"/>
              </a:spcBef>
              <a:spcAft>
                <a:spcPct val="0"/>
              </a:spcAft>
              <a:buClr>
                <a:srgbClr val="0000A4"/>
              </a:buClr>
              <a:buSzPct val="75000"/>
              <a:buFont typeface="Wingdings" pitchFamily="2" charset="2"/>
              <a:buChar char="p"/>
            </a:pPr>
            <a:r>
              <a:rPr kumimoji="0" lang="ar-EG" sz="2500" b="1" i="0" u="none" strike="noStrike" kern="0" cap="none" spc="0" normalizeH="0" baseline="0" noProof="0" dirty="0" smtClean="0">
                <a:ln>
                  <a:noFill/>
                </a:ln>
                <a:solidFill>
                  <a:srgbClr val="0000FF"/>
                </a:solidFill>
                <a:effectLst/>
                <a:uLnTx/>
                <a:uFillTx/>
                <a:latin typeface="Century"/>
                <a:ea typeface="+mn-ea"/>
                <a:cs typeface="Times New Roman"/>
              </a:rPr>
              <a:t>الخطة الدراسية للمقرر</a:t>
            </a:r>
          </a:p>
          <a:p>
            <a:pPr marL="360363" lvl="0" indent="-360363" defTabSz="957263" eaLnBrk="0" fontAlgn="base" hangingPunct="0">
              <a:spcBef>
                <a:spcPct val="20000"/>
              </a:spcBef>
              <a:spcAft>
                <a:spcPct val="0"/>
              </a:spcAft>
              <a:buClr>
                <a:srgbClr val="0000A4"/>
              </a:buClr>
              <a:buSzPct val="75000"/>
              <a:buFont typeface="Wingdings" pitchFamily="2" charset="2"/>
              <a:buChar char="p"/>
            </a:pPr>
            <a:r>
              <a:rPr kumimoji="0" lang="ar-SA" sz="2500" b="1" i="0" u="none" strike="noStrike" kern="0" cap="none" spc="0" normalizeH="0" baseline="0" noProof="0" dirty="0" smtClean="0">
                <a:ln>
                  <a:noFill/>
                </a:ln>
                <a:solidFill>
                  <a:srgbClr val="0000FF"/>
                </a:solidFill>
                <a:effectLst/>
                <a:uLnTx/>
                <a:uFillTx/>
                <a:latin typeface="Century"/>
                <a:ea typeface="+mn-ea"/>
                <a:cs typeface="Times New Roman"/>
              </a:rPr>
              <a:t>المرجع المعتمد</a:t>
            </a:r>
            <a:endParaRPr kumimoji="0" lang="ar-EG" sz="2500" b="1" i="0" u="none" strike="noStrike" kern="0" cap="none" spc="0" normalizeH="0" baseline="0" noProof="0" dirty="0" smtClean="0">
              <a:ln>
                <a:noFill/>
              </a:ln>
              <a:solidFill>
                <a:srgbClr val="0000FF"/>
              </a:solidFill>
              <a:effectLst/>
              <a:uLnTx/>
              <a:uFillTx/>
              <a:latin typeface="Century"/>
              <a:ea typeface="+mn-ea"/>
              <a:cs typeface="Times New Roman"/>
            </a:endParaRPr>
          </a:p>
          <a:p>
            <a:pPr marL="360363" lvl="0" indent="-360363" defTabSz="957263" eaLnBrk="0" fontAlgn="base" hangingPunct="0">
              <a:spcBef>
                <a:spcPct val="20000"/>
              </a:spcBef>
              <a:spcAft>
                <a:spcPct val="0"/>
              </a:spcAft>
              <a:buClr>
                <a:srgbClr val="0000A4"/>
              </a:buClr>
              <a:buSzPct val="75000"/>
              <a:buFont typeface="Wingdings" pitchFamily="2" charset="2"/>
              <a:buChar char="p"/>
            </a:pPr>
            <a:r>
              <a:rPr kumimoji="0" lang="ar-SA" sz="2500" b="1" i="0" u="none" strike="noStrike" kern="0" cap="none" spc="0" normalizeH="0" baseline="0" noProof="0" dirty="0" smtClean="0">
                <a:ln>
                  <a:noFill/>
                </a:ln>
                <a:solidFill>
                  <a:srgbClr val="0000FF"/>
                </a:solidFill>
                <a:effectLst/>
                <a:uLnTx/>
                <a:uFillTx/>
                <a:latin typeface="Century"/>
                <a:ea typeface="+mn-ea"/>
                <a:cs typeface="Times New Roman"/>
              </a:rPr>
              <a:t>طريقة التقييم بالمقرر</a:t>
            </a:r>
            <a:endParaRPr kumimoji="0" lang="ar-EG" sz="2500" b="1" i="0" u="none" strike="noStrike" kern="0" cap="none" spc="0" normalizeH="0" baseline="0" noProof="0" dirty="0" smtClean="0">
              <a:ln>
                <a:noFill/>
              </a:ln>
              <a:solidFill>
                <a:srgbClr val="0000FF"/>
              </a:solidFill>
              <a:effectLst/>
              <a:uLnTx/>
              <a:uFillTx/>
              <a:latin typeface="Century"/>
              <a:ea typeface="+mn-ea"/>
              <a:cs typeface="Times New Roman"/>
            </a:endParaRPr>
          </a:p>
          <a:p>
            <a:pPr marL="360363" lvl="0" indent="-360363" defTabSz="957263" eaLnBrk="0" fontAlgn="base" hangingPunct="0">
              <a:spcBef>
                <a:spcPct val="20000"/>
              </a:spcBef>
              <a:spcAft>
                <a:spcPct val="0"/>
              </a:spcAft>
              <a:buClr>
                <a:srgbClr val="0000A4"/>
              </a:buClr>
              <a:buSzPct val="75000"/>
              <a:buFont typeface="Wingdings" pitchFamily="2" charset="2"/>
              <a:buChar char="p"/>
            </a:pPr>
            <a:r>
              <a:rPr kumimoji="0" lang="ar-EG" sz="2500" b="1" i="0" u="none" strike="noStrike" kern="0" cap="none" spc="0" normalizeH="0" baseline="0" noProof="0" dirty="0" smtClean="0">
                <a:ln>
                  <a:noFill/>
                </a:ln>
                <a:solidFill>
                  <a:srgbClr val="0000FF"/>
                </a:solidFill>
                <a:effectLst/>
                <a:uLnTx/>
                <a:uFillTx/>
                <a:latin typeface="Century"/>
                <a:ea typeface="+mn-ea"/>
                <a:cs typeface="Times New Roman"/>
              </a:rPr>
              <a:t>وسائل التواصل مع المشاركين</a:t>
            </a:r>
          </a:p>
          <a:p>
            <a:pPr marL="360363" lvl="0" indent="-360363" defTabSz="957263" eaLnBrk="0" fontAlgn="base" hangingPunct="0">
              <a:spcBef>
                <a:spcPct val="20000"/>
              </a:spcBef>
              <a:spcAft>
                <a:spcPct val="0"/>
              </a:spcAft>
              <a:buClr>
                <a:srgbClr val="0000A4"/>
              </a:buClr>
              <a:buSzPct val="75000"/>
              <a:buFont typeface="Wingdings" pitchFamily="2" charset="2"/>
              <a:buChar char="p"/>
            </a:pPr>
            <a:endParaRPr kumimoji="0" lang="ar-EG" sz="2500" b="1" i="0" u="none" strike="noStrike" kern="0" cap="none" spc="0" normalizeH="0" baseline="0" noProof="0" dirty="0" smtClean="0">
              <a:ln>
                <a:noFill/>
              </a:ln>
              <a:solidFill>
                <a:srgbClr val="0000FF"/>
              </a:solidFill>
              <a:effectLst/>
              <a:uLnTx/>
              <a:uFillTx/>
              <a:latin typeface="Century"/>
              <a:ea typeface="+mn-ea"/>
              <a:cs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195736" y="1052736"/>
            <a:ext cx="4608512" cy="100811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kumimoji="0" lang="ar-SA" sz="4000" b="1" i="0" u="none" strike="noStrike" kern="0" cap="none" spc="0" normalizeH="0" baseline="0" noProof="0" dirty="0" smtClean="0">
                <a:ln>
                  <a:noFill/>
                </a:ln>
                <a:solidFill>
                  <a:srgbClr val="FF0000"/>
                </a:solidFill>
                <a:effectLst/>
                <a:uLnTx/>
                <a:uFillTx/>
                <a:latin typeface="Georgia"/>
                <a:ea typeface="+mj-ea"/>
                <a:cs typeface="Arial" pitchFamily="34" charset="0"/>
              </a:rPr>
              <a:t>توصيف المقرر</a:t>
            </a:r>
            <a:endParaRPr lang="ar-SA" dirty="0"/>
          </a:p>
        </p:txBody>
      </p:sp>
      <p:sp>
        <p:nvSpPr>
          <p:cNvPr id="3" name="مستطيل مستدير الزوايا 2"/>
          <p:cNvSpPr/>
          <p:nvPr/>
        </p:nvSpPr>
        <p:spPr>
          <a:xfrm>
            <a:off x="1115616" y="2204864"/>
            <a:ext cx="6840760" cy="4104456"/>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defTabSz="957263" fontAlgn="base">
              <a:spcBef>
                <a:spcPct val="20000"/>
              </a:spcBef>
              <a:spcAft>
                <a:spcPct val="0"/>
              </a:spcAft>
              <a:buClr>
                <a:srgbClr val="0000A4"/>
              </a:buClr>
              <a:buSzPct val="75000"/>
              <a:buFont typeface="Wingdings" pitchFamily="2" charset="2"/>
              <a:buChar char="p"/>
            </a:pPr>
            <a:r>
              <a:rPr kumimoji="0" lang="ar-EG" sz="2500" b="1" i="0" u="none" strike="noStrike" kern="0" cap="none" spc="0" normalizeH="0" baseline="0" noProof="0" dirty="0" smtClean="0">
                <a:ln>
                  <a:noFill/>
                </a:ln>
                <a:solidFill>
                  <a:srgbClr val="0000FF"/>
                </a:solidFill>
                <a:effectLst/>
                <a:uLnTx/>
                <a:uFillTx/>
                <a:latin typeface="Century"/>
                <a:ea typeface="+mn-ea"/>
                <a:cs typeface="Arial" pitchFamily="34" charset="0"/>
              </a:rPr>
              <a:t>يتطرق المقرر في الجزء الأول للمفاهيم الأساسية لتقنية المعلومات بدا من التعريف بماهية تقنية المعلومات ثم يتطرق لمعدات الحاسب الآلي وأنواع البرمجيات وأنواع الشبكات ومفاهيم أخلاقيات استخدام الحاسب والآثار السلبية والايجابية للحاسب علي الصحة والبيئة</a:t>
            </a:r>
            <a:r>
              <a:rPr kumimoji="0" lang="ar-SA" sz="2500" b="1" i="0" u="none" strike="noStrike" kern="0" cap="none" spc="0" normalizeH="0" baseline="0" noProof="0" dirty="0" err="1" smtClean="0">
                <a:ln>
                  <a:noFill/>
                </a:ln>
                <a:solidFill>
                  <a:srgbClr val="0000FF"/>
                </a:solidFill>
                <a:effectLst/>
                <a:uLnTx/>
                <a:uFillTx/>
                <a:latin typeface="Century"/>
                <a:ea typeface="+mn-ea"/>
                <a:cs typeface="Arial" pitchFamily="34" charset="0"/>
              </a:rPr>
              <a:t>.</a:t>
            </a:r>
            <a:endParaRPr kumimoji="0" lang="ar-EG" sz="2500" b="1" i="0" u="none" strike="noStrike" kern="0" cap="none" spc="0" normalizeH="0" baseline="0" noProof="0" dirty="0" smtClean="0">
              <a:ln>
                <a:noFill/>
              </a:ln>
              <a:solidFill>
                <a:srgbClr val="0000FF"/>
              </a:solidFill>
              <a:effectLst/>
              <a:uLnTx/>
              <a:uFillTx/>
              <a:latin typeface="Century"/>
              <a:ea typeface="+mn-ea"/>
              <a:cs typeface="Arial" pitchFamily="34" charset="0"/>
            </a:endParaRPr>
          </a:p>
          <a:p>
            <a:pPr lvl="0" defTabSz="957263" fontAlgn="base">
              <a:spcBef>
                <a:spcPct val="20000"/>
              </a:spcBef>
              <a:spcAft>
                <a:spcPct val="0"/>
              </a:spcAft>
              <a:buClr>
                <a:srgbClr val="0000A4"/>
              </a:buClr>
              <a:buSzPct val="75000"/>
              <a:buFont typeface="Wingdings" pitchFamily="2" charset="2"/>
              <a:buChar char="p"/>
            </a:pPr>
            <a:r>
              <a:rPr kumimoji="0" lang="ar-EG" sz="2500" b="1" i="0" u="none" strike="noStrike" kern="0" cap="none" spc="0" normalizeH="0" baseline="0" noProof="0" dirty="0" smtClean="0">
                <a:ln>
                  <a:noFill/>
                </a:ln>
                <a:solidFill>
                  <a:srgbClr val="0000FF"/>
                </a:solidFill>
                <a:effectLst/>
                <a:uLnTx/>
                <a:uFillTx/>
                <a:latin typeface="Century"/>
                <a:ea typeface="+mn-ea"/>
                <a:cs typeface="Arial" pitchFamily="34" charset="0"/>
              </a:rPr>
              <a:t> يشمل الجزء الثالث والرابع علي دراسة معمقة لاستخدامات التطبيقات الخاصة بالعروض </a:t>
            </a:r>
            <a:r>
              <a:rPr kumimoji="0" lang="ar-EG" sz="2500" b="1" i="0" u="none" strike="noStrike" kern="0" cap="none" spc="0" normalizeH="0" baseline="0" noProof="0" dirty="0" err="1" smtClean="0">
                <a:ln>
                  <a:noFill/>
                </a:ln>
                <a:solidFill>
                  <a:srgbClr val="0000FF"/>
                </a:solidFill>
                <a:effectLst/>
                <a:uLnTx/>
                <a:uFillTx/>
                <a:latin typeface="Century"/>
                <a:ea typeface="+mn-ea"/>
                <a:cs typeface="Arial" pitchFamily="34" charset="0"/>
              </a:rPr>
              <a:t>التقديمية</a:t>
            </a:r>
            <a:r>
              <a:rPr kumimoji="0" lang="ar-EG" sz="2500" b="1" i="0" u="none" strike="noStrike" kern="0" cap="none" spc="0" normalizeH="0" baseline="0" noProof="0" dirty="0" smtClean="0">
                <a:ln>
                  <a:noFill/>
                </a:ln>
                <a:solidFill>
                  <a:srgbClr val="0000FF"/>
                </a:solidFill>
                <a:effectLst/>
                <a:uLnTx/>
                <a:uFillTx/>
                <a:latin typeface="Century"/>
                <a:ea typeface="+mn-ea"/>
                <a:cs typeface="Arial" pitchFamily="34" charset="0"/>
              </a:rPr>
              <a:t> وطرق معالجة البيانات في حين يتناول الجانب الرابع تقنية الانترنت والاتصالات</a:t>
            </a:r>
            <a:endParaRPr kumimoji="0" lang="ar-SA" sz="2500" b="1" i="0" u="none" strike="noStrike" kern="0" cap="none" spc="0" normalizeH="0" baseline="0" noProof="0" dirty="0" smtClean="0">
              <a:ln>
                <a:noFill/>
              </a:ln>
              <a:solidFill>
                <a:srgbClr val="0000FF"/>
              </a:solidFill>
              <a:effectLst/>
              <a:uLnTx/>
              <a:uFillTx/>
              <a:latin typeface="Century"/>
              <a:ea typeface="+mn-ea"/>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نجمة ذات 5 نقاط 2"/>
          <p:cNvSpPr/>
          <p:nvPr/>
        </p:nvSpPr>
        <p:spPr>
          <a:xfrm>
            <a:off x="539552" y="404664"/>
            <a:ext cx="5112568" cy="3024336"/>
          </a:xfrm>
          <a:prstGeom prst="star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cs typeface="Arial" pitchFamily="34" charset="0"/>
              </a:rPr>
              <a:t>الخطة الدراسية للمقرر</a:t>
            </a:r>
            <a:endParaRPr lang="ar-SA" dirty="0"/>
          </a:p>
        </p:txBody>
      </p:sp>
      <p:sp>
        <p:nvSpPr>
          <p:cNvPr id="5" name="مستطيل مستدير الزوايا 4"/>
          <p:cNvSpPr/>
          <p:nvPr/>
        </p:nvSpPr>
        <p:spPr>
          <a:xfrm>
            <a:off x="1475656" y="3717032"/>
            <a:ext cx="7200800" cy="273630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360363" lvl="0" indent="-360363" defTabSz="957263" fontAlgn="base">
              <a:spcBef>
                <a:spcPct val="20000"/>
              </a:spcBef>
              <a:spcAft>
                <a:spcPct val="0"/>
              </a:spcAft>
              <a:buClr>
                <a:srgbClr val="0000A4"/>
              </a:buClr>
              <a:buSzPct val="75000"/>
            </a:pPr>
            <a:r>
              <a:rPr kumimoji="0" lang="ar-SA" sz="2800" b="1" i="0" u="none" strike="noStrike" kern="0" cap="none" spc="0" normalizeH="0" baseline="0" noProof="0" dirty="0" smtClean="0">
                <a:ln>
                  <a:noFill/>
                </a:ln>
                <a:solidFill>
                  <a:srgbClr val="0000FF"/>
                </a:solidFill>
                <a:effectLst/>
                <a:uLnTx/>
                <a:uFillTx/>
                <a:latin typeface="Century"/>
                <a:ea typeface="+mn-ea"/>
                <a:cs typeface="Arial" pitchFamily="34" charset="0"/>
              </a:rPr>
              <a:t>الفصل </a:t>
            </a:r>
            <a:r>
              <a:rPr kumimoji="0" lang="ar-SA" sz="2800" b="1" i="0" u="none" strike="noStrike" kern="0" cap="none" spc="0" normalizeH="0" baseline="0" noProof="0" dirty="0" err="1" smtClean="0">
                <a:ln>
                  <a:noFill/>
                </a:ln>
                <a:solidFill>
                  <a:srgbClr val="0000FF"/>
                </a:solidFill>
                <a:effectLst/>
                <a:uLnTx/>
                <a:uFillTx/>
                <a:latin typeface="Century"/>
                <a:ea typeface="+mn-ea"/>
                <a:cs typeface="Arial" pitchFamily="34" charset="0"/>
              </a:rPr>
              <a:t>الأول:</a:t>
            </a:r>
            <a:r>
              <a:rPr kumimoji="0" lang="ar-SA" sz="2800" b="1" i="0" u="none" strike="noStrike" kern="0" cap="none" spc="0" normalizeH="0" baseline="0" noProof="0" dirty="0" smtClean="0">
                <a:ln>
                  <a:noFill/>
                </a:ln>
                <a:solidFill>
                  <a:srgbClr val="0000FF"/>
                </a:solidFill>
                <a:effectLst/>
                <a:uLnTx/>
                <a:uFillTx/>
                <a:latin typeface="Century"/>
                <a:ea typeface="+mn-ea"/>
                <a:cs typeface="Arial" pitchFamily="34" charset="0"/>
              </a:rPr>
              <a:t>  </a:t>
            </a:r>
            <a:r>
              <a:rPr kumimoji="0" lang="ar-EG" sz="2800" b="1" i="0" u="none" strike="noStrike" kern="0" cap="none" spc="0" normalizeH="0" baseline="0" noProof="0" dirty="0" smtClean="0">
                <a:ln>
                  <a:noFill/>
                </a:ln>
                <a:solidFill>
                  <a:srgbClr val="0000FF"/>
                </a:solidFill>
                <a:effectLst/>
                <a:uLnTx/>
                <a:uFillTx/>
                <a:latin typeface="Century"/>
                <a:ea typeface="+mn-ea"/>
                <a:cs typeface="Arial" pitchFamily="34" charset="0"/>
              </a:rPr>
              <a:t>مراجعة عن عناصر تقنية المعلومات</a:t>
            </a:r>
            <a:endParaRPr kumimoji="0" lang="ar-SA" sz="2800" b="1" i="0" u="none" strike="noStrike" kern="0" cap="none" spc="0" normalizeH="0" baseline="0" noProof="0" dirty="0" smtClean="0">
              <a:ln>
                <a:noFill/>
              </a:ln>
              <a:solidFill>
                <a:srgbClr val="0000FF"/>
              </a:solidFill>
              <a:effectLst/>
              <a:uLnTx/>
              <a:uFillTx/>
              <a:latin typeface="Century"/>
              <a:ea typeface="+mn-ea"/>
              <a:cs typeface="Times New Roman"/>
            </a:endParaRPr>
          </a:p>
          <a:p>
            <a:pPr marL="360363" lvl="0" indent="-360363" defTabSz="957263" fontAlgn="base">
              <a:spcBef>
                <a:spcPct val="20000"/>
              </a:spcBef>
              <a:spcAft>
                <a:spcPct val="0"/>
              </a:spcAft>
              <a:buClr>
                <a:srgbClr val="0000A4"/>
              </a:buClr>
              <a:buSzPct val="75000"/>
            </a:pPr>
            <a:r>
              <a:rPr kumimoji="0" lang="ar-SA" sz="2800" b="1" i="0" u="none" strike="noStrike" kern="0" cap="none" spc="0" normalizeH="0" baseline="0" noProof="0" dirty="0" smtClean="0">
                <a:ln>
                  <a:noFill/>
                </a:ln>
                <a:solidFill>
                  <a:srgbClr val="0000FF"/>
                </a:solidFill>
                <a:effectLst/>
                <a:uLnTx/>
                <a:uFillTx/>
                <a:latin typeface="Century"/>
                <a:ea typeface="+mn-ea"/>
                <a:cs typeface="Arial" pitchFamily="34" charset="0"/>
              </a:rPr>
              <a:t>الفصل الثاني:</a:t>
            </a:r>
            <a:r>
              <a:rPr kumimoji="0" lang="ar-EG" sz="2800" b="1" i="0" u="none" strike="noStrike" kern="0" cap="none" spc="0" normalizeH="0" baseline="0" noProof="0" dirty="0" smtClean="0">
                <a:ln>
                  <a:noFill/>
                </a:ln>
                <a:solidFill>
                  <a:srgbClr val="0000FF"/>
                </a:solidFill>
                <a:effectLst/>
                <a:uLnTx/>
                <a:uFillTx/>
                <a:latin typeface="Century"/>
                <a:ea typeface="+mn-ea"/>
                <a:cs typeface="Arial" pitchFamily="34" charset="0"/>
              </a:rPr>
              <a:t> العروض </a:t>
            </a:r>
            <a:r>
              <a:rPr kumimoji="0" lang="ar-EG" sz="2800" b="1" i="0" u="none" strike="noStrike" kern="0" cap="none" spc="0" normalizeH="0" baseline="0" noProof="0" dirty="0" err="1" smtClean="0">
                <a:ln>
                  <a:noFill/>
                </a:ln>
                <a:solidFill>
                  <a:srgbClr val="0000FF"/>
                </a:solidFill>
                <a:effectLst/>
                <a:uLnTx/>
                <a:uFillTx/>
                <a:latin typeface="Century"/>
                <a:ea typeface="+mn-ea"/>
                <a:cs typeface="Arial" pitchFamily="34" charset="0"/>
              </a:rPr>
              <a:t>التقديمية</a:t>
            </a:r>
            <a:r>
              <a:rPr kumimoji="0" lang="ar-EG" sz="2800" b="1" i="0" u="none" strike="noStrike" kern="0" cap="none" spc="0" normalizeH="0" baseline="0" noProof="0" dirty="0" smtClean="0">
                <a:ln>
                  <a:noFill/>
                </a:ln>
                <a:solidFill>
                  <a:srgbClr val="0000FF"/>
                </a:solidFill>
                <a:effectLst/>
                <a:uLnTx/>
                <a:uFillTx/>
                <a:latin typeface="Century"/>
                <a:ea typeface="+mn-ea"/>
                <a:cs typeface="Arial" pitchFamily="34" charset="0"/>
              </a:rPr>
              <a:t> باستخدام </a:t>
            </a:r>
            <a:r>
              <a:rPr kumimoji="0" lang="en-GB" sz="2800" b="1" i="0" u="none" strike="noStrike" kern="0" cap="none" spc="0" normalizeH="0" baseline="0" noProof="0" dirty="0" smtClean="0">
                <a:ln>
                  <a:noFill/>
                </a:ln>
                <a:solidFill>
                  <a:srgbClr val="0000FF"/>
                </a:solidFill>
                <a:effectLst/>
                <a:uLnTx/>
                <a:uFillTx/>
                <a:latin typeface="Century"/>
                <a:ea typeface="+mn-ea"/>
                <a:cs typeface="Arial" pitchFamily="34" charset="0"/>
              </a:rPr>
              <a:t>MS PowerPoint</a:t>
            </a:r>
            <a:endParaRPr kumimoji="0" lang="ar-SA" sz="2800" b="1" i="0" u="none" strike="noStrike" kern="0" cap="none" spc="0" normalizeH="0" baseline="0" noProof="0" dirty="0" smtClean="0">
              <a:ln>
                <a:noFill/>
              </a:ln>
              <a:solidFill>
                <a:srgbClr val="0000FF"/>
              </a:solidFill>
              <a:effectLst/>
              <a:uLnTx/>
              <a:uFillTx/>
              <a:latin typeface="Century"/>
              <a:ea typeface="+mn-ea"/>
              <a:cs typeface="Arial" pitchFamily="34" charset="0"/>
            </a:endParaRPr>
          </a:p>
          <a:p>
            <a:pPr marL="360363" lvl="0" indent="-360363" defTabSz="957263" fontAlgn="base">
              <a:spcBef>
                <a:spcPct val="20000"/>
              </a:spcBef>
              <a:spcAft>
                <a:spcPct val="0"/>
              </a:spcAft>
              <a:buClr>
                <a:srgbClr val="0000A4"/>
              </a:buClr>
              <a:buSzPct val="75000"/>
            </a:pPr>
            <a:r>
              <a:rPr kumimoji="0" lang="ar-SA" sz="2800" b="1" i="0" u="none" strike="noStrike" kern="0" cap="none" spc="0" normalizeH="0" baseline="0" noProof="0" dirty="0" smtClean="0">
                <a:ln>
                  <a:noFill/>
                </a:ln>
                <a:solidFill>
                  <a:srgbClr val="0000FF"/>
                </a:solidFill>
                <a:effectLst/>
                <a:uLnTx/>
                <a:uFillTx/>
                <a:latin typeface="Century"/>
                <a:ea typeface="+mn-ea"/>
                <a:cs typeface="Arial" pitchFamily="34" charset="0"/>
              </a:rPr>
              <a:t>الفصل </a:t>
            </a:r>
            <a:r>
              <a:rPr kumimoji="0" lang="ar-SA" sz="2800" b="1" i="0" u="none" strike="noStrike" kern="0" cap="none" spc="0" normalizeH="0" baseline="0" noProof="0" dirty="0" err="1" smtClean="0">
                <a:ln>
                  <a:noFill/>
                </a:ln>
                <a:solidFill>
                  <a:srgbClr val="0000FF"/>
                </a:solidFill>
                <a:effectLst/>
                <a:uLnTx/>
                <a:uFillTx/>
                <a:latin typeface="Century"/>
                <a:ea typeface="+mn-ea"/>
                <a:cs typeface="Arial" pitchFamily="34" charset="0"/>
              </a:rPr>
              <a:t>الثالث:</a:t>
            </a:r>
            <a:r>
              <a:rPr kumimoji="0" lang="ar-SA" sz="2800" b="1" i="0" u="none" strike="noStrike" kern="0" cap="none" spc="0" normalizeH="0" baseline="0" noProof="0" dirty="0" smtClean="0">
                <a:ln>
                  <a:noFill/>
                </a:ln>
                <a:solidFill>
                  <a:srgbClr val="0000FF"/>
                </a:solidFill>
                <a:effectLst/>
                <a:uLnTx/>
                <a:uFillTx/>
                <a:latin typeface="Century"/>
                <a:ea typeface="+mn-ea"/>
                <a:cs typeface="Arial" pitchFamily="34" charset="0"/>
              </a:rPr>
              <a:t> </a:t>
            </a:r>
            <a:r>
              <a:rPr kumimoji="0" lang="ar-EG" sz="2800" b="1" i="0" u="none" strike="noStrike" kern="0" cap="none" spc="0" normalizeH="0" baseline="0" noProof="0" dirty="0" smtClean="0">
                <a:ln>
                  <a:noFill/>
                </a:ln>
                <a:solidFill>
                  <a:srgbClr val="0000FF"/>
                </a:solidFill>
                <a:effectLst/>
                <a:uLnTx/>
                <a:uFillTx/>
                <a:latin typeface="Century"/>
                <a:ea typeface="+mn-ea"/>
                <a:cs typeface="Arial" pitchFamily="34" charset="0"/>
              </a:rPr>
              <a:t>قواعد البيانات باستخدام</a:t>
            </a:r>
            <a:r>
              <a:rPr kumimoji="0" lang="en-GB" sz="2800" b="1" i="0" u="none" strike="noStrike" kern="0" cap="none" spc="0" normalizeH="0" baseline="0" noProof="0" dirty="0" smtClean="0">
                <a:ln>
                  <a:noFill/>
                </a:ln>
                <a:solidFill>
                  <a:srgbClr val="0000FF"/>
                </a:solidFill>
                <a:effectLst/>
                <a:uLnTx/>
                <a:uFillTx/>
                <a:latin typeface="Century"/>
                <a:ea typeface="+mn-ea"/>
                <a:cs typeface="Arial" pitchFamily="34" charset="0"/>
              </a:rPr>
              <a:t>   Microsoft Access </a:t>
            </a:r>
            <a:endParaRPr kumimoji="0" lang="ar-SA" sz="2800" b="1" i="0" u="none" strike="noStrike" kern="0" cap="none" spc="0" normalizeH="0" baseline="0" noProof="0" dirty="0" smtClean="0">
              <a:ln>
                <a:noFill/>
              </a:ln>
              <a:solidFill>
                <a:srgbClr val="0000FF"/>
              </a:solidFill>
              <a:effectLst/>
              <a:uLnTx/>
              <a:uFillTx/>
              <a:latin typeface="Century"/>
              <a:ea typeface="+mn-ea"/>
              <a:cs typeface="Arial" pitchFamily="34" charset="0"/>
            </a:endParaRPr>
          </a:p>
          <a:p>
            <a:pPr marL="360363" lvl="0" indent="-360363" defTabSz="957263" fontAlgn="base">
              <a:spcBef>
                <a:spcPct val="20000"/>
              </a:spcBef>
              <a:spcAft>
                <a:spcPct val="0"/>
              </a:spcAft>
              <a:buClr>
                <a:srgbClr val="0000A4"/>
              </a:buClr>
              <a:buSzPct val="75000"/>
            </a:pPr>
            <a:r>
              <a:rPr kumimoji="0" lang="ar-SA" sz="2800" b="1" i="0" u="none" strike="noStrike" kern="0" cap="none" spc="0" normalizeH="0" baseline="0" noProof="0" dirty="0" smtClean="0">
                <a:ln>
                  <a:noFill/>
                </a:ln>
                <a:solidFill>
                  <a:srgbClr val="0000FF"/>
                </a:solidFill>
                <a:effectLst/>
                <a:uLnTx/>
                <a:uFillTx/>
                <a:latin typeface="Century"/>
                <a:ea typeface="+mn-ea"/>
                <a:cs typeface="Arial" pitchFamily="34" charset="0"/>
              </a:rPr>
              <a:t>الفصل الرابع:</a:t>
            </a:r>
            <a:r>
              <a:rPr kumimoji="0" lang="ar-EG" sz="2800" b="1" i="0" u="none" strike="noStrike" kern="0" cap="none" spc="0" normalizeH="0" baseline="0" noProof="0" dirty="0" smtClean="0">
                <a:ln>
                  <a:noFill/>
                </a:ln>
                <a:solidFill>
                  <a:srgbClr val="0000FF"/>
                </a:solidFill>
                <a:effectLst/>
                <a:uLnTx/>
                <a:uFillTx/>
                <a:latin typeface="Century"/>
                <a:ea typeface="+mn-ea"/>
                <a:cs typeface="Arial" pitchFamily="34" charset="0"/>
              </a:rPr>
              <a:t> الانترنت والاتصالات </a:t>
            </a:r>
            <a:endParaRPr kumimoji="0" lang="ar-SA" sz="2800" b="1" i="0" u="none" strike="noStrike" kern="0" cap="none" spc="0" normalizeH="0" baseline="0" noProof="0" dirty="0" smtClean="0">
              <a:ln>
                <a:noFill/>
              </a:ln>
              <a:solidFill>
                <a:srgbClr val="0000FF"/>
              </a:solidFill>
              <a:effectLst/>
              <a:uLnTx/>
              <a:uFillTx/>
              <a:latin typeface="Century"/>
              <a:ea typeface="+mn-ea"/>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1043608" y="1916832"/>
            <a:ext cx="7128792" cy="396044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360363" lvl="0" indent="-360363" defTabSz="957263" fontAlgn="base">
              <a:spcBef>
                <a:spcPct val="20000"/>
              </a:spcBef>
              <a:spcAft>
                <a:spcPct val="0"/>
              </a:spcAft>
              <a:buClr>
                <a:srgbClr val="0000A4"/>
              </a:buClr>
              <a:buSzPct val="75000"/>
            </a:pPr>
            <a:r>
              <a:rPr kumimoji="0" lang="ar-EG" sz="2800" b="1" i="0" u="none" strike="noStrike" kern="0" cap="none" spc="0" normalizeH="0" baseline="0" noProof="0" dirty="0" smtClean="0">
                <a:ln>
                  <a:noFill/>
                </a:ln>
                <a:solidFill>
                  <a:srgbClr val="FF0000"/>
                </a:solidFill>
                <a:effectLst/>
                <a:uLnTx/>
                <a:uFillTx/>
                <a:latin typeface="Century"/>
                <a:ea typeface="+mn-ea"/>
                <a:cs typeface="Arial" pitchFamily="34" charset="0"/>
              </a:rPr>
              <a:t>الحاسوب ومهارات البرمجة </a:t>
            </a:r>
            <a:r>
              <a:rPr kumimoji="0" lang="ar-EG" sz="2800" b="1" i="0" u="none" strike="noStrike" kern="0" cap="none" spc="0" normalizeH="0" baseline="0" noProof="0" dirty="0" err="1" smtClean="0">
                <a:ln>
                  <a:noFill/>
                </a:ln>
                <a:solidFill>
                  <a:srgbClr val="FF0000"/>
                </a:solidFill>
                <a:effectLst/>
                <a:uLnTx/>
                <a:uFillTx/>
                <a:latin typeface="Century"/>
                <a:ea typeface="+mn-ea"/>
                <a:cs typeface="Arial" pitchFamily="34" charset="0"/>
              </a:rPr>
              <a:t>الجاهزة </a:t>
            </a:r>
            <a:r>
              <a:rPr kumimoji="0" lang="ar-EG" sz="2800" b="1" i="0" u="none" strike="noStrike" kern="0" cap="none" spc="0" normalizeH="0" baseline="0" noProof="0" dirty="0" smtClean="0">
                <a:ln>
                  <a:noFill/>
                </a:ln>
                <a:solidFill>
                  <a:srgbClr val="FF0000"/>
                </a:solidFill>
                <a:effectLst/>
                <a:uLnTx/>
                <a:uFillTx/>
                <a:latin typeface="Century"/>
                <a:ea typeface="+mn-ea"/>
                <a:cs typeface="Arial" pitchFamily="34" charset="0"/>
              </a:rPr>
              <a:t>– مهارات الحاسوب</a:t>
            </a:r>
          </a:p>
          <a:p>
            <a:pPr marL="360363" lvl="0" indent="-360363" defTabSz="957263" fontAlgn="base">
              <a:spcBef>
                <a:spcPct val="20000"/>
              </a:spcBef>
              <a:spcAft>
                <a:spcPct val="0"/>
              </a:spcAft>
              <a:buClr>
                <a:srgbClr val="0000A4"/>
              </a:buClr>
              <a:buSzPct val="75000"/>
            </a:pPr>
            <a:endParaRPr kumimoji="0" lang="ar-EG" sz="2800" b="1" i="0" u="none" strike="noStrike" kern="0" cap="none" spc="0" normalizeH="0" baseline="0" noProof="0" dirty="0" smtClean="0">
              <a:ln>
                <a:noFill/>
              </a:ln>
              <a:solidFill>
                <a:srgbClr val="0000FF"/>
              </a:solidFill>
              <a:effectLst/>
              <a:uLnTx/>
              <a:uFillTx/>
              <a:latin typeface="Century"/>
              <a:ea typeface="+mn-ea"/>
              <a:cs typeface="Arial" pitchFamily="34" charset="0"/>
            </a:endParaRPr>
          </a:p>
          <a:p>
            <a:pPr marL="360363" lvl="0" indent="-360363" defTabSz="957263" fontAlgn="base">
              <a:spcBef>
                <a:spcPct val="20000"/>
              </a:spcBef>
              <a:spcAft>
                <a:spcPct val="0"/>
              </a:spcAft>
              <a:buClr>
                <a:srgbClr val="0000A4"/>
              </a:buClr>
              <a:buSzPct val="75000"/>
            </a:pPr>
            <a:r>
              <a:rPr kumimoji="0" lang="ar-EG" sz="2800" b="1" i="0" u="none" strike="noStrike" kern="0" cap="none" spc="0" normalizeH="0" baseline="0" noProof="0" dirty="0" err="1" smtClean="0">
                <a:ln>
                  <a:noFill/>
                </a:ln>
                <a:solidFill>
                  <a:srgbClr val="0000FF"/>
                </a:solidFill>
                <a:effectLst/>
                <a:uLnTx/>
                <a:uFillTx/>
                <a:latin typeface="Century"/>
                <a:ea typeface="+mn-ea"/>
                <a:cs typeface="Arial" pitchFamily="34" charset="0"/>
              </a:rPr>
              <a:t>د.</a:t>
            </a:r>
            <a:r>
              <a:rPr kumimoji="0" lang="ar-EG" sz="2800" b="1" i="0" u="none" strike="noStrike" kern="0" cap="none" spc="0" normalizeH="0" baseline="0" noProof="0" dirty="0" smtClean="0">
                <a:ln>
                  <a:noFill/>
                </a:ln>
                <a:solidFill>
                  <a:srgbClr val="0000FF"/>
                </a:solidFill>
                <a:effectLst/>
                <a:uLnTx/>
                <a:uFillTx/>
                <a:latin typeface="Century"/>
                <a:ea typeface="+mn-ea"/>
                <a:cs typeface="Arial" pitchFamily="34" charset="0"/>
              </a:rPr>
              <a:t> محمد بلال </a:t>
            </a:r>
            <a:r>
              <a:rPr kumimoji="0" lang="ar-EG" sz="2800" b="1" i="0" u="none" strike="noStrike" kern="0" cap="none" spc="0" normalizeH="0" baseline="0" noProof="0" dirty="0" err="1" smtClean="0">
                <a:ln>
                  <a:noFill/>
                </a:ln>
                <a:solidFill>
                  <a:srgbClr val="0000FF"/>
                </a:solidFill>
                <a:effectLst/>
                <a:uLnTx/>
                <a:uFillTx/>
                <a:latin typeface="Century"/>
                <a:ea typeface="+mn-ea"/>
                <a:cs typeface="Arial" pitchFamily="34" charset="0"/>
              </a:rPr>
              <a:t>الزعبي</a:t>
            </a:r>
            <a:r>
              <a:rPr kumimoji="0" lang="ar-EG" sz="2800" b="1" i="0" u="none" strike="noStrike" kern="0" cap="none" spc="0" normalizeH="0" baseline="0" noProof="0" dirty="0" smtClean="0">
                <a:ln>
                  <a:noFill/>
                </a:ln>
                <a:solidFill>
                  <a:srgbClr val="0000FF"/>
                </a:solidFill>
                <a:effectLst/>
                <a:uLnTx/>
                <a:uFillTx/>
                <a:latin typeface="Century"/>
                <a:ea typeface="+mn-ea"/>
                <a:cs typeface="Arial" pitchFamily="34" charset="0"/>
              </a:rPr>
              <a:t> وآخرون من دار وائل للنشر والتوزيع</a:t>
            </a:r>
          </a:p>
          <a:p>
            <a:pPr marL="360363" lvl="0" indent="-360363" defTabSz="957263" fontAlgn="base">
              <a:spcBef>
                <a:spcPct val="20000"/>
              </a:spcBef>
              <a:spcAft>
                <a:spcPct val="0"/>
              </a:spcAft>
              <a:buClr>
                <a:srgbClr val="0000A4"/>
              </a:buClr>
              <a:buSzPct val="75000"/>
            </a:pPr>
            <a:r>
              <a:rPr kumimoji="0" lang="ar-EG" sz="2800" b="1" i="0" u="none" strike="noStrike" kern="0" cap="none" spc="0" normalizeH="0" baseline="0" noProof="0" dirty="0" smtClean="0">
                <a:ln>
                  <a:noFill/>
                </a:ln>
                <a:solidFill>
                  <a:srgbClr val="0000FF"/>
                </a:solidFill>
                <a:effectLst/>
                <a:uLnTx/>
                <a:uFillTx/>
                <a:latin typeface="Century"/>
                <a:ea typeface="+mn-ea"/>
                <a:cs typeface="Arial" pitchFamily="34" charset="0"/>
              </a:rPr>
              <a:t>الطبعة التاسعة 2010</a:t>
            </a:r>
          </a:p>
          <a:p>
            <a:pPr marL="360363" lvl="0" indent="-360363" defTabSz="957263" fontAlgn="base">
              <a:spcBef>
                <a:spcPct val="20000"/>
              </a:spcBef>
              <a:spcAft>
                <a:spcPct val="0"/>
              </a:spcAft>
              <a:buClr>
                <a:srgbClr val="0000A4"/>
              </a:buClr>
              <a:buSzPct val="75000"/>
            </a:pPr>
            <a:endParaRPr kumimoji="0" lang="ar-EG" sz="2800" b="1" i="0" u="none" strike="noStrike" kern="0" cap="none" spc="0" normalizeH="0" baseline="0" noProof="0" dirty="0" smtClean="0">
              <a:ln>
                <a:noFill/>
              </a:ln>
              <a:solidFill>
                <a:srgbClr val="0000FF"/>
              </a:solidFill>
              <a:effectLst/>
              <a:uLnTx/>
              <a:uFillTx/>
              <a:latin typeface="Century"/>
              <a:ea typeface="+mn-ea"/>
              <a:cs typeface="Arial" pitchFamily="34" charset="0"/>
            </a:endParaRPr>
          </a:p>
          <a:p>
            <a:pPr marL="360363" lvl="0" indent="-360363" defTabSz="957263" fontAlgn="base">
              <a:spcBef>
                <a:spcPct val="20000"/>
              </a:spcBef>
              <a:spcAft>
                <a:spcPct val="0"/>
              </a:spcAft>
              <a:buClr>
                <a:srgbClr val="0000A4"/>
              </a:buClr>
              <a:buSzPct val="75000"/>
            </a:pPr>
            <a:r>
              <a:rPr kumimoji="0" lang="ar-EG" sz="2800" b="1" i="0" u="none" strike="noStrike" kern="0" cap="none" spc="0" normalizeH="0" baseline="0" noProof="0" dirty="0" smtClean="0">
                <a:ln>
                  <a:noFill/>
                </a:ln>
                <a:solidFill>
                  <a:srgbClr val="0000FF"/>
                </a:solidFill>
                <a:effectLst/>
                <a:uLnTx/>
                <a:uFillTx/>
                <a:latin typeface="Century"/>
                <a:ea typeface="+mn-ea"/>
                <a:cs typeface="Arial" pitchFamily="34" charset="0"/>
              </a:rPr>
              <a:t>متوفر لدي مكتبة جرير </a:t>
            </a:r>
            <a:r>
              <a:rPr kumimoji="0" lang="ar-EG" sz="2800" b="1" i="0" u="none" strike="noStrike" kern="0" cap="none" spc="0" normalizeH="0" baseline="0" noProof="0" dirty="0" err="1" smtClean="0">
                <a:ln>
                  <a:noFill/>
                </a:ln>
                <a:solidFill>
                  <a:srgbClr val="0000FF"/>
                </a:solidFill>
                <a:effectLst/>
                <a:uLnTx/>
                <a:uFillTx/>
                <a:latin typeface="Century"/>
                <a:ea typeface="+mn-ea"/>
                <a:cs typeface="Arial" pitchFamily="34" charset="0"/>
              </a:rPr>
              <a:t>والعبيكان</a:t>
            </a:r>
            <a:endParaRPr kumimoji="0" lang="ar-SA" sz="2800" b="1" i="0" u="none" strike="noStrike" kern="0" cap="none" spc="0" normalizeH="0" baseline="0" noProof="0" dirty="0" smtClean="0">
              <a:ln>
                <a:noFill/>
              </a:ln>
              <a:solidFill>
                <a:srgbClr val="0000FF"/>
              </a:solidFill>
              <a:effectLst/>
              <a:uLnTx/>
              <a:uFillTx/>
              <a:latin typeface="Century"/>
              <a:ea typeface="+mn-ea"/>
              <a:cs typeface="Arial" pitchFamily="34" charset="0"/>
            </a:endParaRPr>
          </a:p>
        </p:txBody>
      </p:sp>
      <p:sp>
        <p:nvSpPr>
          <p:cNvPr id="4" name="مستطيل 3"/>
          <p:cNvSpPr/>
          <p:nvPr/>
        </p:nvSpPr>
        <p:spPr>
          <a:xfrm>
            <a:off x="2843808" y="692696"/>
            <a:ext cx="3960440" cy="1224136"/>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kumimoji="0" lang="ar-SA" sz="4000" b="1" i="0" u="none" strike="noStrike" kern="0" cap="none" spc="0" normalizeH="0" baseline="0" noProof="0" dirty="0" smtClean="0">
                <a:ln>
                  <a:noFill/>
                </a:ln>
                <a:solidFill>
                  <a:srgbClr val="FF0000"/>
                </a:solidFill>
                <a:effectLst/>
                <a:uLnTx/>
                <a:uFillTx/>
                <a:latin typeface="Georgia"/>
                <a:ea typeface="+mj-ea"/>
                <a:cs typeface="Arial" pitchFamily="34" charset="0"/>
              </a:rPr>
              <a:t>المرجع المعتمد</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شكل بيضاوي 1"/>
          <p:cNvSpPr/>
          <p:nvPr/>
        </p:nvSpPr>
        <p:spPr>
          <a:xfrm>
            <a:off x="1259632" y="1196752"/>
            <a:ext cx="5256584" cy="1872208"/>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kumimoji="0" lang="ar-SA" sz="4000" b="1" i="0" u="none" strike="noStrike" kern="0" cap="none" spc="0" normalizeH="0" baseline="0" noProof="0" dirty="0" smtClean="0">
                <a:ln>
                  <a:noFill/>
                </a:ln>
                <a:solidFill>
                  <a:srgbClr val="FF0000"/>
                </a:solidFill>
                <a:effectLst/>
                <a:uLnTx/>
                <a:uFillTx/>
                <a:latin typeface="Georgia"/>
                <a:ea typeface="+mj-ea"/>
                <a:cs typeface="Arial" pitchFamily="34" charset="0"/>
              </a:rPr>
              <a:t>طريقة التقييم بالمقرر</a:t>
            </a:r>
            <a:endParaRPr lang="ar-SA" dirty="0"/>
          </a:p>
        </p:txBody>
      </p:sp>
      <p:sp>
        <p:nvSpPr>
          <p:cNvPr id="3" name="مستطيل مستدير الزوايا 2"/>
          <p:cNvSpPr/>
          <p:nvPr/>
        </p:nvSpPr>
        <p:spPr>
          <a:xfrm>
            <a:off x="1475656" y="3212976"/>
            <a:ext cx="6984776" cy="345638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360363" lvl="0" indent="-360363" defTabSz="957263" fontAlgn="base">
              <a:spcBef>
                <a:spcPct val="20000"/>
              </a:spcBef>
              <a:spcAft>
                <a:spcPct val="0"/>
              </a:spcAft>
              <a:buClr>
                <a:srgbClr val="0000A4"/>
              </a:buClr>
              <a:buSzPct val="75000"/>
            </a:pPr>
            <a:r>
              <a:rPr kumimoji="0" lang="ar-SA" sz="2800" b="1" i="0" u="none" strike="noStrike" kern="0" cap="none" spc="0" normalizeH="0" baseline="0" noProof="0" dirty="0" smtClean="0">
                <a:ln>
                  <a:noFill/>
                </a:ln>
                <a:solidFill>
                  <a:srgbClr val="0000FF"/>
                </a:solidFill>
                <a:effectLst/>
                <a:uLnTx/>
                <a:uFillTx/>
                <a:latin typeface="Century"/>
                <a:ea typeface="+mn-ea"/>
                <a:cs typeface="Times New Roman"/>
              </a:rPr>
              <a:t>المشاركات والمناقشات            </a:t>
            </a:r>
            <a:r>
              <a:rPr kumimoji="0" lang="ar-EG" sz="2800" b="1" i="0" u="none" strike="noStrike" kern="0" cap="none" spc="0" normalizeH="0" baseline="0" noProof="0" dirty="0" smtClean="0">
                <a:ln>
                  <a:noFill/>
                </a:ln>
                <a:solidFill>
                  <a:srgbClr val="0000FF"/>
                </a:solidFill>
                <a:effectLst/>
                <a:uLnTx/>
                <a:uFillTx/>
                <a:latin typeface="Century"/>
                <a:ea typeface="+mn-ea"/>
                <a:cs typeface="Times New Roman"/>
              </a:rPr>
              <a:t>           </a:t>
            </a:r>
            <a:r>
              <a:rPr kumimoji="0" lang="ar-SA" sz="2800" b="1" i="0" u="none" strike="noStrike" kern="0" cap="none" spc="0" normalizeH="0" baseline="0" noProof="0" dirty="0" err="1" smtClean="0">
                <a:ln>
                  <a:noFill/>
                </a:ln>
                <a:solidFill>
                  <a:srgbClr val="0000FF"/>
                </a:solidFill>
                <a:effectLst/>
                <a:uLnTx/>
                <a:uFillTx/>
                <a:latin typeface="Century"/>
                <a:ea typeface="+mn-ea"/>
                <a:cs typeface="Times New Roman"/>
              </a:rPr>
              <a:t>:</a:t>
            </a:r>
            <a:r>
              <a:rPr kumimoji="0" lang="ar-EG" sz="2800" b="1" i="0" u="none" strike="noStrike" kern="0" cap="none" spc="0" normalizeH="0" baseline="0" noProof="0" dirty="0" smtClean="0">
                <a:ln>
                  <a:noFill/>
                </a:ln>
                <a:solidFill>
                  <a:srgbClr val="0000FF"/>
                </a:solidFill>
                <a:effectLst/>
                <a:uLnTx/>
                <a:uFillTx/>
                <a:latin typeface="Century"/>
                <a:ea typeface="+mn-ea"/>
                <a:cs typeface="Times New Roman"/>
              </a:rPr>
              <a:t> </a:t>
            </a:r>
            <a:r>
              <a:rPr kumimoji="0" lang="en-GB" sz="2800" b="1" i="0" u="none" strike="noStrike" kern="0" cap="none" spc="0" normalizeH="0" baseline="0" noProof="0" dirty="0" smtClean="0">
                <a:ln>
                  <a:noFill/>
                </a:ln>
                <a:solidFill>
                  <a:srgbClr val="0000FF"/>
                </a:solidFill>
                <a:effectLst/>
                <a:uLnTx/>
                <a:uFillTx/>
                <a:latin typeface="Century"/>
                <a:ea typeface="+mn-ea"/>
                <a:cs typeface="Times New Roman"/>
              </a:rPr>
              <a:t>10</a:t>
            </a:r>
            <a:r>
              <a:rPr kumimoji="0" lang="ar-SA" sz="2800" b="1" i="0" u="none" strike="noStrike" kern="0" cap="none" spc="0" normalizeH="0" baseline="0" noProof="0" dirty="0" smtClean="0">
                <a:ln>
                  <a:noFill/>
                </a:ln>
                <a:solidFill>
                  <a:srgbClr val="0000FF"/>
                </a:solidFill>
                <a:effectLst/>
                <a:uLnTx/>
                <a:uFillTx/>
                <a:latin typeface="Century"/>
                <a:ea typeface="+mn-ea"/>
                <a:cs typeface="Times New Roman"/>
              </a:rPr>
              <a:t>درجات</a:t>
            </a:r>
          </a:p>
          <a:p>
            <a:pPr marL="360363" lvl="0" indent="-360363" defTabSz="957263" fontAlgn="base">
              <a:spcBef>
                <a:spcPct val="20000"/>
              </a:spcBef>
              <a:spcAft>
                <a:spcPct val="0"/>
              </a:spcAft>
              <a:buClr>
                <a:srgbClr val="0000A4"/>
              </a:buClr>
              <a:buSzPct val="75000"/>
            </a:pPr>
            <a:r>
              <a:rPr kumimoji="0" lang="ar-SA" sz="2800" b="1" i="0" u="none" strike="noStrike" kern="0" cap="none" spc="0" normalizeH="0" baseline="0" noProof="0" dirty="0" smtClean="0">
                <a:ln>
                  <a:noFill/>
                </a:ln>
                <a:solidFill>
                  <a:srgbClr val="0000FF"/>
                </a:solidFill>
                <a:effectLst/>
                <a:uLnTx/>
                <a:uFillTx/>
                <a:latin typeface="Century"/>
                <a:ea typeface="+mn-ea"/>
                <a:cs typeface="Times New Roman"/>
              </a:rPr>
              <a:t>حضور المحاضرات المسجلة والمباشرة </a:t>
            </a:r>
            <a:r>
              <a:rPr kumimoji="0" lang="ar-EG" sz="2800" b="1" i="0" u="none" strike="noStrike" kern="0" cap="none" spc="0" normalizeH="0" baseline="0" noProof="0" dirty="0" smtClean="0">
                <a:ln>
                  <a:noFill/>
                </a:ln>
                <a:solidFill>
                  <a:srgbClr val="0000FF"/>
                </a:solidFill>
                <a:effectLst/>
                <a:uLnTx/>
                <a:uFillTx/>
                <a:latin typeface="Century"/>
                <a:ea typeface="+mn-ea"/>
                <a:cs typeface="Times New Roman"/>
              </a:rPr>
              <a:t> </a:t>
            </a:r>
            <a:r>
              <a:rPr kumimoji="0" lang="ar-EG" sz="2800" b="1" i="0" u="none" strike="noStrike" kern="0" cap="none" spc="0" normalizeH="0" baseline="0" noProof="0" dirty="0" err="1" smtClean="0">
                <a:ln>
                  <a:noFill/>
                </a:ln>
                <a:solidFill>
                  <a:srgbClr val="0000FF"/>
                </a:solidFill>
                <a:effectLst/>
                <a:uLnTx/>
                <a:uFillTx/>
                <a:latin typeface="Century"/>
                <a:ea typeface="+mn-ea"/>
                <a:cs typeface="Times New Roman"/>
              </a:rPr>
              <a:t>:</a:t>
            </a:r>
            <a:r>
              <a:rPr kumimoji="0" lang="ar-EG" sz="2800" b="1" i="0" u="none" strike="noStrike" kern="0" cap="none" spc="0" normalizeH="0" baseline="0" noProof="0" dirty="0" smtClean="0">
                <a:ln>
                  <a:noFill/>
                </a:ln>
                <a:solidFill>
                  <a:srgbClr val="0000FF"/>
                </a:solidFill>
                <a:effectLst/>
                <a:uLnTx/>
                <a:uFillTx/>
                <a:latin typeface="Century"/>
                <a:ea typeface="+mn-ea"/>
                <a:cs typeface="Times New Roman"/>
              </a:rPr>
              <a:t> </a:t>
            </a:r>
            <a:r>
              <a:rPr kumimoji="0" lang="en-US" sz="2800" b="1" i="0" u="none" strike="noStrike" kern="0" cap="none" spc="0" normalizeH="0" baseline="0" noProof="0" dirty="0" smtClean="0">
                <a:ln>
                  <a:noFill/>
                </a:ln>
                <a:solidFill>
                  <a:srgbClr val="0000FF"/>
                </a:solidFill>
                <a:effectLst/>
                <a:uLnTx/>
                <a:uFillTx/>
                <a:latin typeface="Century"/>
                <a:ea typeface="+mn-ea"/>
                <a:cs typeface="Times New Roman"/>
              </a:rPr>
              <a:t> 10</a:t>
            </a:r>
            <a:r>
              <a:rPr kumimoji="0" lang="ar-EG" sz="2800" b="1" i="0" u="none" strike="noStrike" kern="0" cap="none" spc="0" normalizeH="0" baseline="0" noProof="0" dirty="0" smtClean="0">
                <a:ln>
                  <a:noFill/>
                </a:ln>
                <a:solidFill>
                  <a:srgbClr val="0000FF"/>
                </a:solidFill>
                <a:effectLst/>
                <a:uLnTx/>
                <a:uFillTx/>
                <a:latin typeface="Century"/>
                <a:ea typeface="+mn-ea"/>
                <a:cs typeface="Times New Roman"/>
              </a:rPr>
              <a:t>درجة </a:t>
            </a:r>
            <a:endParaRPr kumimoji="0" lang="ar-SA" sz="2800" b="1" i="0" u="none" strike="noStrike" kern="0" cap="none" spc="0" normalizeH="0" baseline="0" noProof="0" dirty="0" smtClean="0">
              <a:ln>
                <a:noFill/>
              </a:ln>
              <a:solidFill>
                <a:srgbClr val="0000FF"/>
              </a:solidFill>
              <a:effectLst/>
              <a:uLnTx/>
              <a:uFillTx/>
              <a:latin typeface="Century"/>
              <a:ea typeface="+mn-ea"/>
              <a:cs typeface="Times New Roman"/>
            </a:endParaRPr>
          </a:p>
          <a:p>
            <a:pPr marL="360363" lvl="0" indent="-360363" defTabSz="957263" fontAlgn="base">
              <a:spcBef>
                <a:spcPct val="20000"/>
              </a:spcBef>
              <a:spcAft>
                <a:spcPct val="0"/>
              </a:spcAft>
              <a:buClr>
                <a:srgbClr val="0000A4"/>
              </a:buClr>
              <a:buSzPct val="75000"/>
            </a:pPr>
            <a:r>
              <a:rPr kumimoji="0" lang="ar-SA" sz="2800" b="1" i="0" u="none" strike="noStrike" kern="0" cap="none" spc="0" normalizeH="0" baseline="0" noProof="0" dirty="0" smtClean="0">
                <a:ln>
                  <a:noFill/>
                </a:ln>
                <a:solidFill>
                  <a:srgbClr val="0000FF"/>
                </a:solidFill>
                <a:effectLst/>
                <a:uLnTx/>
                <a:uFillTx/>
                <a:latin typeface="Century"/>
                <a:ea typeface="+mn-ea"/>
                <a:cs typeface="Times New Roman"/>
              </a:rPr>
              <a:t>الواجبات</a:t>
            </a:r>
            <a:r>
              <a:rPr kumimoji="0" lang="ar-EG" sz="2800" b="1" i="0" u="none" strike="noStrike" kern="0" cap="none" spc="0" normalizeH="0" baseline="0" noProof="0" dirty="0" smtClean="0">
                <a:ln>
                  <a:noFill/>
                </a:ln>
                <a:solidFill>
                  <a:srgbClr val="0000FF"/>
                </a:solidFill>
                <a:effectLst/>
                <a:uLnTx/>
                <a:uFillTx/>
                <a:latin typeface="Century"/>
                <a:ea typeface="+mn-ea"/>
                <a:cs typeface="Times New Roman"/>
              </a:rPr>
              <a:t>                  </a:t>
            </a:r>
            <a:r>
              <a:rPr kumimoji="0" lang="ar-SA" sz="2800" b="1" i="0" u="none" strike="noStrike" kern="0" cap="none" spc="0" normalizeH="0" baseline="0" noProof="0" dirty="0" smtClean="0">
                <a:ln>
                  <a:noFill/>
                </a:ln>
                <a:solidFill>
                  <a:srgbClr val="0000FF"/>
                </a:solidFill>
                <a:effectLst/>
                <a:uLnTx/>
                <a:uFillTx/>
                <a:latin typeface="Century"/>
                <a:ea typeface="+mn-ea"/>
                <a:cs typeface="Times New Roman"/>
              </a:rPr>
              <a:t>                   </a:t>
            </a:r>
            <a:r>
              <a:rPr kumimoji="0" lang="ar-EG" sz="2800" b="1" i="0" u="none" strike="noStrike" kern="0" cap="none" spc="0" normalizeH="0" baseline="0" noProof="0" dirty="0" smtClean="0">
                <a:ln>
                  <a:noFill/>
                </a:ln>
                <a:solidFill>
                  <a:srgbClr val="0000FF"/>
                </a:solidFill>
                <a:effectLst/>
                <a:uLnTx/>
                <a:uFillTx/>
                <a:latin typeface="Century"/>
                <a:ea typeface="+mn-ea"/>
                <a:cs typeface="Times New Roman"/>
              </a:rPr>
              <a:t>    </a:t>
            </a:r>
            <a:r>
              <a:rPr kumimoji="0" lang="ar-EG" sz="2800" b="1" i="0" u="none" strike="noStrike" kern="0" cap="none" spc="0" normalizeH="0" baseline="0" noProof="0" dirty="0" err="1" smtClean="0">
                <a:ln>
                  <a:noFill/>
                </a:ln>
                <a:solidFill>
                  <a:srgbClr val="0000FF"/>
                </a:solidFill>
                <a:effectLst/>
                <a:uLnTx/>
                <a:uFillTx/>
                <a:latin typeface="Century"/>
                <a:ea typeface="+mn-ea"/>
                <a:cs typeface="Times New Roman"/>
              </a:rPr>
              <a:t>:</a:t>
            </a:r>
            <a:r>
              <a:rPr kumimoji="0" lang="ar-EG" sz="2800" b="1" i="0" u="none" strike="noStrike" kern="0" cap="none" spc="0" normalizeH="0" baseline="0" noProof="0" dirty="0" smtClean="0">
                <a:ln>
                  <a:noFill/>
                </a:ln>
                <a:solidFill>
                  <a:srgbClr val="0000FF"/>
                </a:solidFill>
                <a:effectLst/>
                <a:uLnTx/>
                <a:uFillTx/>
                <a:latin typeface="Century"/>
                <a:ea typeface="+mn-ea"/>
                <a:cs typeface="Times New Roman"/>
              </a:rPr>
              <a:t> </a:t>
            </a:r>
            <a:r>
              <a:rPr kumimoji="0" lang="en-US" sz="2800" b="1" i="0" u="none" strike="noStrike" kern="0" cap="none" spc="0" normalizeH="0" baseline="0" noProof="0" dirty="0" smtClean="0">
                <a:ln>
                  <a:noFill/>
                </a:ln>
                <a:solidFill>
                  <a:srgbClr val="0000FF"/>
                </a:solidFill>
                <a:effectLst/>
                <a:uLnTx/>
                <a:uFillTx/>
                <a:latin typeface="Century"/>
                <a:ea typeface="+mn-ea"/>
                <a:cs typeface="Times New Roman"/>
              </a:rPr>
              <a:t>10</a:t>
            </a:r>
            <a:r>
              <a:rPr kumimoji="0" lang="ar-EG" sz="2800" b="1" i="0" u="none" strike="noStrike" kern="0" cap="none" spc="0" normalizeH="0" baseline="0" noProof="0" dirty="0" smtClean="0">
                <a:ln>
                  <a:noFill/>
                </a:ln>
                <a:solidFill>
                  <a:srgbClr val="0000FF"/>
                </a:solidFill>
                <a:effectLst/>
                <a:uLnTx/>
                <a:uFillTx/>
                <a:latin typeface="Century"/>
                <a:ea typeface="+mn-ea"/>
                <a:cs typeface="Times New Roman"/>
              </a:rPr>
              <a:t> درجة </a:t>
            </a:r>
            <a:endParaRPr kumimoji="0" lang="ar-SA" sz="2800" b="1" i="0" u="none" strike="noStrike" kern="0" cap="none" spc="0" normalizeH="0" baseline="0" noProof="0" dirty="0" smtClean="0">
              <a:ln>
                <a:noFill/>
              </a:ln>
              <a:solidFill>
                <a:srgbClr val="0000FF"/>
              </a:solidFill>
              <a:effectLst/>
              <a:uLnTx/>
              <a:uFillTx/>
              <a:latin typeface="Century"/>
              <a:ea typeface="+mn-ea"/>
              <a:cs typeface="Times New Roman"/>
            </a:endParaRPr>
          </a:p>
          <a:p>
            <a:pPr marL="360363" lvl="0" indent="-360363" defTabSz="957263" fontAlgn="base">
              <a:spcBef>
                <a:spcPct val="20000"/>
              </a:spcBef>
              <a:spcAft>
                <a:spcPct val="0"/>
              </a:spcAft>
              <a:buClr>
                <a:srgbClr val="0000A4"/>
              </a:buClr>
              <a:buSzPct val="75000"/>
            </a:pPr>
            <a:r>
              <a:rPr kumimoji="0" lang="ar-SA" sz="2800" b="1" i="0" u="none" strike="noStrike" kern="0" cap="none" spc="0" normalizeH="0" baseline="0" noProof="0" dirty="0" smtClean="0">
                <a:ln>
                  <a:noFill/>
                </a:ln>
                <a:solidFill>
                  <a:srgbClr val="0000FF"/>
                </a:solidFill>
                <a:effectLst/>
                <a:uLnTx/>
                <a:uFillTx/>
                <a:latin typeface="Century"/>
                <a:ea typeface="+mn-ea"/>
                <a:cs typeface="Times New Roman"/>
              </a:rPr>
              <a:t>الاختبار النهائي</a:t>
            </a:r>
            <a:r>
              <a:rPr kumimoji="0" lang="ar-EG" sz="2800" b="1" i="0" u="none" strike="noStrike" kern="0" cap="none" spc="0" normalizeH="0" baseline="0" noProof="0" dirty="0" smtClean="0">
                <a:ln>
                  <a:noFill/>
                </a:ln>
                <a:solidFill>
                  <a:srgbClr val="0000FF"/>
                </a:solidFill>
                <a:effectLst/>
                <a:uLnTx/>
                <a:uFillTx/>
                <a:latin typeface="Century"/>
                <a:ea typeface="+mn-ea"/>
                <a:cs typeface="Times New Roman"/>
              </a:rPr>
              <a:t>             </a:t>
            </a:r>
            <a:r>
              <a:rPr kumimoji="0" lang="ar-SA" sz="2800" b="1" i="0" u="none" strike="noStrike" kern="0" cap="none" spc="0" normalizeH="0" baseline="0" noProof="0" dirty="0" smtClean="0">
                <a:ln>
                  <a:noFill/>
                </a:ln>
                <a:solidFill>
                  <a:srgbClr val="0000FF"/>
                </a:solidFill>
                <a:effectLst/>
                <a:uLnTx/>
                <a:uFillTx/>
                <a:latin typeface="Century"/>
                <a:ea typeface="+mn-ea"/>
                <a:cs typeface="Times New Roman"/>
              </a:rPr>
              <a:t>               </a:t>
            </a:r>
            <a:r>
              <a:rPr kumimoji="0" lang="ar-EG" sz="2800" b="1" i="0" u="none" strike="noStrike" kern="0" cap="none" spc="0" normalizeH="0" baseline="0" noProof="0" dirty="0" smtClean="0">
                <a:ln>
                  <a:noFill/>
                </a:ln>
                <a:solidFill>
                  <a:srgbClr val="0000FF"/>
                </a:solidFill>
                <a:effectLst/>
                <a:uLnTx/>
                <a:uFillTx/>
                <a:latin typeface="Century"/>
                <a:ea typeface="+mn-ea"/>
                <a:cs typeface="Times New Roman"/>
              </a:rPr>
              <a:t>    </a:t>
            </a:r>
            <a:r>
              <a:rPr kumimoji="0" lang="ar-SA" sz="2800" b="1" i="0" u="none" strike="noStrike" kern="0" cap="none" spc="0" normalizeH="0" baseline="0" noProof="0" dirty="0" err="1" smtClean="0">
                <a:ln>
                  <a:noFill/>
                </a:ln>
                <a:solidFill>
                  <a:srgbClr val="0000FF"/>
                </a:solidFill>
                <a:effectLst/>
                <a:uLnTx/>
                <a:uFillTx/>
                <a:latin typeface="Century"/>
                <a:ea typeface="+mn-ea"/>
                <a:cs typeface="Times New Roman"/>
              </a:rPr>
              <a:t>:</a:t>
            </a:r>
            <a:r>
              <a:rPr kumimoji="0" lang="en-US" sz="2800" b="1" i="0" u="none" strike="noStrike" kern="0" cap="none" spc="0" normalizeH="0" baseline="0" noProof="0" dirty="0" smtClean="0">
                <a:ln>
                  <a:noFill/>
                </a:ln>
                <a:solidFill>
                  <a:srgbClr val="0000FF"/>
                </a:solidFill>
                <a:effectLst/>
                <a:uLnTx/>
                <a:uFillTx/>
                <a:latin typeface="Century"/>
                <a:ea typeface="+mn-ea"/>
                <a:cs typeface="Times New Roman"/>
              </a:rPr>
              <a:t>70</a:t>
            </a:r>
            <a:r>
              <a:rPr kumimoji="0" lang="ar-EG" sz="2800" b="1" i="0" u="none" strike="noStrike" kern="0" cap="none" spc="0" normalizeH="0" baseline="0" noProof="0" dirty="0" smtClean="0">
                <a:ln>
                  <a:noFill/>
                </a:ln>
                <a:solidFill>
                  <a:srgbClr val="0000FF"/>
                </a:solidFill>
                <a:effectLst/>
                <a:uLnTx/>
                <a:uFillTx/>
                <a:latin typeface="Century"/>
                <a:ea typeface="+mn-ea"/>
                <a:cs typeface="Times New Roman"/>
              </a:rPr>
              <a:t> درجة</a:t>
            </a:r>
          </a:p>
          <a:p>
            <a:pPr marL="360363" lvl="0" indent="-360363" defTabSz="957263" fontAlgn="base">
              <a:spcBef>
                <a:spcPct val="20000"/>
              </a:spcBef>
              <a:spcAft>
                <a:spcPct val="0"/>
              </a:spcAft>
              <a:buClr>
                <a:srgbClr val="0000A4"/>
              </a:buClr>
              <a:buSzPct val="75000"/>
            </a:pPr>
            <a:r>
              <a:rPr kumimoji="0" lang="ar-EG" sz="2800" b="1" i="0" u="none" strike="noStrike" kern="0" cap="none" spc="0" normalizeH="0" baseline="0" noProof="0" dirty="0" err="1" smtClean="0">
                <a:ln>
                  <a:noFill/>
                </a:ln>
                <a:solidFill>
                  <a:srgbClr val="0000FF"/>
                </a:solidFill>
                <a:effectLst/>
                <a:uLnTx/>
                <a:uFillTx/>
                <a:latin typeface="Century"/>
                <a:ea typeface="+mn-ea"/>
                <a:cs typeface="Times New Roman"/>
              </a:rPr>
              <a:t>(</a:t>
            </a:r>
            <a:r>
              <a:rPr kumimoji="0" lang="ar-EG" sz="2800" b="1" i="0" u="none" strike="noStrike" kern="0" cap="none" spc="0" normalizeH="0" baseline="0" noProof="0" dirty="0" smtClean="0">
                <a:ln>
                  <a:noFill/>
                </a:ln>
                <a:solidFill>
                  <a:srgbClr val="0000FF"/>
                </a:solidFill>
                <a:effectLst/>
                <a:uLnTx/>
                <a:uFillTx/>
                <a:latin typeface="Century"/>
                <a:ea typeface="+mn-ea"/>
                <a:cs typeface="Times New Roman"/>
              </a:rPr>
              <a:t> </a:t>
            </a:r>
            <a:r>
              <a:rPr kumimoji="0" lang="en-US" sz="2800" b="1" i="0" u="none" strike="noStrike" kern="0" cap="none" spc="0" normalizeH="0" baseline="0" noProof="0" dirty="0" smtClean="0">
                <a:ln>
                  <a:noFill/>
                </a:ln>
                <a:solidFill>
                  <a:srgbClr val="0000FF"/>
                </a:solidFill>
                <a:effectLst/>
                <a:uLnTx/>
                <a:uFillTx/>
                <a:latin typeface="Century"/>
                <a:ea typeface="+mn-ea"/>
                <a:cs typeface="Times New Roman"/>
              </a:rPr>
              <a:t>50</a:t>
            </a:r>
            <a:r>
              <a:rPr kumimoji="0" lang="ar-EG" sz="2800" b="1" i="0" u="none" strike="noStrike" kern="0" cap="none" spc="0" normalizeH="0" baseline="0" noProof="0" dirty="0" smtClean="0">
                <a:ln>
                  <a:noFill/>
                </a:ln>
                <a:solidFill>
                  <a:srgbClr val="0000FF"/>
                </a:solidFill>
                <a:effectLst/>
                <a:uLnTx/>
                <a:uFillTx/>
                <a:latin typeface="Century"/>
                <a:ea typeface="+mn-ea"/>
                <a:cs typeface="Times New Roman"/>
              </a:rPr>
              <a:t> سؤال من الأسئلة متعددة </a:t>
            </a:r>
            <a:r>
              <a:rPr kumimoji="0" lang="ar-EG" sz="2800" b="1" i="0" u="none" strike="noStrike" kern="0" cap="none" spc="0" normalizeH="0" baseline="0" noProof="0" dirty="0" err="1" smtClean="0">
                <a:ln>
                  <a:noFill/>
                </a:ln>
                <a:solidFill>
                  <a:srgbClr val="0000FF"/>
                </a:solidFill>
                <a:effectLst/>
                <a:uLnTx/>
                <a:uFillTx/>
                <a:latin typeface="Century"/>
                <a:ea typeface="+mn-ea"/>
                <a:cs typeface="Times New Roman"/>
              </a:rPr>
              <a:t>الاختيارات )</a:t>
            </a:r>
            <a:endParaRPr kumimoji="0" lang="ar-SA" sz="2800" b="1" i="0" u="none" strike="noStrike" kern="0" cap="none" spc="0" normalizeH="0" baseline="0" noProof="0" dirty="0">
              <a:ln>
                <a:noFill/>
              </a:ln>
              <a:solidFill>
                <a:srgbClr val="0000FF"/>
              </a:solidFill>
              <a:effectLst/>
              <a:uLnTx/>
              <a:uFillTx/>
              <a:latin typeface="Century"/>
              <a:ea typeface="+mn-ea"/>
              <a:cs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شكل بيضاوي 2"/>
          <p:cNvSpPr/>
          <p:nvPr/>
        </p:nvSpPr>
        <p:spPr>
          <a:xfrm>
            <a:off x="3203848" y="548680"/>
            <a:ext cx="4680520" cy="1512168"/>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kumimoji="0" lang="ar-EG" sz="4000" b="1" i="0" u="none" strike="noStrike" kern="0" cap="none" spc="0" normalizeH="0" baseline="0" noProof="0" dirty="0" smtClean="0">
                <a:ln>
                  <a:noFill/>
                </a:ln>
                <a:solidFill>
                  <a:srgbClr val="FF0000"/>
                </a:solidFill>
                <a:effectLst/>
                <a:uLnTx/>
                <a:uFillTx/>
                <a:latin typeface="Georgia"/>
                <a:ea typeface="+mj-ea"/>
              </a:rPr>
              <a:t>طرق التواصل مع المشاركين</a:t>
            </a:r>
            <a:endParaRPr lang="ar-SA" dirty="0"/>
          </a:p>
        </p:txBody>
      </p:sp>
      <p:sp>
        <p:nvSpPr>
          <p:cNvPr id="4" name="مستطيل مستدير الزوايا 3"/>
          <p:cNvSpPr/>
          <p:nvPr/>
        </p:nvSpPr>
        <p:spPr>
          <a:xfrm>
            <a:off x="899592" y="2276872"/>
            <a:ext cx="5328592" cy="3744416"/>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360363" lvl="0" indent="-360363" defTabSz="957263" eaLnBrk="0" fontAlgn="base" hangingPunct="0">
              <a:spcBef>
                <a:spcPct val="20000"/>
              </a:spcBef>
              <a:spcAft>
                <a:spcPct val="0"/>
              </a:spcAft>
              <a:buClr>
                <a:srgbClr val="0000A4"/>
              </a:buClr>
              <a:buSzPct val="75000"/>
              <a:buFont typeface="Wingdings" pitchFamily="2" charset="2"/>
              <a:buChar char="p"/>
            </a:pPr>
            <a:r>
              <a:rPr kumimoji="0" lang="ar-EG" sz="2500" b="1" i="0" u="none" strike="noStrike" kern="0" cap="none" spc="0" normalizeH="0" baseline="0" noProof="0" dirty="0" smtClean="0">
                <a:ln>
                  <a:noFill/>
                </a:ln>
                <a:solidFill>
                  <a:srgbClr val="0000FF"/>
                </a:solidFill>
                <a:effectLst/>
                <a:uLnTx/>
                <a:uFillTx/>
                <a:latin typeface="Century"/>
                <a:ea typeface="+mn-ea"/>
                <a:cs typeface="Times New Roman"/>
              </a:rPr>
              <a:t>البريد الالكتروني</a:t>
            </a:r>
            <a:r>
              <a:rPr kumimoji="0" lang="en-GB" sz="2500" b="1" i="0" u="none" strike="noStrike" kern="0" cap="none" spc="0" normalizeH="0" baseline="0" noProof="0" dirty="0" smtClean="0">
                <a:ln>
                  <a:noFill/>
                </a:ln>
                <a:solidFill>
                  <a:srgbClr val="0000FF"/>
                </a:solidFill>
                <a:effectLst/>
                <a:uLnTx/>
                <a:uFillTx/>
                <a:latin typeface="Century"/>
                <a:ea typeface="+mn-ea"/>
                <a:cs typeface="Times New Roman"/>
              </a:rPr>
              <a:t>: </a:t>
            </a:r>
            <a:r>
              <a:rPr kumimoji="0" lang="ar-EG" sz="2500" b="1" i="0" u="none" strike="noStrike" kern="0" cap="none" spc="0" normalizeH="0" baseline="0" noProof="0" dirty="0" smtClean="0">
                <a:ln>
                  <a:noFill/>
                </a:ln>
                <a:solidFill>
                  <a:srgbClr val="0000FF"/>
                </a:solidFill>
                <a:effectLst/>
                <a:uLnTx/>
                <a:uFillTx/>
                <a:latin typeface="Century"/>
                <a:ea typeface="+mn-ea"/>
                <a:cs typeface="Times New Roman"/>
              </a:rPr>
              <a:t> </a:t>
            </a:r>
            <a:r>
              <a:rPr kumimoji="0" lang="en-GB" sz="2500" b="1" i="0" u="none" strike="noStrike" kern="0" cap="none" spc="0" normalizeH="0" baseline="0" noProof="0" dirty="0" smtClean="0">
                <a:ln>
                  <a:noFill/>
                </a:ln>
                <a:solidFill>
                  <a:srgbClr val="0000FF"/>
                </a:solidFill>
                <a:effectLst/>
                <a:uLnTx/>
                <a:uFillTx/>
                <a:latin typeface="Century"/>
                <a:ea typeface="+mn-ea"/>
                <a:cs typeface="Times New Roman"/>
                <a:hlinkClick r:id="rId2"/>
              </a:rPr>
              <a:t>aosf_kfu@hotmail.com</a:t>
            </a:r>
            <a:endParaRPr kumimoji="0" lang="en-GB" sz="2500" b="1" i="0" u="none" strike="noStrike" kern="0" cap="none" spc="0" normalizeH="0" baseline="0" noProof="0" dirty="0" smtClean="0">
              <a:ln>
                <a:noFill/>
              </a:ln>
              <a:solidFill>
                <a:srgbClr val="0000FF"/>
              </a:solidFill>
              <a:effectLst/>
              <a:uLnTx/>
              <a:uFillTx/>
              <a:latin typeface="Century"/>
              <a:ea typeface="+mn-ea"/>
              <a:cs typeface="Times New Roman"/>
            </a:endParaRPr>
          </a:p>
          <a:p>
            <a:pPr marL="360363" lvl="0" indent="-360363" defTabSz="957263" eaLnBrk="0" fontAlgn="base" hangingPunct="0">
              <a:spcBef>
                <a:spcPct val="20000"/>
              </a:spcBef>
              <a:spcAft>
                <a:spcPct val="0"/>
              </a:spcAft>
              <a:buClr>
                <a:srgbClr val="0000A4"/>
              </a:buClr>
              <a:buSzPct val="75000"/>
              <a:buFont typeface="Wingdings" pitchFamily="2" charset="2"/>
              <a:buChar char="p"/>
            </a:pPr>
            <a:r>
              <a:rPr kumimoji="0" lang="ar-EG" sz="2500" b="1" i="0" u="none" strike="noStrike" kern="0" cap="none" spc="0" normalizeH="0" baseline="0" noProof="0" dirty="0" smtClean="0">
                <a:ln>
                  <a:noFill/>
                </a:ln>
                <a:solidFill>
                  <a:srgbClr val="0000FF"/>
                </a:solidFill>
                <a:effectLst/>
                <a:uLnTx/>
                <a:uFillTx/>
                <a:latin typeface="Century"/>
                <a:ea typeface="+mn-ea"/>
                <a:cs typeface="Times New Roman"/>
              </a:rPr>
              <a:t>ساعات التواصل مع الأستاذ بالهاتف </a:t>
            </a:r>
            <a:r>
              <a:rPr kumimoji="0" lang="ar-EG" sz="2500" b="1" i="0" u="none" strike="noStrike" kern="0" cap="none" spc="0" normalizeH="0" baseline="0" noProof="0" dirty="0" err="1" smtClean="0">
                <a:ln>
                  <a:noFill/>
                </a:ln>
                <a:solidFill>
                  <a:srgbClr val="0000FF"/>
                </a:solidFill>
                <a:effectLst/>
                <a:uLnTx/>
                <a:uFillTx/>
                <a:latin typeface="Century"/>
                <a:ea typeface="+mn-ea"/>
                <a:cs typeface="Times New Roman"/>
              </a:rPr>
              <a:t>النقال:</a:t>
            </a:r>
            <a:endParaRPr kumimoji="0" lang="ar-EG" sz="2500" b="1" i="0" u="none" strike="noStrike" kern="0" cap="none" spc="0" normalizeH="0" baseline="0" noProof="0" dirty="0" smtClean="0">
              <a:ln>
                <a:noFill/>
              </a:ln>
              <a:solidFill>
                <a:srgbClr val="0000FF"/>
              </a:solidFill>
              <a:effectLst/>
              <a:uLnTx/>
              <a:uFillTx/>
              <a:latin typeface="Century"/>
              <a:ea typeface="+mn-ea"/>
              <a:cs typeface="Times New Roman"/>
            </a:endParaRPr>
          </a:p>
          <a:p>
            <a:pPr marL="777875" lvl="1" indent="-298450" defTabSz="957263" eaLnBrk="0" fontAlgn="base" hangingPunct="0">
              <a:spcBef>
                <a:spcPct val="20000"/>
              </a:spcBef>
              <a:spcAft>
                <a:spcPct val="0"/>
              </a:spcAft>
              <a:buClr>
                <a:srgbClr val="0000D6"/>
              </a:buClr>
              <a:buSzPct val="75000"/>
              <a:buFont typeface="Wingdings" pitchFamily="2" charset="2"/>
              <a:buChar char="n"/>
            </a:pPr>
            <a:r>
              <a:rPr kumimoji="0" lang="ar-EG" sz="2100" b="1" i="0" u="none" strike="noStrike" kern="0" cap="none" spc="0" normalizeH="0" baseline="0" noProof="0" dirty="0" smtClean="0">
                <a:ln>
                  <a:noFill/>
                </a:ln>
                <a:solidFill>
                  <a:srgbClr val="0000FF"/>
                </a:solidFill>
                <a:effectLst/>
                <a:uLnTx/>
                <a:uFillTx/>
                <a:latin typeface="Century"/>
                <a:cs typeface="Times New Roman"/>
              </a:rPr>
              <a:t>الأحد 6- 7 مساء الأربعاء 6-7 مساء الخميس 6-7 مساء</a:t>
            </a:r>
          </a:p>
          <a:p>
            <a:pPr marL="777875" lvl="1" indent="-298450" defTabSz="957263" eaLnBrk="0" fontAlgn="base" hangingPunct="0">
              <a:spcBef>
                <a:spcPct val="20000"/>
              </a:spcBef>
              <a:spcAft>
                <a:spcPct val="0"/>
              </a:spcAft>
              <a:buClr>
                <a:srgbClr val="0000D6"/>
              </a:buClr>
              <a:buSzPct val="75000"/>
              <a:buFont typeface="Wingdings" pitchFamily="2" charset="2"/>
              <a:buChar char="n"/>
            </a:pPr>
            <a:r>
              <a:rPr kumimoji="0" lang="ar-EG" sz="2100" b="1" i="0" u="none" strike="noStrike" kern="0" cap="none" spc="0" normalizeH="0" baseline="0" noProof="0" dirty="0" smtClean="0">
                <a:ln>
                  <a:noFill/>
                </a:ln>
                <a:solidFill>
                  <a:srgbClr val="0000FF"/>
                </a:solidFill>
                <a:effectLst/>
                <a:uLnTx/>
                <a:uFillTx/>
                <a:latin typeface="Century"/>
                <a:cs typeface="Times New Roman"/>
              </a:rPr>
              <a:t>رقم الجوال سوف يتم تزويدكم </a:t>
            </a:r>
            <a:r>
              <a:rPr kumimoji="0" lang="ar-EG" sz="2100" b="1" i="0" u="none" strike="noStrike" kern="0" cap="none" spc="0" normalizeH="0" baseline="0" noProof="0" dirty="0" err="1" smtClean="0">
                <a:ln>
                  <a:noFill/>
                </a:ln>
                <a:solidFill>
                  <a:srgbClr val="0000FF"/>
                </a:solidFill>
                <a:effectLst/>
                <a:uLnTx/>
                <a:uFillTx/>
                <a:latin typeface="Century"/>
                <a:cs typeface="Times New Roman"/>
              </a:rPr>
              <a:t>به</a:t>
            </a:r>
            <a:r>
              <a:rPr kumimoji="0" lang="ar-EG" sz="2100" b="1" i="0" u="none" strike="noStrike" kern="0" cap="none" spc="0" normalizeH="0" baseline="0" noProof="0" dirty="0" smtClean="0">
                <a:ln>
                  <a:noFill/>
                </a:ln>
                <a:solidFill>
                  <a:srgbClr val="0000FF"/>
                </a:solidFill>
                <a:effectLst/>
                <a:uLnTx/>
                <a:uFillTx/>
                <a:latin typeface="Century"/>
                <a:cs typeface="Times New Roman"/>
              </a:rPr>
              <a:t> لاحقا </a:t>
            </a:r>
            <a:endParaRPr kumimoji="0" lang="en-GB" sz="2100" b="1" i="0" u="none" strike="noStrike" kern="0" cap="none" spc="0" normalizeH="0" baseline="0" noProof="0" dirty="0">
              <a:ln>
                <a:noFill/>
              </a:ln>
              <a:solidFill>
                <a:srgbClr val="0000FF"/>
              </a:solidFill>
              <a:effectLst/>
              <a:uLnTx/>
              <a:uFillTx/>
              <a:latin typeface="Century"/>
              <a:cs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تقاطع 1"/>
          <p:cNvSpPr/>
          <p:nvPr/>
        </p:nvSpPr>
        <p:spPr>
          <a:xfrm>
            <a:off x="0" y="0"/>
            <a:ext cx="9144000" cy="6858000"/>
          </a:xfrm>
          <a:prstGeom prst="plus">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5400" dirty="0" smtClean="0">
                <a:solidFill>
                  <a:schemeClr val="tx1"/>
                </a:solidFill>
              </a:rPr>
              <a:t>لطلاب جامعة الملك فيصل</a:t>
            </a:r>
            <a:r>
              <a:rPr lang="ar-SA" sz="5400" dirty="0" smtClean="0">
                <a:solidFill>
                  <a:srgbClr val="FF0000"/>
                </a:solidFill>
              </a:rPr>
              <a:t>_ا </a:t>
            </a:r>
            <a:r>
              <a:rPr lang="ar-SA" sz="5400" dirty="0" smtClean="0">
                <a:solidFill>
                  <a:schemeClr val="tx1"/>
                </a:solidFill>
              </a:rPr>
              <a:t>أ لنتساب </a:t>
            </a:r>
            <a:r>
              <a:rPr lang="ar-SA" sz="5400" dirty="0" err="1" smtClean="0">
                <a:solidFill>
                  <a:schemeClr val="tx1"/>
                </a:solidFill>
              </a:rPr>
              <a:t>المطور </a:t>
            </a:r>
            <a:r>
              <a:rPr lang="ar-SA" sz="5400" dirty="0" smtClean="0">
                <a:solidFill>
                  <a:srgbClr val="FF0000"/>
                </a:solidFill>
              </a:rPr>
              <a:t>_ </a:t>
            </a:r>
            <a:r>
              <a:rPr lang="ar-SA" sz="5400" dirty="0" smtClean="0">
                <a:solidFill>
                  <a:schemeClr val="tx1"/>
                </a:solidFill>
              </a:rPr>
              <a:t>كلية ادارة أ </a:t>
            </a:r>
            <a:r>
              <a:rPr lang="ar-SA" sz="5400" dirty="0" err="1" smtClean="0">
                <a:solidFill>
                  <a:schemeClr val="tx1"/>
                </a:solidFill>
              </a:rPr>
              <a:t>عمال </a:t>
            </a:r>
            <a:r>
              <a:rPr lang="ar-SA" sz="5400" dirty="0" smtClean="0">
                <a:solidFill>
                  <a:srgbClr val="FF0000"/>
                </a:solidFill>
              </a:rPr>
              <a:t>_</a:t>
            </a:r>
            <a:r>
              <a:rPr lang="ar-SA" sz="5400" dirty="0" smtClean="0">
                <a:solidFill>
                  <a:schemeClr val="tx1"/>
                </a:solidFill>
              </a:rPr>
              <a:t>تقنيه </a:t>
            </a:r>
            <a:r>
              <a:rPr lang="ar-SA" sz="5400" dirty="0" err="1" smtClean="0">
                <a:solidFill>
                  <a:schemeClr val="tx1"/>
                </a:solidFill>
              </a:rPr>
              <a:t>المعلومات2</a:t>
            </a:r>
            <a:r>
              <a:rPr lang="ar-SA" sz="5400" dirty="0" smtClean="0">
                <a:solidFill>
                  <a:srgbClr val="FF0000"/>
                </a:solidFill>
              </a:rPr>
              <a:t>_أختكم </a:t>
            </a:r>
            <a:r>
              <a:rPr lang="en-US" sz="5400" dirty="0" smtClean="0">
                <a:solidFill>
                  <a:schemeClr val="tx1"/>
                </a:solidFill>
              </a:rPr>
              <a:t>TO0OMY</a:t>
            </a:r>
            <a:endParaRPr lang="ar-SA" sz="5400" dirty="0">
              <a:solidFill>
                <a:schemeClr val="tx1"/>
              </a:solidFill>
            </a:endParaRPr>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233</Words>
  <Application>Microsoft Office PowerPoint</Application>
  <PresentationFormat>عرض على الشاشة (3:4)‏</PresentationFormat>
  <Paragraphs>38</Paragraphs>
  <Slides>8</Slides>
  <Notes>1</Notes>
  <HiddenSlides>0</HiddenSlides>
  <MMClips>0</MMClips>
  <ScaleCrop>false</ScaleCrop>
  <HeadingPairs>
    <vt:vector size="4" baseType="variant">
      <vt:variant>
        <vt:lpstr>سمة</vt:lpstr>
      </vt:variant>
      <vt:variant>
        <vt:i4>1</vt:i4>
      </vt:variant>
      <vt:variant>
        <vt:lpstr>عناوين الشرائح</vt:lpstr>
      </vt:variant>
      <vt:variant>
        <vt:i4>8</vt:i4>
      </vt:variant>
    </vt:vector>
  </HeadingPairs>
  <TitlesOfParts>
    <vt:vector size="9" baseType="lpstr">
      <vt:lpstr>سمة Office</vt:lpstr>
      <vt:lpstr>بسم الله نبدأ</vt:lpstr>
      <vt:lpstr>الشريحة 2</vt:lpstr>
      <vt:lpstr>الشريحة 3</vt:lpstr>
      <vt:lpstr>الشريحة 4</vt:lpstr>
      <vt:lpstr>الشريحة 5</vt:lpstr>
      <vt:lpstr>الشريحة 6</vt:lpstr>
      <vt:lpstr>الشريحة 7</vt:lpstr>
      <vt:lpstr>الشريحة 8</vt:lpstr>
    </vt:vector>
  </TitlesOfParts>
  <Company>No Need 4 Thanks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SONY</dc:creator>
  <cp:lastModifiedBy>SONY</cp:lastModifiedBy>
  <cp:revision>5</cp:revision>
  <dcterms:created xsi:type="dcterms:W3CDTF">2014-02-24T12:10:29Z</dcterms:created>
  <dcterms:modified xsi:type="dcterms:W3CDTF">2014-02-24T12:58:37Z</dcterms:modified>
</cp:coreProperties>
</file>