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5CEDB-4DD4-4631-8863-2095CFBDC34B}" type="datetimeFigureOut">
              <a:rPr lang="ar-SA" smtClean="0"/>
              <a:t>07/05/35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D0F84-AE83-4121-AE7E-BCE52F3216F4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عرض على الشاشة (3:4)‏</PresentationFormat>
  <Paragraphs>0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DELL</dc:creator>
  <cp:lastModifiedBy>DELL</cp:lastModifiedBy>
  <cp:revision>2</cp:revision>
  <dcterms:created xsi:type="dcterms:W3CDTF">2014-03-07T21:02:48Z</dcterms:created>
  <dcterms:modified xsi:type="dcterms:W3CDTF">2014-03-07T21:15:19Z</dcterms:modified>
</cp:coreProperties>
</file>