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6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412" autoAdjust="0"/>
    <p:restoredTop sz="94671" autoAdjust="0"/>
  </p:normalViewPr>
  <p:slideViewPr>
    <p:cSldViewPr>
      <p:cViewPr varScale="1">
        <p:scale>
          <a:sx n="100" d="100"/>
          <a:sy n="100" d="100"/>
        </p:scale>
        <p:origin x="-28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  <p:txStyles>
    <p:titleStyle>
      <a:lvl1pPr algn="l" rtl="1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r" rtl="1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r" rtl="1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r" rtl="1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r" rtl="1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r" rtl="1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r" rtl="1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r" rtl="1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r" rtl="1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1804" y="4293096"/>
            <a:ext cx="7772400" cy="2160240"/>
          </a:xfrm>
        </p:spPr>
        <p:txBody>
          <a:bodyPr>
            <a:noAutofit/>
          </a:bodyPr>
          <a:lstStyle/>
          <a:p>
            <a:pPr algn="ctr"/>
            <a:r>
              <a:rPr lang="ar-SA" sz="6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جامعة الملك فيصل </a:t>
            </a:r>
            <a:br>
              <a:rPr lang="ar-SA" sz="6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</a:br>
            <a:r>
              <a:rPr lang="ar-SA" sz="6000" b="1" dirty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/>
            </a:r>
            <a:br>
              <a:rPr lang="ar-SA" sz="6000" b="1" dirty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</a:br>
            <a:endParaRPr lang="ar-SA" sz="6000" b="1" dirty="0">
              <a:solidFill>
                <a:schemeClr val="bg2">
                  <a:lumMod val="50000"/>
                </a:schemeClr>
              </a:solidFill>
              <a:cs typeface="PT Bold Broken" panose="02010400000000000000" pitchFamily="2" charset="-78"/>
            </a:endParaRPr>
          </a:p>
        </p:txBody>
      </p:sp>
      <p:pic>
        <p:nvPicPr>
          <p:cNvPr id="1026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799288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53885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9796" y="3645024"/>
            <a:ext cx="7772400" cy="1470025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كلية ادارة الاعمال </a:t>
            </a:r>
            <a:endParaRPr lang="ar-SA" b="1" dirty="0">
              <a:solidFill>
                <a:schemeClr val="bg2">
                  <a:lumMod val="50000"/>
                </a:schemeClr>
              </a:solidFill>
              <a:cs typeface="PT Bold Broken" panose="0201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3169" y="5445224"/>
            <a:ext cx="7772400" cy="914400"/>
          </a:xfrm>
        </p:spPr>
        <p:txBody>
          <a:bodyPr>
            <a:normAutofit/>
          </a:bodyPr>
          <a:lstStyle/>
          <a:p>
            <a:pPr algn="ctr"/>
            <a:r>
              <a:rPr lang="ar-SA" b="1" dirty="0" smtClean="0">
                <a:solidFill>
                  <a:schemeClr val="accent2">
                    <a:lumMod val="50000"/>
                  </a:schemeClr>
                </a:solidFill>
                <a:cs typeface="PT Bold Broken" panose="02010400000000000000" pitchFamily="2" charset="-78"/>
              </a:rPr>
              <a:t>تخصص ادارة اعمال  </a:t>
            </a:r>
            <a:endParaRPr lang="ar-SA" b="1" dirty="0">
              <a:solidFill>
                <a:schemeClr val="accent2">
                  <a:lumMod val="50000"/>
                </a:schemeClr>
              </a:solidFill>
              <a:cs typeface="PT Bold Broken" panose="02010400000000000000" pitchFamily="2" charset="-78"/>
            </a:endParaRPr>
          </a:p>
        </p:txBody>
      </p:sp>
      <p:pic>
        <p:nvPicPr>
          <p:cNvPr id="4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7560840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66998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2840" y="3501008"/>
            <a:ext cx="7772400" cy="1470025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2">
                    <a:lumMod val="60000"/>
                    <a:lumOff val="40000"/>
                  </a:schemeClr>
                </a:solidFill>
                <a:cs typeface="PT Bold Broken" panose="02010400000000000000" pitchFamily="2" charset="-78"/>
              </a:rPr>
              <a:t>  مقرر نظم المعلومات الادارية 	</a:t>
            </a:r>
            <a:endParaRPr lang="ar-SA" b="1" dirty="0">
              <a:solidFill>
                <a:schemeClr val="accent2">
                  <a:lumMod val="60000"/>
                  <a:lumOff val="40000"/>
                </a:schemeClr>
              </a:solidFill>
              <a:cs typeface="PT Bold Broken" panose="0201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5373216"/>
            <a:ext cx="6400800" cy="1752600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3">
                    <a:lumMod val="75000"/>
                  </a:schemeClr>
                </a:solidFill>
                <a:cs typeface="PT Bold Broken" panose="02010400000000000000" pitchFamily="2" charset="-78"/>
              </a:rPr>
              <a:t>الدكتور / عادل فتح الرحمن </a:t>
            </a:r>
            <a:endParaRPr lang="ar-SA" b="1" dirty="0">
              <a:solidFill>
                <a:schemeClr val="accent3">
                  <a:lumMod val="75000"/>
                </a:schemeClr>
              </a:solidFill>
              <a:cs typeface="PT Bold Broken" panose="02010400000000000000" pitchFamily="2" charset="-78"/>
            </a:endParaRPr>
          </a:p>
        </p:txBody>
      </p:sp>
      <p:pic>
        <p:nvPicPr>
          <p:cNvPr id="4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776864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27004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6024" y="3717032"/>
            <a:ext cx="7772400" cy="1470025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4">
                    <a:lumMod val="75000"/>
                  </a:schemeClr>
                </a:solidFill>
                <a:cs typeface="PT Bold Broken" panose="02010400000000000000" pitchFamily="2" charset="-78"/>
              </a:rPr>
              <a:t>المستوى الثالث </a:t>
            </a:r>
            <a:endParaRPr lang="ar-SA" b="1" dirty="0">
              <a:solidFill>
                <a:schemeClr val="accent4">
                  <a:lumMod val="75000"/>
                </a:schemeClr>
              </a:solidFill>
              <a:cs typeface="PT Bold Broken" panose="0201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5661248"/>
            <a:ext cx="6400800" cy="1752600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PT Bold Broken" panose="02010400000000000000" pitchFamily="2" charset="-78"/>
              </a:rPr>
              <a:t>الفصل الدراسي الاول لعام 1435/1436هـ</a:t>
            </a:r>
            <a:endParaRPr lang="ar-SA" b="1" dirty="0">
              <a:solidFill>
                <a:schemeClr val="accent6">
                  <a:lumMod val="75000"/>
                </a:schemeClr>
              </a:solidFill>
              <a:cs typeface="PT Bold Broken" panose="02010400000000000000" pitchFamily="2" charset="-78"/>
            </a:endParaRPr>
          </a:p>
        </p:txBody>
      </p:sp>
      <p:pic>
        <p:nvPicPr>
          <p:cNvPr id="4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63284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56021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3429000"/>
            <a:ext cx="7772400" cy="1828800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5">
                    <a:lumMod val="75000"/>
                  </a:schemeClr>
                </a:solidFill>
                <a:cs typeface="PT Bold Broken" panose="02010400000000000000" pitchFamily="2" charset="-78"/>
              </a:rPr>
              <a:t>اعداد وتنسيق </a:t>
            </a:r>
            <a:endParaRPr lang="ar-SA" b="1" dirty="0">
              <a:solidFill>
                <a:schemeClr val="accent5">
                  <a:lumMod val="75000"/>
                </a:schemeClr>
              </a:solidFill>
              <a:cs typeface="PT Bold Broken" panose="0201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5517232"/>
            <a:ext cx="7772400" cy="914400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bg1">
                    <a:lumMod val="50000"/>
                  </a:schemeClr>
                </a:solidFill>
                <a:cs typeface="PT Bold Broken" panose="02010400000000000000" pitchFamily="2" charset="-78"/>
              </a:rPr>
              <a:t>ورشة مقرر نظم المعلومات الادارية </a:t>
            </a:r>
            <a:endParaRPr lang="ar-SA" b="1" dirty="0">
              <a:solidFill>
                <a:schemeClr val="bg1">
                  <a:lumMod val="50000"/>
                </a:schemeClr>
              </a:solidFill>
              <a:cs typeface="PT Bold Broken" panose="02010400000000000000" pitchFamily="2" charset="-78"/>
            </a:endParaRPr>
          </a:p>
        </p:txBody>
      </p:sp>
      <p:pic>
        <p:nvPicPr>
          <p:cNvPr id="4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63284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17037666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40968"/>
            <a:ext cx="8229600" cy="1143000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  <a:cs typeface="PT Bold Broken" panose="02010400000000000000" pitchFamily="2" charset="-78"/>
              </a:rPr>
              <a:t>المناقشة </a:t>
            </a:r>
            <a:r>
              <a:rPr lang="ar-SA" b="1" dirty="0" smtClean="0">
                <a:solidFill>
                  <a:srgbClr val="C00000"/>
                </a:solidFill>
                <a:cs typeface="PT Bold Broken" panose="02010400000000000000" pitchFamily="2" charset="-78"/>
              </a:rPr>
              <a:t>الرابعة  </a:t>
            </a:r>
            <a:endParaRPr lang="ar-SA" b="1" dirty="0">
              <a:solidFill>
                <a:srgbClr val="C00000"/>
              </a:solidFill>
              <a:cs typeface="PT Bold Broken" panose="02010400000000000000" pitchFamily="2" charset="-78"/>
            </a:endParaRPr>
          </a:p>
        </p:txBody>
      </p:sp>
      <p:pic>
        <p:nvPicPr>
          <p:cNvPr id="3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63284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73860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307" y="285728"/>
            <a:ext cx="8820472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cs typeface="PT Bold Broken" panose="02010400000000000000" pitchFamily="2" charset="-78"/>
              </a:rPr>
              <a:t/>
            </a:r>
            <a:br>
              <a:rPr lang="ar-SA" b="1" dirty="0">
                <a:cs typeface="PT Bold Broken" panose="02010400000000000000" pitchFamily="2" charset="-78"/>
              </a:rPr>
            </a:b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          وضح كيف يمكن لنظم معالجة المعاملات</a:t>
            </a:r>
            <a:b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</a:b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Transaction Processing Systems- TPS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 للمؤسسات         أن تسهم في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نظم دعم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القرار</a:t>
            </a:r>
          </a:p>
          <a:p>
            <a:pPr algn="ctr"/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-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Decision Support Systems - DSS ؟؟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/>
            </a:r>
            <a:b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</a:br>
            <a:r>
              <a:rPr lang="ar-SA" sz="2000" b="1" u="sng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نظم معالجة </a:t>
            </a:r>
            <a:r>
              <a:rPr lang="ar-SA" sz="2000" b="1" u="sng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المعلومات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: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هو نظام يعتمد على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الحاسب في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قاعدة المنظمة يخدم المستوى التشغيلي ،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ويعتبر المصدر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الرئيسي أو الأساسي للمعلومات داخل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المنظمة ويقوم بتغذية   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باقي الأنظمة بالمعلومات ، وبيانات نظم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معالجة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المعلومات ونظم المعلومات الإدارية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المستمدة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/>
            </a:r>
            <a:b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</a:b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منهما تستعمل كبيانات داخلية يتم تحليلها في نظم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دعم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القرار ، </a:t>
            </a:r>
            <a:r>
              <a:rPr lang="ar-SA" sz="2000" b="1" u="sng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نظم دعم القرار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: هي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  النظم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التي تزود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المدراء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في الإدارة الوسطى بأدوات معلوماتية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تساعدهم في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اتخاذ القرارات المتعلقة بحل المشكلات المتغيرة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باستمرار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والتي تكون شبه مبرمجة ( هيكلية ) </a:t>
            </a:r>
            <a:b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</a:b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وغير مبرمجة ( غير هيكلية </a:t>
            </a:r>
            <a:r>
              <a:rPr lang="ar-SA" sz="2000" dirty="0" smtClean="0"/>
              <a:t>) .</a:t>
            </a:r>
            <a:br>
              <a:rPr lang="ar-SA" sz="2000" dirty="0" smtClean="0"/>
            </a:br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/>
            </a:r>
            <a:br>
              <a:rPr lang="ar-SA" sz="28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</a:br>
            <a:r>
              <a:rPr lang="ar-SA" sz="2800" dirty="0" smtClean="0"/>
              <a:t/>
            </a:r>
            <a:br>
              <a:rPr lang="ar-SA" sz="2800" dirty="0" smtClean="0"/>
            </a:br>
            <a:r>
              <a:rPr lang="ar-SA" dirty="0" smtClean="0">
                <a:cs typeface="PT Bold Broken" panose="02010400000000000000" pitchFamily="2" charset="-78"/>
              </a:rPr>
              <a:t/>
            </a:r>
            <a:br>
              <a:rPr lang="ar-SA" dirty="0" smtClean="0">
                <a:cs typeface="PT Bold Broken" panose="02010400000000000000" pitchFamily="2" charset="-78"/>
              </a:rPr>
            </a:br>
            <a:r>
              <a:rPr lang="ar-SA" dirty="0" smtClean="0">
                <a:cs typeface="PT Bold Broken" panose="02010400000000000000" pitchFamily="2" charset="-78"/>
              </a:rPr>
              <a:t/>
            </a:r>
            <a:br>
              <a:rPr lang="ar-SA" dirty="0" smtClean="0">
                <a:cs typeface="PT Bold Broken" panose="02010400000000000000" pitchFamily="2" charset="-78"/>
              </a:rPr>
            </a:br>
            <a:endParaRPr lang="ar-SA" b="1" dirty="0">
              <a:solidFill>
                <a:schemeClr val="accent2">
                  <a:lumMod val="75000"/>
                </a:schemeClr>
              </a:solidFill>
              <a:cs typeface="PT Bold Broken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3987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290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ar-SA" sz="6000" b="1" dirty="0" smtClean="0">
                <a:solidFill>
                  <a:schemeClr val="accent2">
                    <a:lumMod val="50000"/>
                  </a:schemeClr>
                </a:solidFill>
                <a:cs typeface="PT Bold Broken" panose="02010400000000000000" pitchFamily="2" charset="-78"/>
              </a:rPr>
              <a:t>انتهى حل المناقشة </a:t>
            </a:r>
            <a:endParaRPr lang="ar-SA" sz="6000" b="1" dirty="0">
              <a:solidFill>
                <a:schemeClr val="accent2">
                  <a:lumMod val="50000"/>
                </a:schemeClr>
              </a:solidFill>
              <a:cs typeface="PT Bold Broken" panose="02010400000000000000" pitchFamily="2" charset="-78"/>
            </a:endParaRPr>
          </a:p>
        </p:txBody>
      </p:sp>
      <p:pic>
        <p:nvPicPr>
          <p:cNvPr id="3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63284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5232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98</TotalTime>
  <Words>38</Words>
  <Application>Microsoft Office PowerPoint</Application>
  <PresentationFormat>عرض على الشاشة (3:4)‏</PresentationFormat>
  <Paragraphs>13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Aspect</vt:lpstr>
      <vt:lpstr>جامعة الملك فيصل   </vt:lpstr>
      <vt:lpstr>كلية ادارة الاعمال </vt:lpstr>
      <vt:lpstr>  مقرر نظم المعلومات الادارية  </vt:lpstr>
      <vt:lpstr>المستوى الثالث </vt:lpstr>
      <vt:lpstr>اعداد وتنسيق </vt:lpstr>
      <vt:lpstr>المناقشة الرابعة  </vt:lpstr>
      <vt:lpstr>الشريحة 7</vt:lpstr>
      <vt:lpstr>انتهى حل المناقشة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جامعة الملك فيصل</dc:title>
  <dc:creator>Welcome</dc:creator>
  <cp:lastModifiedBy>Main</cp:lastModifiedBy>
  <cp:revision>13</cp:revision>
  <dcterms:created xsi:type="dcterms:W3CDTF">2014-10-23T16:25:10Z</dcterms:created>
  <dcterms:modified xsi:type="dcterms:W3CDTF">2014-10-26T07:11:53Z</dcterms:modified>
</cp:coreProperties>
</file>