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6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412" autoAdjust="0"/>
    <p:restoredTop sz="94671" autoAdjust="0"/>
  </p:normalViewPr>
  <p:slideViewPr>
    <p:cSldViewPr>
      <p:cViewPr varScale="1">
        <p:scale>
          <a:sx n="100" d="100"/>
          <a:sy n="100" d="100"/>
        </p:scale>
        <p:origin x="-2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1804" y="4293096"/>
            <a:ext cx="7772400" cy="2160240"/>
          </a:xfrm>
        </p:spPr>
        <p:txBody>
          <a:bodyPr>
            <a:noAutofit/>
          </a:bodyPr>
          <a:lstStyle/>
          <a:p>
            <a:pPr algn="ctr"/>
            <a:r>
              <a:rPr lang="ar-SA" sz="6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جامعة الملك فيصل </a:t>
            </a:r>
            <a:br>
              <a:rPr lang="ar-SA" sz="6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6000" b="1" dirty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6000" b="1" dirty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endParaRPr lang="ar-SA" sz="6000" b="1" dirty="0">
              <a:solidFill>
                <a:schemeClr val="bg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1026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9928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3885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796" y="3645024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كلية ادارة الاعمال </a:t>
            </a:r>
            <a:endParaRPr lang="ar-SA" b="1" dirty="0">
              <a:solidFill>
                <a:schemeClr val="bg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3169" y="5445224"/>
            <a:ext cx="7772400" cy="914400"/>
          </a:xfrm>
        </p:spPr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  <a:cs typeface="PT Bold Broken" panose="02010400000000000000" pitchFamily="2" charset="-78"/>
              </a:rPr>
              <a:t>تخصص ادارة اعمال  </a:t>
            </a:r>
            <a:endParaRPr lang="ar-SA" b="1" dirty="0">
              <a:solidFill>
                <a:schemeClr val="accent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56084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6998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2840" y="3501008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PT Bold Broken" panose="02010400000000000000" pitchFamily="2" charset="-78"/>
              </a:rPr>
              <a:t>  مقرر نظم المعلومات الادارية 	</a:t>
            </a:r>
            <a:endParaRPr lang="ar-SA" b="1" dirty="0">
              <a:solidFill>
                <a:schemeClr val="accent2">
                  <a:lumMod val="60000"/>
                  <a:lumOff val="40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5373216"/>
            <a:ext cx="6400800" cy="17526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  <a:cs typeface="PT Bold Broken" panose="02010400000000000000" pitchFamily="2" charset="-78"/>
              </a:rPr>
              <a:t>الدكتور / عادل فتح الرحمن </a:t>
            </a:r>
            <a:endParaRPr lang="ar-SA" b="1" dirty="0">
              <a:solidFill>
                <a:schemeClr val="accent3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7768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7004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024" y="3717032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4">
                    <a:lumMod val="75000"/>
                  </a:schemeClr>
                </a:solidFill>
                <a:cs typeface="PT Bold Broken" panose="02010400000000000000" pitchFamily="2" charset="-78"/>
              </a:rPr>
              <a:t>المستوى الثالث </a:t>
            </a:r>
            <a:endParaRPr lang="ar-SA" b="1" dirty="0">
              <a:solidFill>
                <a:schemeClr val="accent4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5661248"/>
            <a:ext cx="6400800" cy="17526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PT Bold Broken" panose="02010400000000000000" pitchFamily="2" charset="-78"/>
              </a:rPr>
              <a:t>الفصل الدراسي الاول لعام 1435/1436هـ</a:t>
            </a:r>
            <a:endParaRPr lang="ar-SA" b="1" dirty="0">
              <a:solidFill>
                <a:schemeClr val="accent6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602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429000"/>
            <a:ext cx="7772400" cy="18288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cs typeface="PT Bold Broken" panose="02010400000000000000" pitchFamily="2" charset="-78"/>
              </a:rPr>
              <a:t>اعداد وتنسيق </a:t>
            </a:r>
            <a:endParaRPr lang="ar-SA" b="1" dirty="0">
              <a:solidFill>
                <a:schemeClr val="accent5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5517232"/>
            <a:ext cx="7772400" cy="9144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bg1">
                    <a:lumMod val="50000"/>
                  </a:schemeClr>
                </a:solidFill>
                <a:cs typeface="PT Bold Broken" panose="02010400000000000000" pitchFamily="2" charset="-78"/>
              </a:rPr>
              <a:t>ورشة مقرر نظم المعلومات الادارية </a:t>
            </a:r>
            <a:endParaRPr lang="ar-SA" b="1" dirty="0">
              <a:solidFill>
                <a:schemeClr val="bg1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703766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40968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  <a:cs typeface="PT Bold Broken" panose="02010400000000000000" pitchFamily="2" charset="-78"/>
              </a:rPr>
              <a:t>المناقشة </a:t>
            </a:r>
            <a:r>
              <a:rPr lang="ar-SA" b="1" dirty="0" smtClean="0">
                <a:solidFill>
                  <a:srgbClr val="C00000"/>
                </a:solidFill>
                <a:cs typeface="PT Bold Broken" panose="02010400000000000000" pitchFamily="2" charset="-78"/>
              </a:rPr>
              <a:t>الخامسة  </a:t>
            </a:r>
            <a:endParaRPr lang="ar-SA" b="1" dirty="0">
              <a:solidFill>
                <a:srgbClr val="C00000"/>
              </a:solidFill>
              <a:cs typeface="PT Bold Broken" panose="02010400000000000000" pitchFamily="2" charset="-78"/>
            </a:endParaRPr>
          </a:p>
        </p:txBody>
      </p:sp>
      <p:pic>
        <p:nvPicPr>
          <p:cNvPr id="3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386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07" y="285728"/>
            <a:ext cx="8820472" cy="8063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400" b="1" dirty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         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إجراءات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التشغيل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النمطية                                              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Standard Operating Procedures-SOP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هي القواعد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   المعروفة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والمحددة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والإجراءات والممارسات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المطورة من قبل المنظمات للتصرف عمليا في كل المواقف المتوقعة.</a:t>
            </a:r>
            <a:b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ناقش الفوائد التي تجنيها المؤسسات من ابتداع هذه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الإجراءات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وكذلك العوائق التي قد يتسبب فيها التمسك بهذه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الإجراءات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تتم معالجتها لتعطينا المعلومات ولا بد من وجود معلومات حتى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          نستفيد من البيانات </a:t>
            </a:r>
            <a:r>
              <a:rPr lang="ar-SA" sz="2400" b="1" u="sng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مثل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 درجات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الطلاب الحاصلين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عليها ومن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ثم          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استخراج المجموع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وكذالك م</a:t>
            </a:r>
            <a:r>
              <a:rPr lang="ar-SA" sz="2400" b="1" u="sng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ثال </a:t>
            </a:r>
            <a:r>
              <a:rPr lang="ar-SA" sz="2400" b="1" u="sng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آخر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عند شراء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سيارة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ثم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استخراج        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معلومات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الشراء ، وإذا أردنا أيضا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تأليف كتاب فأننا نقوم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بإدخال           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البيانات ومن ثم معالجتها وتنسيقها وطباعتها ليكون </a:t>
            </a: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معلومات.</a:t>
            </a: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8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dirty="0" smtClean="0">
                <a:cs typeface="PT Bold Broken" panose="02010400000000000000" pitchFamily="2" charset="-78"/>
              </a:rPr>
              <a:t/>
            </a:r>
            <a:br>
              <a:rPr lang="ar-SA" dirty="0" smtClean="0">
                <a:cs typeface="PT Bold Broken" panose="02010400000000000000" pitchFamily="2" charset="-78"/>
              </a:rPr>
            </a:br>
            <a:r>
              <a:rPr lang="ar-SA" dirty="0" smtClean="0">
                <a:cs typeface="PT Bold Broken" panose="02010400000000000000" pitchFamily="2" charset="-78"/>
              </a:rPr>
              <a:t/>
            </a:r>
            <a:br>
              <a:rPr lang="ar-SA" dirty="0" smtClean="0">
                <a:cs typeface="PT Bold Broken" panose="02010400000000000000" pitchFamily="2" charset="-78"/>
              </a:rPr>
            </a:br>
            <a:endParaRPr lang="ar-SA" b="1" dirty="0">
              <a:solidFill>
                <a:schemeClr val="accent2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3987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sz="6000" b="1" dirty="0" smtClean="0">
                <a:solidFill>
                  <a:schemeClr val="accent2">
                    <a:lumMod val="50000"/>
                  </a:schemeClr>
                </a:solidFill>
                <a:cs typeface="PT Bold Broken" panose="02010400000000000000" pitchFamily="2" charset="-78"/>
              </a:rPr>
              <a:t>انتهى حل المناقشة </a:t>
            </a:r>
            <a:endParaRPr lang="ar-SA" sz="6000" b="1" dirty="0">
              <a:solidFill>
                <a:schemeClr val="accent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3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5232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103</TotalTime>
  <Words>38</Words>
  <Application>Microsoft Office PowerPoint</Application>
  <PresentationFormat>عرض على الشاشة (3:4)‏</PresentationFormat>
  <Paragraphs>12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Aspect</vt:lpstr>
      <vt:lpstr>جامعة الملك فيصل   </vt:lpstr>
      <vt:lpstr>كلية ادارة الاعمال </vt:lpstr>
      <vt:lpstr>  مقرر نظم المعلومات الادارية  </vt:lpstr>
      <vt:lpstr>المستوى الثالث </vt:lpstr>
      <vt:lpstr>اعداد وتنسيق </vt:lpstr>
      <vt:lpstr>المناقشة الخامسة  </vt:lpstr>
      <vt:lpstr>الشريحة 7</vt:lpstr>
      <vt:lpstr>انتهى حل المناقشة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جامعة الملك فيصل</dc:title>
  <dc:creator>Welcome</dc:creator>
  <cp:lastModifiedBy>Main</cp:lastModifiedBy>
  <cp:revision>14</cp:revision>
  <dcterms:created xsi:type="dcterms:W3CDTF">2014-10-23T16:25:10Z</dcterms:created>
  <dcterms:modified xsi:type="dcterms:W3CDTF">2014-10-26T07:16:18Z</dcterms:modified>
</cp:coreProperties>
</file>