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4" r:id="rId2"/>
    <p:sldId id="286" r:id="rId3"/>
    <p:sldId id="289" r:id="rId4"/>
    <p:sldId id="305" r:id="rId5"/>
    <p:sldId id="290" r:id="rId6"/>
    <p:sldId id="291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نمط متوسط 3 - تميي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059" autoAdjust="0"/>
    <p:restoredTop sz="94624" autoAdjust="0"/>
  </p:normalViewPr>
  <p:slideViewPr>
    <p:cSldViewPr>
      <p:cViewPr>
        <p:scale>
          <a:sx n="90" d="100"/>
          <a:sy n="90" d="100"/>
        </p:scale>
        <p:origin x="-744" y="3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5C72A-B4EA-4DEB-9345-BEFC6E0479BA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Dr Khaled KHALIL - MIS - KFU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 anchor="b"/>
          <a:lstStyle/>
          <a:p>
            <a:pPr algn="ctr" rtl="1"/>
            <a:r>
              <a:rPr lang="ar-EG" sz="4800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تقنية </a:t>
            </a:r>
            <a:r>
              <a:rPr lang="ar-SA" sz="4800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المعلومات </a:t>
            </a:r>
            <a:r>
              <a:rPr lang="ar-EG" sz="4800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4800" dirty="0" smtClean="0">
                <a:solidFill>
                  <a:srgbClr val="0000FF"/>
                </a:solidFill>
              </a:rPr>
              <a:t/>
            </a:r>
            <a:br>
              <a:rPr lang="ar-SA" sz="4800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nformation </a:t>
            </a:r>
            <a:r>
              <a:rPr lang="en-GB" dirty="0" smtClean="0">
                <a:solidFill>
                  <a:srgbClr val="FF0000"/>
                </a:solidFill>
              </a:rPr>
              <a:t>T</a:t>
            </a:r>
            <a:r>
              <a:rPr lang="en-GB" dirty="0" smtClean="0">
                <a:solidFill>
                  <a:srgbClr val="0000FF"/>
                </a:solidFill>
              </a:rPr>
              <a:t>echnology </a:t>
            </a:r>
            <a:r>
              <a:rPr lang="en-GB" dirty="0" smtClean="0">
                <a:solidFill>
                  <a:srgbClr val="FF0000"/>
                </a:solidFill>
              </a:rPr>
              <a:t>2</a:t>
            </a:r>
            <a:endParaRPr lang="en-US" sz="4800" dirty="0" smtClean="0">
              <a:solidFill>
                <a:srgbClr val="FF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650" y="3886200"/>
            <a:ext cx="9245600" cy="2590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ar-EG" sz="2800" b="1" dirty="0" smtClean="0">
                <a:solidFill>
                  <a:srgbClr val="C00000"/>
                </a:solidFill>
                <a:latin typeface="Lucida Calligraphy" pitchFamily="66" charset="0"/>
              </a:rPr>
              <a:t>المحاضرة السابعة</a:t>
            </a:r>
          </a:p>
          <a:p>
            <a:pPr algn="r" rtl="1">
              <a:lnSpc>
                <a:spcPct val="90000"/>
              </a:lnSpc>
            </a:pPr>
            <a:r>
              <a:rPr lang="ar-EG" sz="2800" b="1" dirty="0" smtClean="0">
                <a:solidFill>
                  <a:srgbClr val="C00000"/>
                </a:solidFill>
                <a:latin typeface="Lucida Calligraphy" pitchFamily="66" charset="0"/>
              </a:rPr>
              <a:t> نظم ادارة قواعد البيانات </a:t>
            </a:r>
            <a:r>
              <a:rPr lang="en-GB" sz="2800" b="1" dirty="0" smtClean="0">
                <a:solidFill>
                  <a:srgbClr val="C00000"/>
                </a:solidFill>
                <a:latin typeface="Lucida Calligraphy" pitchFamily="66" charset="0"/>
              </a:rPr>
              <a:t>2007</a:t>
            </a:r>
            <a:r>
              <a:rPr lang="ar-EG" sz="2800" b="1" dirty="0" smtClean="0">
                <a:solidFill>
                  <a:srgbClr val="C00000"/>
                </a:solidFill>
                <a:latin typeface="Lucida Calligraphy" pitchFamily="66" charset="0"/>
              </a:rPr>
              <a:t> </a:t>
            </a:r>
            <a:r>
              <a:rPr lang="en-GB" sz="2800" b="1" dirty="0" smtClean="0">
                <a:solidFill>
                  <a:srgbClr val="C00000"/>
                </a:solidFill>
                <a:latin typeface="Lucida Calligraphy" pitchFamily="66" charset="0"/>
              </a:rPr>
              <a:t> Microsoft Access</a:t>
            </a:r>
            <a:r>
              <a:rPr lang="ar-EG" sz="2800" b="1" dirty="0" smtClean="0">
                <a:solidFill>
                  <a:srgbClr val="C00000"/>
                </a:solidFill>
                <a:latin typeface="Lucida Calligraphy" pitchFamily="66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ar-EG" sz="2800" b="1" dirty="0" smtClean="0">
                <a:solidFill>
                  <a:srgbClr val="C00000"/>
                </a:solidFill>
                <a:latin typeface="Lucida Calligraphy" pitchFamily="66" charset="0"/>
              </a:rPr>
              <a:t> د. عادل عثمان فتح الرحمن</a:t>
            </a:r>
            <a:endParaRPr lang="ar-SA" sz="2800" b="1" dirty="0" smtClean="0">
              <a:solidFill>
                <a:srgbClr val="C00000"/>
              </a:solidFill>
              <a:latin typeface="Lucida Calligraphy" pitchFamily="66" charset="0"/>
            </a:endParaRPr>
          </a:p>
          <a:p>
            <a:pPr>
              <a:lnSpc>
                <a:spcPct val="90000"/>
              </a:lnSpc>
            </a:pPr>
            <a:r>
              <a:rPr lang="ar-SA" sz="2800" dirty="0" smtClean="0">
                <a:solidFill>
                  <a:srgbClr val="C00000"/>
                </a:solidFill>
                <a:latin typeface="Lucida Calligraphy" pitchFamily="66" charset="0"/>
              </a:rPr>
              <a:t>كلية إدارة الأعمال – قسم نظم المعلومات الإدارية</a:t>
            </a:r>
          </a:p>
          <a:p>
            <a:pPr>
              <a:lnSpc>
                <a:spcPct val="90000"/>
              </a:lnSpc>
            </a:pPr>
            <a:r>
              <a:rPr lang="en-GB" sz="2800" dirty="0" smtClean="0">
                <a:latin typeface="Lucida Calligraphy" pitchFamily="66" charset="0"/>
              </a:rPr>
              <a:t> </a:t>
            </a:r>
            <a:endParaRPr lang="en-US" sz="2800" b="1" dirty="0" smtClean="0">
              <a:solidFill>
                <a:srgbClr val="C00000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rgbClr val="FF0000"/>
                </a:solidFill>
              </a:rPr>
              <a:t>عناصر المحاضرة</a:t>
            </a:r>
            <a:endParaRPr lang="en-GB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447800"/>
            <a:ext cx="4800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524000"/>
            <a:ext cx="305752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 </a:t>
            </a:r>
            <a:endParaRPr lang="en-GB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9448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457200"/>
            <a:ext cx="44862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81200" y="17526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dirty="0" smtClean="0">
                <a:solidFill>
                  <a:srgbClr val="FF0000"/>
                </a:solidFill>
              </a:rPr>
              <a:t>حفظ الجدول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0" y="4724401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b="1" dirty="0" smtClean="0">
                <a:solidFill>
                  <a:srgbClr val="FF0000"/>
                </a:solidFill>
              </a:rPr>
              <a:t>انقرمرتين هنا واكتب اسم الحقل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flipV="1">
            <a:off x="4800600" y="4343400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3733800" y="1905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b="1" dirty="0" smtClean="0">
                <a:solidFill>
                  <a:srgbClr val="FF0000"/>
                </a:solidFill>
              </a:rPr>
              <a:t>خصائص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114800" y="2209800"/>
            <a:ext cx="609600" cy="1066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0" y="2438400"/>
            <a:ext cx="26670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248400" y="19050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dirty="0" smtClean="0"/>
              <a:t>لاعادة تسمية الحقل,انقر زر الفأرة الايمن فوق العمود الذي تريد تقيير اسمه ومن القائمة الفرعية اختر اعادة تسمية عمود </a:t>
            </a:r>
            <a:r>
              <a:rPr lang="en-GB" dirty="0" smtClean="0"/>
              <a:t>rename column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533400"/>
            <a:ext cx="417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447800"/>
            <a:ext cx="8915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609600"/>
            <a:ext cx="32766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764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609600"/>
            <a:ext cx="2971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676400"/>
            <a:ext cx="8915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533400"/>
            <a:ext cx="3381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600200"/>
            <a:ext cx="8915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609600"/>
            <a:ext cx="34766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0"/>
            <a:ext cx="8915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533400"/>
            <a:ext cx="34766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905000"/>
            <a:ext cx="8915400" cy="3295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533400"/>
            <a:ext cx="358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905000"/>
            <a:ext cx="8915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533400"/>
            <a:ext cx="3333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905000"/>
            <a:ext cx="8915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609600"/>
            <a:ext cx="37433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76400"/>
            <a:ext cx="87820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609600"/>
            <a:ext cx="20669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676400"/>
            <a:ext cx="311467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219200"/>
            <a:ext cx="403860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4267200"/>
            <a:ext cx="36576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16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609600"/>
            <a:ext cx="1885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0200"/>
            <a:ext cx="8915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981200"/>
            <a:ext cx="10668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Down Arrow 10"/>
          <p:cNvSpPr/>
          <p:nvPr/>
        </p:nvSpPr>
        <p:spPr>
          <a:xfrm>
            <a:off x="4114800" y="2590800"/>
            <a:ext cx="762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4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609600"/>
            <a:ext cx="26098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057400"/>
            <a:ext cx="8915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3733800"/>
            <a:ext cx="35814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2400" dirty="0" smtClean="0"/>
              <a:t>  </a:t>
            </a:r>
            <a:endParaRPr lang="en-GB" sz="24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609600"/>
            <a:ext cx="2676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752600"/>
            <a:ext cx="43529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990600"/>
            <a:ext cx="51816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895600"/>
            <a:ext cx="3810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3810000"/>
            <a:ext cx="922020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419600" y="685800"/>
            <a:ext cx="2590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Filter By  Form</a:t>
            </a:r>
            <a:endParaRPr lang="en-GB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8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609600"/>
            <a:ext cx="24574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0"/>
            <a:ext cx="8915400" cy="2974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648200"/>
            <a:ext cx="88487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105400" y="685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Selection </a:t>
            </a:r>
            <a:endParaRPr lang="en-GB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 smtClean="0">
                <a:solidFill>
                  <a:srgbClr val="009900"/>
                </a:solidFill>
              </a:rPr>
              <a:t> </a:t>
            </a:r>
            <a:r>
              <a:rPr lang="en-GB" sz="2800" b="1" dirty="0" smtClean="0">
                <a:solidFill>
                  <a:srgbClr val="C00000"/>
                </a:solidFill>
              </a:rPr>
              <a:t>Input mask</a:t>
            </a:r>
            <a:r>
              <a:rPr lang="ar-EG" sz="2800" b="1" dirty="0" smtClean="0">
                <a:solidFill>
                  <a:srgbClr val="C00000"/>
                </a:solidFill>
              </a:rPr>
              <a:t>امثلة قناع الادخال </a:t>
            </a:r>
            <a:r>
              <a:rPr lang="en-GB" sz="2800" b="1" dirty="0" smtClean="0">
                <a:solidFill>
                  <a:srgbClr val="C00000"/>
                </a:solidFill>
              </a:rPr>
              <a:t> </a:t>
            </a:r>
            <a:endParaRPr lang="en-GB" sz="2800" b="1" dirty="0">
              <a:solidFill>
                <a:srgbClr val="C00000"/>
              </a:solidFill>
            </a:endParaRPr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9220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81000" y="13716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b="1" dirty="0" smtClean="0">
                <a:solidFill>
                  <a:srgbClr val="C00000"/>
                </a:solidFill>
              </a:rPr>
              <a:t>يشير الرقم 9 الي ان ادخال الرقم اختياري و0 ان الرقم اجباري</a:t>
            </a:r>
            <a:endParaRPr lang="en-GB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3466</TotalTime>
  <Words>92</Words>
  <Application>Microsoft Office PowerPoint</Application>
  <PresentationFormat>A4 Paper (210x297 mm)</PresentationFormat>
  <Paragraphs>19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تقنية المعلومات 2 Information Technology 2</vt:lpstr>
      <vt:lpstr>عناصر المحاضرة</vt:lpstr>
      <vt:lpstr> 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  </vt:lpstr>
      <vt:lpstr>Slide 18</vt:lpstr>
      <vt:lpstr> Input maskامثلة قناع الادخال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ao</cp:lastModifiedBy>
  <cp:revision>281</cp:revision>
  <dcterms:created xsi:type="dcterms:W3CDTF">2009-10-14T19:14:34Z</dcterms:created>
  <dcterms:modified xsi:type="dcterms:W3CDTF">2013-10-27T18:21:30Z</dcterms:modified>
</cp:coreProperties>
</file>