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4" r:id="rId2"/>
    <p:sldId id="28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3" r:id="rId15"/>
    <p:sldId id="304" r:id="rId16"/>
    <p:sldId id="305" r:id="rId17"/>
    <p:sldId id="311" r:id="rId18"/>
    <p:sldId id="313" r:id="rId19"/>
    <p:sldId id="307" r:id="rId20"/>
    <p:sldId id="308" r:id="rId21"/>
    <p:sldId id="309" r:id="rId22"/>
    <p:sldId id="310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نمط متوسط 3 - تميي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059" autoAdjust="0"/>
    <p:restoredTop sz="94624" autoAdjust="0"/>
  </p:normalViewPr>
  <p:slideViewPr>
    <p:cSldViewPr>
      <p:cViewPr>
        <p:scale>
          <a:sx n="90" d="100"/>
          <a:sy n="90" d="100"/>
        </p:scale>
        <p:origin x="-744" y="3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5C72A-B4EA-4DEB-9345-BEFC6E0479BA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Dr Khaled KHALIL - MIS - KFU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b"/>
          <a:lstStyle/>
          <a:p>
            <a:pPr algn="ctr" rtl="1"/>
            <a:r>
              <a:rPr lang="ar-EG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تقنية </a:t>
            </a:r>
            <a:r>
              <a:rPr lang="ar-SA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المعلومات </a:t>
            </a:r>
            <a:r>
              <a:rPr lang="ar-EG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4800" dirty="0" smtClean="0">
                <a:solidFill>
                  <a:srgbClr val="0000FF"/>
                </a:solidFill>
              </a:rPr>
              <a:t/>
            </a:r>
            <a:br>
              <a:rPr lang="ar-SA" sz="4800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nformation </a:t>
            </a:r>
            <a:r>
              <a:rPr lang="en-GB" dirty="0" smtClean="0">
                <a:solidFill>
                  <a:srgbClr val="FF0000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echnology </a:t>
            </a:r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650" y="3886200"/>
            <a:ext cx="9245600" cy="2590800"/>
          </a:xfrm>
        </p:spPr>
        <p:txBody>
          <a:bodyPr/>
          <a:lstStyle/>
          <a:p>
            <a:pPr rtl="1"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 </a:t>
            </a:r>
            <a:r>
              <a:rPr lang="ar-EG" sz="2800" b="1" smtClean="0">
                <a:solidFill>
                  <a:srgbClr val="C00000"/>
                </a:solidFill>
                <a:latin typeface="Lucida Calligraphy" pitchFamily="66" charset="0"/>
              </a:rPr>
              <a:t>المحاضرة الثامنة</a:t>
            </a:r>
            <a:endParaRPr lang="ar-EG" sz="2800" b="1" dirty="0" smtClean="0">
              <a:solidFill>
                <a:srgbClr val="C00000"/>
              </a:solidFill>
              <a:latin typeface="Lucida Calligraphy" pitchFamily="66" charset="0"/>
            </a:endParaRPr>
          </a:p>
          <a:p>
            <a:pPr algn="r" rtl="1"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نظم ادارة قواعد البيانات </a:t>
            </a:r>
            <a:r>
              <a:rPr lang="en-GB" sz="2800" b="1" dirty="0" smtClean="0">
                <a:solidFill>
                  <a:srgbClr val="C00000"/>
                </a:solidFill>
                <a:latin typeface="Lucida Calligraphy" pitchFamily="66" charset="0"/>
              </a:rPr>
              <a:t>2007</a:t>
            </a: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  <a:latin typeface="Lucida Calligraphy" pitchFamily="66" charset="0"/>
              </a:rPr>
              <a:t> Microsoft Access</a:t>
            </a: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د. عادل عثمان فتح الرحمن</a:t>
            </a:r>
            <a:endParaRPr lang="ar-SA" sz="2800" b="1" dirty="0" smtClean="0">
              <a:solidFill>
                <a:srgbClr val="C00000"/>
              </a:solidFill>
              <a:latin typeface="Lucida Calligraphy" pitchFamily="66" charset="0"/>
            </a:endParaRPr>
          </a:p>
          <a:p>
            <a:pPr>
              <a:lnSpc>
                <a:spcPct val="90000"/>
              </a:lnSpc>
            </a:pPr>
            <a:r>
              <a:rPr lang="ar-SA" sz="2800" dirty="0" smtClean="0">
                <a:solidFill>
                  <a:srgbClr val="C00000"/>
                </a:solidFill>
                <a:latin typeface="Lucida Calligraphy" pitchFamily="66" charset="0"/>
              </a:rPr>
              <a:t>كلية إدارة الأعمال – قسم نظم المعلومات الإدارية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Lucida Calligraphy" pitchFamily="66" charset="0"/>
              </a:rPr>
              <a:t> </a:t>
            </a:r>
            <a:endParaRPr lang="en-US" sz="2800" b="1" dirty="0" smtClean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عناصر المحاضرة</a:t>
            </a:r>
            <a:endParaRPr lang="en-GB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524000"/>
            <a:ext cx="37814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432435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685800"/>
            <a:ext cx="18383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133600"/>
            <a:ext cx="8915400" cy="192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038600"/>
            <a:ext cx="89725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18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685800"/>
            <a:ext cx="27717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9182100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987299"/>
            <a:ext cx="8915400" cy="375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685800"/>
            <a:ext cx="32194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600200"/>
            <a:ext cx="891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6858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8915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68679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685800"/>
            <a:ext cx="22002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915400" cy="253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685800"/>
            <a:ext cx="24860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05000"/>
            <a:ext cx="8915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0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609600"/>
            <a:ext cx="32670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828800"/>
            <a:ext cx="8915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981200"/>
            <a:ext cx="41148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09600"/>
            <a:ext cx="4448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915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1" y="1981199"/>
            <a:ext cx="3810000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1676400"/>
            <a:ext cx="3809999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8915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495800"/>
            <a:ext cx="63246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685800"/>
            <a:ext cx="34099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663548"/>
            <a:ext cx="8915400" cy="439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609600"/>
            <a:ext cx="419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855" y="1600200"/>
            <a:ext cx="700229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24200" y="609600"/>
            <a:ext cx="2089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Query design </a:t>
            </a:r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753600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5105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010400" y="23622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 smtClean="0">
                <a:solidFill>
                  <a:srgbClr val="C00000"/>
                </a:solidFill>
              </a:rPr>
              <a:t>نتيجة الاستعلام عند اختيار تشغيل من مجموعة نتائج </a:t>
            </a:r>
            <a:r>
              <a:rPr lang="en-GB" b="1" dirty="0" smtClean="0">
                <a:solidFill>
                  <a:srgbClr val="C00000"/>
                </a:solidFill>
              </a:rPr>
              <a:t>  Results - Run</a:t>
            </a:r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85800"/>
            <a:ext cx="4819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88392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0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685800"/>
            <a:ext cx="416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891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685800"/>
            <a:ext cx="3352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6002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2362200"/>
            <a:ext cx="31908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429000"/>
            <a:ext cx="4724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609600"/>
            <a:ext cx="358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8915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</TotalTime>
  <Words>53</Words>
  <Application>Microsoft Office PowerPoint</Application>
  <PresentationFormat>A4 Paper (210x297 mm)</PresentationFormat>
  <Paragraphs>11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تقنية المعلومات 2 Information Technology 2</vt:lpstr>
      <vt:lpstr>عناصر المحاضرة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ao</cp:lastModifiedBy>
  <cp:revision>285</cp:revision>
  <dcterms:created xsi:type="dcterms:W3CDTF">2009-10-14T19:14:34Z</dcterms:created>
  <dcterms:modified xsi:type="dcterms:W3CDTF">2013-10-28T03:59:44Z</dcterms:modified>
</cp:coreProperties>
</file>