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310" r:id="rId3"/>
    <p:sldId id="311" r:id="rId4"/>
    <p:sldId id="314" r:id="rId5"/>
    <p:sldId id="312" r:id="rId6"/>
    <p:sldId id="313" r:id="rId7"/>
    <p:sldId id="315" r:id="rId8"/>
    <p:sldId id="316" r:id="rId9"/>
    <p:sldId id="317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117" d="100"/>
          <a:sy n="117" d="100"/>
        </p:scale>
        <p:origin x="-112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abmulhem@kfu.edu.sa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الادارة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المالية 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(1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)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عبداللطيف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الملحم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التمهيديه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اسم المقرر: </a:t>
            </a:r>
            <a:r>
              <a:rPr lang="ar-SA" dirty="0" err="1" smtClean="0"/>
              <a:t>الاداراة</a:t>
            </a:r>
            <a:r>
              <a:rPr lang="ar-SA" dirty="0" smtClean="0"/>
              <a:t> </a:t>
            </a:r>
            <a:r>
              <a:rPr lang="ar-SA" dirty="0" err="1" smtClean="0"/>
              <a:t>المالية </a:t>
            </a:r>
            <a:r>
              <a:rPr lang="ar-SA" dirty="0" smtClean="0"/>
              <a:t>(1</a:t>
            </a:r>
            <a:r>
              <a:rPr lang="ar-SA" dirty="0" err="1" smtClean="0"/>
              <a:t>)</a:t>
            </a:r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رقم ورمز </a:t>
            </a:r>
            <a:r>
              <a:rPr lang="ar-SA" dirty="0" err="1" smtClean="0"/>
              <a:t>المقرر:</a:t>
            </a:r>
            <a:r>
              <a:rPr lang="ar-SA" dirty="0" smtClean="0"/>
              <a:t> </a:t>
            </a:r>
            <a:r>
              <a:rPr lang="ar-EG" b="1" dirty="0" err="1" smtClean="0"/>
              <a:t>419-</a:t>
            </a:r>
            <a:r>
              <a:rPr lang="ar-EG" b="1" dirty="0" smtClean="0"/>
              <a:t> </a:t>
            </a:r>
            <a:r>
              <a:rPr lang="ar-SA" b="1" dirty="0" smtClean="0"/>
              <a:t>0622 </a:t>
            </a:r>
            <a:r>
              <a:rPr lang="ar-SA" dirty="0" smtClean="0"/>
              <a:t> </a:t>
            </a:r>
          </a:p>
          <a:p>
            <a:endParaRPr lang="ar-SA" dirty="0" smtClean="0"/>
          </a:p>
          <a:p>
            <a:r>
              <a:rPr lang="ar-SA" dirty="0" err="1" smtClean="0"/>
              <a:t>الكليه</a:t>
            </a:r>
            <a:r>
              <a:rPr lang="ar-SA" dirty="0" smtClean="0"/>
              <a:t>: ادارة الاعمال</a:t>
            </a:r>
          </a:p>
          <a:p>
            <a:endParaRPr lang="ar-SA" dirty="0" smtClean="0"/>
          </a:p>
          <a:p>
            <a:r>
              <a:rPr lang="ar-SA" dirty="0" smtClean="0"/>
              <a:t>التخصص: مالية 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معلومات المقرر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الهدف العام للمقرر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sz="2400" dirty="0" smtClean="0"/>
              <a:t>- تعريف الطالب بالأسس والأبعاد العلمية والعملية في مجال تخطيط واستخدام  ومراقبة احتياجات المنظمة من الأموال كأحد مجالات الأنشطة الوظيفية المتخصصة.</a:t>
            </a:r>
            <a:endParaRPr lang="en-US" sz="2400" dirty="0" smtClean="0"/>
          </a:p>
          <a:p>
            <a:pPr lvl="0" rtl="1"/>
            <a:r>
              <a:rPr lang="ar-SA" sz="2400" dirty="0" smtClean="0"/>
              <a:t>- تنمية مهارات الطالب في اتخاذ القرار من خلال الإسقاط على الواقع العملي.</a:t>
            </a:r>
            <a:endParaRPr lang="en-US" sz="2400" dirty="0" smtClean="0"/>
          </a:p>
          <a:p>
            <a:pPr lvl="0" rtl="1"/>
            <a:r>
              <a:rPr lang="ar-SA" sz="2400" dirty="0" smtClean="0"/>
              <a:t>- إكساب الطالب القدرة على التكيف مع المتغيرات البيئية، والمهارات العملية لربط الجانب الأكاديمي بالواقع العملي.</a:t>
            </a:r>
            <a:endParaRPr lang="en-US" sz="2400" dirty="0" smtClean="0"/>
          </a:p>
          <a:p>
            <a:pPr lvl="0" rtl="1"/>
            <a:r>
              <a:rPr lang="ar-SA" sz="2400" dirty="0" smtClean="0"/>
              <a:t>- تنمية مهارات الاتصال ، والحوار والعمل الجماعي ، والتفكير والسلوك الابتكاري .</a:t>
            </a:r>
            <a:endParaRPr lang="en-US" sz="2400" dirty="0" smtClean="0"/>
          </a:p>
          <a:p>
            <a:pPr lvl="0" rtl="1"/>
            <a:r>
              <a:rPr lang="en-US" sz="2400" dirty="0" smtClean="0"/>
              <a:t>- </a:t>
            </a:r>
            <a:r>
              <a:rPr lang="ar-SA" sz="2400" dirty="0" smtClean="0"/>
              <a:t>تنمية </a:t>
            </a:r>
            <a:r>
              <a:rPr lang="ar-SA" sz="2400" dirty="0" smtClean="0"/>
              <a:t>مهارات الطالب في التعامل مع تكنولوجيا الحاسب .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512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الاهداف الاجرائية للمقرر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lvl="0"/>
            <a:r>
              <a:rPr lang="ar-SA" sz="2400" dirty="0" smtClean="0"/>
              <a:t>* يعرف الطالب بمختلف المفاهيم ذات العلاقة بالقيمة الزمنية للنقود، العائد، المخاطرة، القوائم المالية، التخطيط المالي، التقييم المالي، وإدارة رأس المال </a:t>
            </a:r>
            <a:r>
              <a:rPr lang="ar-SA" sz="2400" dirty="0" err="1" smtClean="0"/>
              <a:t>العامل.</a:t>
            </a:r>
            <a:r>
              <a:rPr lang="ar-SA" sz="2400" dirty="0" smtClean="0"/>
              <a:t> </a:t>
            </a:r>
            <a:endParaRPr lang="en-US" sz="2400" dirty="0" smtClean="0"/>
          </a:p>
          <a:p>
            <a:pPr lvl="0"/>
            <a:r>
              <a:rPr lang="ar-SA" sz="2400" dirty="0" smtClean="0"/>
              <a:t>* يشرح للطالب مختلف الموضوعات ذات العلاقة بالبيئة الاقتصادية </a:t>
            </a:r>
            <a:r>
              <a:rPr lang="ar-SA" sz="2400" dirty="0" err="1" smtClean="0"/>
              <a:t>المحيطة .</a:t>
            </a:r>
            <a:endParaRPr lang="en-US" sz="2400" dirty="0" smtClean="0"/>
          </a:p>
          <a:p>
            <a:pPr lvl="0"/>
            <a:r>
              <a:rPr lang="ar-SA" sz="2400" dirty="0" smtClean="0"/>
              <a:t>* يزود الطالب بمختلف التقنيات الحديثة في مجالات التقييم المالي للاستثمارات،  و بالأساليب التي تساعده على المفاضلة بين المشاريع </a:t>
            </a:r>
            <a:r>
              <a:rPr lang="ar-SA" sz="2400" dirty="0" err="1" smtClean="0"/>
              <a:t>الاستثمارية.</a:t>
            </a:r>
            <a:r>
              <a:rPr lang="ar-SA" sz="2400" dirty="0" smtClean="0"/>
              <a:t> 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ar-SA" dirty="0" smtClean="0"/>
              <a:t>* تعريف الطالب بمصادر أخرى حديثة في تنمية المعرفة لديه مثل الإنترنيت، و غيره</a:t>
            </a:r>
          </a:p>
          <a:p>
            <a:pPr lvl="0"/>
            <a:r>
              <a:rPr lang="ar-SA" dirty="0" smtClean="0"/>
              <a:t>* يميز الطالب بين مختلف الأدوات التمويلية المتاحة للمنشأة.</a:t>
            </a:r>
            <a:endParaRPr lang="en-US" dirty="0" smtClean="0"/>
          </a:p>
          <a:p>
            <a:r>
              <a:rPr lang="ar-SA" dirty="0" smtClean="0"/>
              <a:t>* يحلل القوائم المالية انطلاقا من واقع السوق المالي.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2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محتويات المقرر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ar-SA" sz="2400" dirty="0" smtClean="0"/>
              <a:t>الموضوع الاول: طبيعة الإدارة المالية</a:t>
            </a:r>
          </a:p>
          <a:p>
            <a:endParaRPr lang="en-US" sz="2400" dirty="0" smtClean="0"/>
          </a:p>
          <a:p>
            <a:r>
              <a:rPr lang="ar-SA" sz="2400" dirty="0" smtClean="0"/>
              <a:t>الموضوع الثاني: القيمة الزمنية للنقود </a:t>
            </a:r>
          </a:p>
          <a:p>
            <a:endParaRPr lang="en-US" sz="2400" dirty="0" smtClean="0"/>
          </a:p>
          <a:p>
            <a:r>
              <a:rPr lang="ar-SA" sz="2400" dirty="0" smtClean="0"/>
              <a:t>الموضوع الثالث:تحليل القوائم المالية</a:t>
            </a:r>
            <a:endParaRPr lang="en-US" sz="2400" dirty="0" smtClean="0"/>
          </a:p>
          <a:p>
            <a:r>
              <a:rPr lang="en-AU" sz="2400" dirty="0" smtClean="0"/>
              <a:t>  </a:t>
            </a:r>
            <a:endParaRPr lang="en-US" sz="2400" dirty="0" smtClean="0"/>
          </a:p>
          <a:p>
            <a:r>
              <a:rPr lang="ar-SA" sz="2400" dirty="0" smtClean="0"/>
              <a:t>الموضوع الرابع: التخطيط المالي</a:t>
            </a:r>
            <a:endParaRPr lang="en-US" sz="2400" dirty="0" smtClean="0"/>
          </a:p>
          <a:p>
            <a:r>
              <a:rPr lang="en-AU" sz="2400" dirty="0" smtClean="0"/>
              <a:t> 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ar-SA" sz="2400" dirty="0" smtClean="0"/>
              <a:t>الموضوع الخامس الموازنة الرأسمالية وتقدير التدفقات النقدية.</a:t>
            </a:r>
          </a:p>
          <a:p>
            <a:endParaRPr lang="en-US" sz="2400" dirty="0" smtClean="0"/>
          </a:p>
          <a:p>
            <a:r>
              <a:rPr lang="ar-SA" sz="2400" dirty="0" smtClean="0"/>
              <a:t>الموضوع السادس: تقييم المشروعات الاستثمارية</a:t>
            </a:r>
          </a:p>
          <a:p>
            <a:endParaRPr lang="en-US" sz="2400" dirty="0" smtClean="0"/>
          </a:p>
          <a:p>
            <a:r>
              <a:rPr lang="ar-SA" sz="2400" dirty="0" smtClean="0"/>
              <a:t>الموضوع السابع: </a:t>
            </a:r>
            <a:r>
              <a:rPr lang="ar-SA" sz="2400" dirty="0"/>
              <a:t>ا</a:t>
            </a:r>
            <a:r>
              <a:rPr lang="ar-SA" sz="2400" dirty="0" smtClean="0"/>
              <a:t>دارة </a:t>
            </a:r>
            <a:r>
              <a:rPr lang="ar-SA" sz="2400" dirty="0" smtClean="0"/>
              <a:t>النقدية والاستثمارات المؤقتة</a:t>
            </a:r>
          </a:p>
          <a:p>
            <a:endParaRPr lang="en-US" sz="2400" dirty="0" smtClean="0"/>
          </a:p>
          <a:p>
            <a:r>
              <a:rPr lang="ar-SA" sz="2400" dirty="0" smtClean="0"/>
              <a:t>الموضوع الثامن: إدارة الذمم المدينة</a:t>
            </a:r>
            <a:endParaRPr lang="en-US" sz="2400" dirty="0" smtClean="0"/>
          </a:p>
          <a:p>
            <a:r>
              <a:rPr lang="en-AU" sz="2400" dirty="0" smtClean="0"/>
              <a:t> 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76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المراجع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838200" y="1600201"/>
            <a:ext cx="8576162" cy="4525963"/>
          </a:xfrm>
        </p:spPr>
        <p:txBody>
          <a:bodyPr/>
          <a:lstStyle/>
          <a:p>
            <a:r>
              <a:rPr lang="ar-EG" b="1" dirty="0" smtClean="0"/>
              <a:t>أساسيات الإدارة المالية: أ.د عبد</a:t>
            </a:r>
            <a:r>
              <a:rPr lang="ar-SA" b="1" dirty="0" smtClean="0"/>
              <a:t> </a:t>
            </a:r>
            <a:r>
              <a:rPr lang="ar-EG" b="1" dirty="0" smtClean="0"/>
              <a:t>القادر محمد أحمد </a:t>
            </a:r>
            <a:r>
              <a:rPr lang="ar-EG" b="1" dirty="0" err="1" smtClean="0"/>
              <a:t>عبدالله</a:t>
            </a:r>
            <a:r>
              <a:rPr lang="ar-EG" b="1" dirty="0" smtClean="0"/>
              <a:t> </a:t>
            </a:r>
            <a:r>
              <a:rPr lang="ar-SA" b="1" dirty="0" smtClean="0"/>
              <a:t> </a:t>
            </a:r>
            <a:r>
              <a:rPr lang="ar-EG" b="1" dirty="0" err="1" smtClean="0"/>
              <a:t>وأ</a:t>
            </a:r>
            <a:r>
              <a:rPr lang="ar-EG" b="1" dirty="0" smtClean="0"/>
              <a:t>.د خالد </a:t>
            </a:r>
            <a:r>
              <a:rPr lang="ar-EG" b="1" dirty="0" err="1" smtClean="0"/>
              <a:t>عبدالعزيز</a:t>
            </a:r>
            <a:r>
              <a:rPr lang="ar-EG" b="1" dirty="0" smtClean="0"/>
              <a:t> </a:t>
            </a:r>
            <a:r>
              <a:rPr lang="ar-EG" b="1" dirty="0" err="1" smtClean="0"/>
              <a:t>السهلاوي</a:t>
            </a:r>
            <a:r>
              <a:rPr lang="ar-EG" b="1" dirty="0" smtClean="0"/>
              <a:t>،14</a:t>
            </a:r>
            <a:r>
              <a:rPr lang="ar-SA" b="1" dirty="0" smtClean="0"/>
              <a:t>33</a:t>
            </a:r>
            <a:r>
              <a:rPr lang="ar-EG" b="1" dirty="0" smtClean="0"/>
              <a:t> هـ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توزيع الدرجات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graphicFrame>
        <p:nvGraphicFramePr>
          <p:cNvPr id="9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896376"/>
              </p:ext>
            </p:extLst>
          </p:nvPr>
        </p:nvGraphicFramePr>
        <p:xfrm>
          <a:off x="467544" y="1844824"/>
          <a:ext cx="8210872" cy="249951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527361"/>
                <a:gridCol w="1683511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النشاط 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الدرجة</a:t>
                      </a:r>
                      <a:endParaRPr lang="ar-SA" sz="2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المشاركة في منتديات الحوار على الأنظمة التعليمية</a:t>
                      </a:r>
                      <a:endParaRPr lang="ar-SA" sz="20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/>
                        <a:t>10 درجات</a:t>
                      </a:r>
                      <a:endParaRPr lang="en-US" sz="20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حضور المحاضرات المسجلة والمحاضرات المباشرة</a:t>
                      </a:r>
                      <a:endParaRPr lang="ar-SA" sz="20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/>
                        <a:t>10 درجات</a:t>
                      </a:r>
                      <a:endParaRPr lang="en-US" sz="20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الواجبات المنزلية والتي يتم الإجابة عليها من خلال الأنظمة التعليمية  </a:t>
                      </a:r>
                      <a:endParaRPr lang="ar-SA" sz="20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10 درجات</a:t>
                      </a:r>
                      <a:endParaRPr lang="ar-SA" sz="20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الاختبار النهائي </a:t>
                      </a:r>
                      <a:endParaRPr lang="ar-SA" sz="20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70 درجة</a:t>
                      </a:r>
                      <a:endParaRPr lang="ar-SA" sz="20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المجموع النهائي </a:t>
                      </a:r>
                      <a:endParaRPr lang="ar-SA" sz="20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100 درجة</a:t>
                      </a:r>
                      <a:endParaRPr lang="ar-SA" sz="20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معلومات الاتصال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533400" y="1600201"/>
            <a:ext cx="8880962" cy="4525963"/>
          </a:xfrm>
        </p:spPr>
        <p:txBody>
          <a:bodyPr/>
          <a:lstStyle/>
          <a:p>
            <a:r>
              <a:rPr lang="ar-SA" dirty="0" smtClean="0"/>
              <a:t>الساعات المكتبية: </a:t>
            </a:r>
          </a:p>
          <a:p>
            <a:r>
              <a:rPr lang="ar-SA" dirty="0" smtClean="0"/>
              <a:t>الاحد/ 1:00 – 2:15</a:t>
            </a:r>
          </a:p>
          <a:p>
            <a:r>
              <a:rPr lang="ar-SA" dirty="0" smtClean="0"/>
              <a:t>الاثنين/ 9:00 – 10:30</a:t>
            </a:r>
          </a:p>
          <a:p>
            <a:endParaRPr lang="ar-SA" dirty="0"/>
          </a:p>
          <a:p>
            <a:r>
              <a:rPr lang="ar-SA" dirty="0" smtClean="0"/>
              <a:t>رقم المكتب: 2158</a:t>
            </a:r>
          </a:p>
          <a:p>
            <a:endParaRPr lang="ar-SA" dirty="0"/>
          </a:p>
          <a:p>
            <a:r>
              <a:rPr lang="ar-SA" dirty="0" err="1" smtClean="0"/>
              <a:t>الايميل</a:t>
            </a:r>
            <a:r>
              <a:rPr lang="ar-SA" dirty="0"/>
              <a:t> </a:t>
            </a:r>
            <a:r>
              <a:rPr lang="ar-SA" dirty="0" smtClean="0"/>
              <a:t>:</a:t>
            </a:r>
            <a:r>
              <a:rPr lang="en-US" dirty="0" smtClean="0"/>
              <a:t> </a:t>
            </a:r>
            <a:r>
              <a:rPr lang="en-US" dirty="0" smtClean="0">
                <a:hlinkClick r:id="rId2"/>
              </a:rPr>
              <a:t>abmulhem@kfu.edu.sa</a:t>
            </a:r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81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40</TotalTime>
  <Words>365</Words>
  <Application>Microsoft Office PowerPoint</Application>
  <PresentationFormat>A4 Paper (210x297 mm)</PresentationFormat>
  <Paragraphs>83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فورم لكلية ادارة الاعمال</vt:lpstr>
      <vt:lpstr>PowerPoint Presentation</vt:lpstr>
      <vt:lpstr>المحاضرة التمهيديه</vt:lpstr>
      <vt:lpstr>معلومات المقرر</vt:lpstr>
      <vt:lpstr>الهدف العام للمقرر</vt:lpstr>
      <vt:lpstr>الاهداف الاجرائية للمقرر</vt:lpstr>
      <vt:lpstr>محتويات المقرر</vt:lpstr>
      <vt:lpstr>المراجع</vt:lpstr>
      <vt:lpstr>توزيع الدرجات</vt:lpstr>
      <vt:lpstr>معلومات الاتصال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Abdullah</dc:creator>
  <cp:lastModifiedBy>Abdulltif Abdulrhman Almulhem</cp:lastModifiedBy>
  <cp:revision>5</cp:revision>
  <dcterms:created xsi:type="dcterms:W3CDTF">2014-02-18T20:39:40Z</dcterms:created>
  <dcterms:modified xsi:type="dcterms:W3CDTF">2014-02-19T05:37:55Z</dcterms:modified>
</cp:coreProperties>
</file>