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99" r:id="rId1"/>
  </p:sldMasterIdLst>
  <p:notesMasterIdLst>
    <p:notesMasterId r:id="rId9"/>
  </p:notesMasterIdLst>
  <p:handoutMasterIdLst>
    <p:handoutMasterId r:id="rId10"/>
  </p:handoutMasterIdLst>
  <p:sldIdLst>
    <p:sldId id="256" r:id="rId2"/>
    <p:sldId id="262" r:id="rId3"/>
    <p:sldId id="257" r:id="rId4"/>
    <p:sldId id="258" r:id="rId5"/>
    <p:sldId id="260" r:id="rId6"/>
    <p:sldId id="261" r:id="rId7"/>
    <p:sldId id="263" r:id="rId8"/>
  </p:sldIdLst>
  <p:sldSz cx="9144000" cy="6858000" type="screen4x3"/>
  <p:notesSz cx="6858000" cy="9144000"/>
  <p:defaultTextStyle>
    <a:defPPr>
      <a:defRPr lang="en-US"/>
    </a:defPPr>
    <a:lvl1pPr algn="ctr" rtl="0" fontAlgn="base">
      <a:spcBef>
        <a:spcPct val="0"/>
      </a:spcBef>
      <a:spcAft>
        <a:spcPct val="0"/>
      </a:spcAft>
      <a:defRPr b="1" kern="1200">
        <a:solidFill>
          <a:srgbClr val="FA211C"/>
        </a:solidFill>
        <a:latin typeface="Arial" pitchFamily="34" charset="0"/>
        <a:ea typeface="+mn-ea"/>
        <a:cs typeface="Arial" pitchFamily="34" charset="0"/>
      </a:defRPr>
    </a:lvl1pPr>
    <a:lvl2pPr marL="457200" algn="ctr" rtl="0" fontAlgn="base">
      <a:spcBef>
        <a:spcPct val="0"/>
      </a:spcBef>
      <a:spcAft>
        <a:spcPct val="0"/>
      </a:spcAft>
      <a:defRPr b="1" kern="1200">
        <a:solidFill>
          <a:srgbClr val="FA211C"/>
        </a:solidFill>
        <a:latin typeface="Arial" pitchFamily="34" charset="0"/>
        <a:ea typeface="+mn-ea"/>
        <a:cs typeface="Arial" pitchFamily="34" charset="0"/>
      </a:defRPr>
    </a:lvl2pPr>
    <a:lvl3pPr marL="914400" algn="ctr" rtl="0" fontAlgn="base">
      <a:spcBef>
        <a:spcPct val="0"/>
      </a:spcBef>
      <a:spcAft>
        <a:spcPct val="0"/>
      </a:spcAft>
      <a:defRPr b="1" kern="1200">
        <a:solidFill>
          <a:srgbClr val="FA211C"/>
        </a:solidFill>
        <a:latin typeface="Arial" pitchFamily="34" charset="0"/>
        <a:ea typeface="+mn-ea"/>
        <a:cs typeface="Arial" pitchFamily="34" charset="0"/>
      </a:defRPr>
    </a:lvl3pPr>
    <a:lvl4pPr marL="1371600" algn="ctr" rtl="0" fontAlgn="base">
      <a:spcBef>
        <a:spcPct val="0"/>
      </a:spcBef>
      <a:spcAft>
        <a:spcPct val="0"/>
      </a:spcAft>
      <a:defRPr b="1" kern="1200">
        <a:solidFill>
          <a:srgbClr val="FA211C"/>
        </a:solidFill>
        <a:latin typeface="Arial" pitchFamily="34" charset="0"/>
        <a:ea typeface="+mn-ea"/>
        <a:cs typeface="Arial" pitchFamily="34" charset="0"/>
      </a:defRPr>
    </a:lvl4pPr>
    <a:lvl5pPr marL="1828800" algn="ctr" rtl="0" fontAlgn="base">
      <a:spcBef>
        <a:spcPct val="0"/>
      </a:spcBef>
      <a:spcAft>
        <a:spcPct val="0"/>
      </a:spcAft>
      <a:defRPr b="1" kern="1200">
        <a:solidFill>
          <a:srgbClr val="FA211C"/>
        </a:solidFill>
        <a:latin typeface="Arial" pitchFamily="34" charset="0"/>
        <a:ea typeface="+mn-ea"/>
        <a:cs typeface="Arial" pitchFamily="34" charset="0"/>
      </a:defRPr>
    </a:lvl5pPr>
    <a:lvl6pPr marL="2286000" algn="r" defTabSz="914400" rtl="1" eaLnBrk="1" latinLnBrk="0" hangingPunct="1">
      <a:defRPr b="1" kern="1200">
        <a:solidFill>
          <a:srgbClr val="FA211C"/>
        </a:solidFill>
        <a:latin typeface="Arial" pitchFamily="34" charset="0"/>
        <a:ea typeface="+mn-ea"/>
        <a:cs typeface="Arial" pitchFamily="34" charset="0"/>
      </a:defRPr>
    </a:lvl6pPr>
    <a:lvl7pPr marL="2743200" algn="r" defTabSz="914400" rtl="1" eaLnBrk="1" latinLnBrk="0" hangingPunct="1">
      <a:defRPr b="1" kern="1200">
        <a:solidFill>
          <a:srgbClr val="FA211C"/>
        </a:solidFill>
        <a:latin typeface="Arial" pitchFamily="34" charset="0"/>
        <a:ea typeface="+mn-ea"/>
        <a:cs typeface="Arial" pitchFamily="34" charset="0"/>
      </a:defRPr>
    </a:lvl7pPr>
    <a:lvl8pPr marL="3200400" algn="r" defTabSz="914400" rtl="1" eaLnBrk="1" latinLnBrk="0" hangingPunct="1">
      <a:defRPr b="1" kern="1200">
        <a:solidFill>
          <a:srgbClr val="FA211C"/>
        </a:solidFill>
        <a:latin typeface="Arial" pitchFamily="34" charset="0"/>
        <a:ea typeface="+mn-ea"/>
        <a:cs typeface="Arial" pitchFamily="34" charset="0"/>
      </a:defRPr>
    </a:lvl8pPr>
    <a:lvl9pPr marL="3657600" algn="r" defTabSz="914400" rtl="1" eaLnBrk="1" latinLnBrk="0" hangingPunct="1">
      <a:defRPr b="1" kern="1200">
        <a:solidFill>
          <a:srgbClr val="FA211C"/>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5DCFF"/>
    <a:srgbClr val="0000FF"/>
    <a:srgbClr val="FA211C"/>
    <a:srgbClr val="339966"/>
    <a:srgbClr val="FFBC37"/>
    <a:srgbClr val="FFE5B1"/>
    <a:srgbClr val="F379F0"/>
    <a:srgbClr val="ECB8C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17" autoAdjust="0"/>
  </p:normalViewPr>
  <p:slideViewPr>
    <p:cSldViewPr>
      <p:cViewPr>
        <p:scale>
          <a:sx n="80" d="100"/>
          <a:sy n="80" d="100"/>
        </p:scale>
        <p:origin x="-1878" y="-9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70" d="100"/>
          <a:sy n="70" d="100"/>
        </p:scale>
        <p:origin x="-2814"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b="0">
                <a:solidFill>
                  <a:schemeClr val="tx1"/>
                </a:solidFill>
                <a:latin typeface="Arial" charset="0"/>
                <a:cs typeface="Arial" charset="0"/>
              </a:defRPr>
            </a:lvl1pPr>
          </a:lstStyle>
          <a:p>
            <a:pPr>
              <a:defRPr/>
            </a:pPr>
            <a:endParaRPr lang="en-US"/>
          </a:p>
        </p:txBody>
      </p:sp>
      <p:sp>
        <p:nvSpPr>
          <p:cNvPr id="4099"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solidFill>
                  <a:schemeClr val="tx1"/>
                </a:solidFill>
                <a:latin typeface="Arial" charset="0"/>
                <a:cs typeface="Arial" charset="0"/>
              </a:defRPr>
            </a:lvl1pPr>
          </a:lstStyle>
          <a:p>
            <a:pPr>
              <a:defRPr/>
            </a:pPr>
            <a:fld id="{7692E453-2FDB-4187-98E0-2696E0AE44CE}" type="datetime1">
              <a:rPr lang="ar-SA" smtClean="0"/>
              <a:pPr>
                <a:defRPr/>
              </a:pPr>
              <a:t>28/11/1434</a:t>
            </a:fld>
            <a:endParaRPr lang="en-US"/>
          </a:p>
        </p:txBody>
      </p:sp>
      <p:sp>
        <p:nvSpPr>
          <p:cNvPr id="4100"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b="0">
                <a:solidFill>
                  <a:schemeClr val="tx1"/>
                </a:solidFill>
                <a:latin typeface="Arial" charset="0"/>
                <a:cs typeface="Arial" charset="0"/>
              </a:defRPr>
            </a:lvl1pPr>
          </a:lstStyle>
          <a:p>
            <a:pPr>
              <a:defRPr/>
            </a:pPr>
            <a:r>
              <a:rPr lang="nl-NL" smtClean="0"/>
              <a:t>Dr Khaled KHALIL - MIS - KFU</a:t>
            </a:r>
            <a:endParaRPr lang="en-US"/>
          </a:p>
        </p:txBody>
      </p:sp>
      <p:sp>
        <p:nvSpPr>
          <p:cNvPr id="4101"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solidFill>
                  <a:schemeClr val="tx1"/>
                </a:solidFill>
                <a:latin typeface="Arial" charset="0"/>
                <a:cs typeface="Arial" charset="0"/>
              </a:defRPr>
            </a:lvl1pPr>
          </a:lstStyle>
          <a:p>
            <a:pPr>
              <a:defRPr/>
            </a:pPr>
            <a:fld id="{8ECEE90B-59AF-41EE-B449-66FD1E478EC9}" type="slidenum">
              <a:rPr lang="ar-SA"/>
              <a:pPr>
                <a:defRPr/>
              </a:pPr>
              <a:t>‹#›</a:t>
            </a:fld>
            <a:endParaRPr lang="en-US"/>
          </a:p>
        </p:txBody>
      </p:sp>
    </p:spTree>
    <p:extLst>
      <p:ext uri="{BB962C8B-B14F-4D97-AF65-F5344CB8AC3E}">
        <p14:creationId xmlns:p14="http://schemas.microsoft.com/office/powerpoint/2010/main" val="1898937654"/>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b="0">
                <a:solidFill>
                  <a:schemeClr val="tx1"/>
                </a:solidFill>
                <a:latin typeface="Arial" charset="0"/>
                <a:cs typeface="Arial" charset="0"/>
              </a:defRPr>
            </a:lvl1pPr>
          </a:lstStyle>
          <a:p>
            <a:pPr>
              <a:defRPr/>
            </a:pPr>
            <a:endParaRPr lang="en-US"/>
          </a:p>
        </p:txBody>
      </p:sp>
      <p:sp>
        <p:nvSpPr>
          <p:cNvPr id="307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solidFill>
                  <a:schemeClr val="tx1"/>
                </a:solidFill>
                <a:latin typeface="Arial" charset="0"/>
                <a:cs typeface="Arial" charset="0"/>
              </a:defRPr>
            </a:lvl1pPr>
          </a:lstStyle>
          <a:p>
            <a:pPr>
              <a:defRPr/>
            </a:pPr>
            <a:fld id="{862EAB14-0C3A-4BBF-930B-7372424563B1}" type="datetime1">
              <a:rPr lang="ar-SA" smtClean="0"/>
              <a:pPr>
                <a:defRPr/>
              </a:pPr>
              <a:t>28/11/1434</a:t>
            </a:fld>
            <a:endParaRPr lang="en-US"/>
          </a:p>
        </p:txBody>
      </p:sp>
      <p:sp>
        <p:nvSpPr>
          <p:cNvPr id="4506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b="0">
                <a:solidFill>
                  <a:schemeClr val="tx1"/>
                </a:solidFill>
                <a:latin typeface="Arial" charset="0"/>
                <a:cs typeface="Arial" charset="0"/>
              </a:defRPr>
            </a:lvl1pPr>
          </a:lstStyle>
          <a:p>
            <a:pPr>
              <a:defRPr/>
            </a:pPr>
            <a:r>
              <a:rPr lang="nl-NL" smtClean="0"/>
              <a:t>Dr Khaled KHALIL - MIS - KFU</a:t>
            </a:r>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solidFill>
                  <a:schemeClr val="tx1"/>
                </a:solidFill>
                <a:latin typeface="Arial" charset="0"/>
                <a:cs typeface="Arial" charset="0"/>
              </a:defRPr>
            </a:lvl1pPr>
          </a:lstStyle>
          <a:p>
            <a:pPr>
              <a:defRPr/>
            </a:pPr>
            <a:fld id="{81E5C72A-B4EA-4DEB-9345-BEFC6E0479BA}" type="slidenum">
              <a:rPr lang="ar-SA"/>
              <a:pPr>
                <a:defRPr/>
              </a:pPr>
              <a:t>‹#›</a:t>
            </a:fld>
            <a:endParaRPr lang="en-US"/>
          </a:p>
        </p:txBody>
      </p:sp>
    </p:spTree>
    <p:extLst>
      <p:ext uri="{BB962C8B-B14F-4D97-AF65-F5344CB8AC3E}">
        <p14:creationId xmlns:p14="http://schemas.microsoft.com/office/powerpoint/2010/main" val="3480244392"/>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6" name="Slide Number Placeholder 5"/>
          <p:cNvSpPr>
            <a:spLocks noGrp="1"/>
          </p:cNvSpPr>
          <p:nvPr>
            <p:ph type="sldNum" sz="quarter" idx="12"/>
          </p:nvPr>
        </p:nvSpPr>
        <p:spPr/>
        <p:txBody>
          <a:bodyPr/>
          <a:lstStyle/>
          <a:p>
            <a:pPr>
              <a:defRPr/>
            </a:pPr>
            <a:fld id="{81E5C72A-B4EA-4DEB-9345-BEFC6E0479BA}" type="slidenum">
              <a:rPr lang="ar-SA" smtClean="0"/>
              <a:pPr>
                <a:defRPr/>
              </a:pPr>
              <a:t>1</a:t>
            </a:fld>
            <a:endParaRPr lang="en-US"/>
          </a:p>
        </p:txBody>
      </p:sp>
      <p:sp>
        <p:nvSpPr>
          <p:cNvPr id="7" name="Footer Placeholder 6"/>
          <p:cNvSpPr>
            <a:spLocks noGrp="1"/>
          </p:cNvSpPr>
          <p:nvPr>
            <p:ph type="ftr" sz="quarter" idx="13"/>
          </p:nvPr>
        </p:nvSpPr>
        <p:spPr/>
        <p:txBody>
          <a:bodyPr/>
          <a:lstStyle/>
          <a:p>
            <a:pPr>
              <a:defRPr/>
            </a:pPr>
            <a:r>
              <a:rPr lang="nl-NL" smtClean="0"/>
              <a:t>Dr Khaled KHALIL - MIS - KFU</a:t>
            </a:r>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8"/>
          <p:cNvSpPr>
            <a:spLocks noChangeShapeType="1"/>
          </p:cNvSpPr>
          <p:nvPr/>
        </p:nvSpPr>
        <p:spPr bwMode="auto">
          <a:xfrm>
            <a:off x="250825" y="1125538"/>
            <a:ext cx="8713788" cy="0"/>
          </a:xfrm>
          <a:prstGeom prst="line">
            <a:avLst/>
          </a:prstGeom>
          <a:noFill/>
          <a:ln w="19050">
            <a:solidFill>
              <a:schemeClr val="tx2"/>
            </a:solidFill>
            <a:round/>
            <a:headEnd/>
            <a:tailEnd/>
          </a:ln>
          <a:effectLst/>
        </p:spPr>
        <p:txBody>
          <a:bodyPr/>
          <a:lstStyle/>
          <a:p>
            <a:pPr algn="r" rtl="1">
              <a:defRPr/>
            </a:pPr>
            <a:endParaRPr lang="en-US" sz="1900" b="0">
              <a:solidFill>
                <a:schemeClr val="tx1"/>
              </a:solidFill>
              <a:latin typeface="Verdana" pitchFamily="34" charset="0"/>
              <a:cs typeface="Arial" charset="0"/>
            </a:endParaRPr>
          </a:p>
        </p:txBody>
      </p:sp>
      <p:pic>
        <p:nvPicPr>
          <p:cNvPr id="5" name="Picture 11" descr="top_web"/>
          <p:cNvPicPr>
            <a:picLocks noChangeAspect="1" noChangeArrowheads="1"/>
          </p:cNvPicPr>
          <p:nvPr/>
        </p:nvPicPr>
        <p:blipFill>
          <a:blip r:embed="rId2" cstate="print"/>
          <a:srcRect/>
          <a:stretch>
            <a:fillRect/>
          </a:stretch>
        </p:blipFill>
        <p:spPr bwMode="auto">
          <a:xfrm>
            <a:off x="0" y="0"/>
            <a:ext cx="9144000" cy="1376363"/>
          </a:xfrm>
          <a:prstGeom prst="rect">
            <a:avLst/>
          </a:prstGeom>
          <a:noFill/>
          <a:ln w="9525">
            <a:noFill/>
            <a:miter lim="800000"/>
            <a:headEnd/>
            <a:tailEnd/>
          </a:ln>
        </p:spPr>
      </p:pic>
      <p:grpSp>
        <p:nvGrpSpPr>
          <p:cNvPr id="6" name="Group 7"/>
          <p:cNvGrpSpPr>
            <a:grpSpLocks/>
          </p:cNvGrpSpPr>
          <p:nvPr/>
        </p:nvGrpSpPr>
        <p:grpSpPr bwMode="auto">
          <a:xfrm>
            <a:off x="228600" y="3657600"/>
            <a:ext cx="8610600" cy="201613"/>
            <a:chOff x="144" y="1680"/>
            <a:chExt cx="5424" cy="144"/>
          </a:xfrm>
        </p:grpSpPr>
        <p:sp>
          <p:nvSpPr>
            <p:cNvPr id="7" name="Rectangle 8"/>
            <p:cNvSpPr>
              <a:spLocks noChangeArrowheads="1"/>
            </p:cNvSpPr>
            <p:nvPr/>
          </p:nvSpPr>
          <p:spPr bwMode="auto">
            <a:xfrm>
              <a:off x="144" y="1680"/>
              <a:ext cx="1808" cy="144"/>
            </a:xfrm>
            <a:prstGeom prst="rect">
              <a:avLst/>
            </a:prstGeom>
            <a:solidFill>
              <a:srgbClr val="0000A4"/>
            </a:solidFill>
            <a:ln w="9525">
              <a:noFill/>
              <a:miter lim="800000"/>
              <a:headEnd/>
              <a:tailEnd/>
            </a:ln>
          </p:spPr>
          <p:txBody>
            <a:bodyPr wrap="none" anchor="ctr"/>
            <a:lstStyle/>
            <a:p>
              <a:pPr algn="r" rtl="1">
                <a:defRPr/>
              </a:pPr>
              <a:endParaRPr lang="en-US" sz="1900" b="0">
                <a:solidFill>
                  <a:schemeClr val="tx1"/>
                </a:solidFill>
                <a:latin typeface="Verdana" pitchFamily="34" charset="0"/>
                <a:cs typeface="Arial" charset="0"/>
              </a:endParaRPr>
            </a:p>
          </p:txBody>
        </p:sp>
        <p:sp>
          <p:nvSpPr>
            <p:cNvPr id="8" name="Rectangle 9"/>
            <p:cNvSpPr>
              <a:spLocks noChangeArrowheads="1"/>
            </p:cNvSpPr>
            <p:nvPr/>
          </p:nvSpPr>
          <p:spPr bwMode="auto">
            <a:xfrm>
              <a:off x="1952" y="1680"/>
              <a:ext cx="1808" cy="144"/>
            </a:xfrm>
            <a:prstGeom prst="rect">
              <a:avLst/>
            </a:prstGeom>
            <a:solidFill>
              <a:srgbClr val="6D6DFF"/>
            </a:solidFill>
            <a:ln w="9525">
              <a:noFill/>
              <a:miter lim="800000"/>
              <a:headEnd/>
              <a:tailEnd/>
            </a:ln>
          </p:spPr>
          <p:txBody>
            <a:bodyPr wrap="none" anchor="ctr"/>
            <a:lstStyle/>
            <a:p>
              <a:pPr algn="r" rtl="1">
                <a:defRPr/>
              </a:pPr>
              <a:endParaRPr lang="en-US" sz="1900" b="0">
                <a:solidFill>
                  <a:schemeClr val="tx1"/>
                </a:solidFill>
                <a:latin typeface="Verdana" pitchFamily="34" charset="0"/>
                <a:cs typeface="Arial" charset="0"/>
              </a:endParaRPr>
            </a:p>
          </p:txBody>
        </p:sp>
        <p:sp>
          <p:nvSpPr>
            <p:cNvPr id="9" name="Rectangle 10"/>
            <p:cNvSpPr>
              <a:spLocks noChangeArrowheads="1"/>
            </p:cNvSpPr>
            <p:nvPr/>
          </p:nvSpPr>
          <p:spPr bwMode="auto">
            <a:xfrm>
              <a:off x="3760" y="1680"/>
              <a:ext cx="1808" cy="144"/>
            </a:xfrm>
            <a:prstGeom prst="rect">
              <a:avLst/>
            </a:prstGeom>
            <a:solidFill>
              <a:srgbClr val="0000A4"/>
            </a:solidFill>
            <a:ln w="9525">
              <a:noFill/>
              <a:miter lim="800000"/>
              <a:headEnd/>
              <a:tailEnd/>
            </a:ln>
          </p:spPr>
          <p:txBody>
            <a:bodyPr wrap="none" anchor="ctr"/>
            <a:lstStyle/>
            <a:p>
              <a:pPr algn="r" rtl="1">
                <a:defRPr/>
              </a:pPr>
              <a:endParaRPr lang="en-US" sz="1900" b="0">
                <a:solidFill>
                  <a:schemeClr val="tx1"/>
                </a:solidFill>
                <a:latin typeface="Verdana" pitchFamily="34" charset="0"/>
                <a:cs typeface="Arial" charset="0"/>
              </a:endParaRPr>
            </a:p>
          </p:txBody>
        </p:sp>
      </p:grpSp>
      <p:sp>
        <p:nvSpPr>
          <p:cNvPr id="10" name="Date Placeholder 3"/>
          <p:cNvSpPr>
            <a:spLocks/>
          </p:cNvSpPr>
          <p:nvPr/>
        </p:nvSpPr>
        <p:spPr bwMode="auto">
          <a:xfrm>
            <a:off x="7239000" y="6629400"/>
            <a:ext cx="1905000" cy="222250"/>
          </a:xfrm>
          <a:prstGeom prst="rect">
            <a:avLst/>
          </a:prstGeom>
          <a:noFill/>
          <a:ln w="9525">
            <a:noFill/>
            <a:miter lim="800000"/>
            <a:headEnd/>
            <a:tailEnd/>
          </a:ln>
        </p:spPr>
        <p:txBody>
          <a:bodyPr lIns="95791" tIns="47896" rIns="95791" bIns="47896"/>
          <a:lstStyle/>
          <a:p>
            <a:pPr algn="r">
              <a:defRPr/>
            </a:pPr>
            <a:fld id="{24DAA43E-5D91-4FDF-9FC3-6D1EC926308F}" type="datetime1">
              <a:rPr lang="ar-SA" sz="1200">
                <a:solidFill>
                  <a:srgbClr val="0000A4"/>
                </a:solidFill>
                <a:latin typeface="Verdana" pitchFamily="34" charset="0"/>
                <a:cs typeface="Courier New" pitchFamily="49" charset="0"/>
              </a:rPr>
              <a:pPr algn="r">
                <a:defRPr/>
              </a:pPr>
              <a:t>28/11/1434</a:t>
            </a:fld>
            <a:endParaRPr lang="en-US" sz="1200">
              <a:solidFill>
                <a:srgbClr val="0000A4"/>
              </a:solidFill>
              <a:latin typeface="Verdana" pitchFamily="34" charset="0"/>
              <a:cs typeface="Courier New" pitchFamily="49" charset="0"/>
            </a:endParaRPr>
          </a:p>
        </p:txBody>
      </p:sp>
      <p:sp>
        <p:nvSpPr>
          <p:cNvPr id="91139" name="Rectangle 2"/>
          <p:cNvSpPr>
            <a:spLocks noGrp="1" noChangeArrowheads="1"/>
          </p:cNvSpPr>
          <p:nvPr>
            <p:ph type="ctrTitle"/>
          </p:nvPr>
        </p:nvSpPr>
        <p:spPr>
          <a:xfrm>
            <a:off x="304800" y="1447800"/>
            <a:ext cx="8382000" cy="2152650"/>
          </a:xfrm>
        </p:spPr>
        <p:txBody>
          <a:bodyPr/>
          <a:lstStyle>
            <a:lvl1pPr>
              <a:defRPr/>
            </a:lvl1pPr>
          </a:lstStyle>
          <a:p>
            <a:r>
              <a:rPr lang="en-US"/>
              <a:t>Click to edit Master title style</a:t>
            </a:r>
          </a:p>
        </p:txBody>
      </p:sp>
      <p:sp>
        <p:nvSpPr>
          <p:cNvPr id="91140" name="Rectangle 3"/>
          <p:cNvSpPr>
            <a:spLocks noGrp="1" noChangeArrowheads="1"/>
          </p:cNvSpPr>
          <p:nvPr>
            <p:ph type="subTitle" idx="1"/>
          </p:nvPr>
        </p:nvSpPr>
        <p:spPr>
          <a:xfrm>
            <a:off x="228600" y="3886200"/>
            <a:ext cx="8534400" cy="2590800"/>
          </a:xfrm>
        </p:spPr>
        <p:txBody>
          <a:bodyPr/>
          <a:lstStyle>
            <a:lvl1pPr marL="0" indent="0" algn="ctr">
              <a:buFont typeface="Wingdings" pitchFamily="2" charset="2"/>
              <a:buNone/>
              <a:defRPr/>
            </a:lvl1pPr>
          </a:lstStyle>
          <a:p>
            <a:r>
              <a:rPr lang="en-US"/>
              <a:t>Click to edit Master subtitle style</a:t>
            </a:r>
          </a:p>
        </p:txBody>
      </p:sp>
      <p:sp>
        <p:nvSpPr>
          <p:cNvPr id="11" name="Footer Placeholder 4"/>
          <p:cNvSpPr>
            <a:spLocks noGrp="1"/>
          </p:cNvSpPr>
          <p:nvPr>
            <p:ph type="ftr" sz="quarter" idx="10"/>
          </p:nvPr>
        </p:nvSpPr>
        <p:spPr>
          <a:xfrm>
            <a:off x="76200" y="6629400"/>
            <a:ext cx="2895600" cy="228600"/>
          </a:xfrm>
        </p:spPr>
        <p:txBody>
          <a:bodyPr/>
          <a:lstStyle>
            <a:lvl1pPr algn="l">
              <a:defRPr sz="1200"/>
            </a:lvl1pPr>
          </a:lstStyle>
          <a:p>
            <a:pPr>
              <a:defRPr/>
            </a:pPr>
            <a:r>
              <a:rPr lang="en-US" dirty="0"/>
              <a:t>© KFU </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ar-SA"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ar-SA" dirty="0"/>
          </a:p>
        </p:txBody>
      </p:sp>
      <p:sp>
        <p:nvSpPr>
          <p:cNvPr id="4" name="Date Placeholder 3"/>
          <p:cNvSpPr>
            <a:spLocks noGrp="1"/>
          </p:cNvSpPr>
          <p:nvPr>
            <p:ph type="dt" sz="half" idx="10"/>
          </p:nvPr>
        </p:nvSpPr>
        <p:spPr/>
        <p:txBody>
          <a:bodyPr/>
          <a:lstStyle>
            <a:lvl1pPr>
              <a:defRPr/>
            </a:lvl1pPr>
          </a:lstStyle>
          <a:p>
            <a:pPr>
              <a:defRPr/>
            </a:pPr>
            <a:fld id="{A309B55F-4F5A-4E69-AEFB-9A11B956B79B}" type="datetime1">
              <a:rPr lang="en-US" smtClean="0"/>
              <a:pPr>
                <a:defRPr/>
              </a:pPr>
              <a:t>10/2/2013</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a:t>© KFU - Khaled KHALIL</a:t>
            </a:r>
            <a:endParaRPr lang="en-US" dirty="0"/>
          </a:p>
        </p:txBody>
      </p:sp>
      <p:sp>
        <p:nvSpPr>
          <p:cNvPr id="6" name="Slide Number Placeholder 5"/>
          <p:cNvSpPr>
            <a:spLocks noGrp="1"/>
          </p:cNvSpPr>
          <p:nvPr>
            <p:ph type="sldNum" sz="quarter" idx="12"/>
          </p:nvPr>
        </p:nvSpPr>
        <p:spPr/>
        <p:txBody>
          <a:bodyPr/>
          <a:lstStyle>
            <a:lvl1pPr>
              <a:defRPr/>
            </a:lvl1pPr>
          </a:lstStyle>
          <a:p>
            <a:pPr>
              <a:defRPr/>
            </a:pPr>
            <a:r>
              <a:rPr lang="ar-SA"/>
              <a:t>4-</a:t>
            </a:r>
            <a:fld id="{8F9CFF22-D88A-4C01-BCCE-F93CB152613C}"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a:ln/>
        </p:spPr>
        <p:txBody>
          <a:bodyPr/>
          <a:lstStyle>
            <a:lvl1pPr>
              <a:defRPr/>
            </a:lvl1pPr>
          </a:lstStyle>
          <a:p>
            <a:pPr>
              <a:defRPr/>
            </a:pPr>
            <a:fld id="{B8BB4807-AAAF-4DBF-A03F-694E94A07101}" type="datetime1">
              <a:rPr lang="en-US" smtClean="0"/>
              <a:pPr>
                <a:defRPr/>
              </a:pPr>
              <a:t>10/2/2013</a:t>
            </a:fld>
            <a:endParaRPr lang="en-US"/>
          </a:p>
        </p:txBody>
      </p:sp>
      <p:sp>
        <p:nvSpPr>
          <p:cNvPr id="5" name="Footer Placeholder 4"/>
          <p:cNvSpPr>
            <a:spLocks noGrp="1"/>
          </p:cNvSpPr>
          <p:nvPr>
            <p:ph type="ftr" sz="quarter" idx="11"/>
          </p:nvPr>
        </p:nvSpPr>
        <p:spPr>
          <a:ln/>
        </p:spPr>
        <p:txBody>
          <a:bodyPr/>
          <a:lstStyle>
            <a:lvl1pPr>
              <a:defRPr/>
            </a:lvl1pPr>
          </a:lstStyle>
          <a:p>
            <a:pPr>
              <a:defRPr/>
            </a:pPr>
            <a:r>
              <a:rPr lang="en-US"/>
              <a:t>© KFU - Khaled KHALIL</a:t>
            </a:r>
          </a:p>
        </p:txBody>
      </p:sp>
      <p:sp>
        <p:nvSpPr>
          <p:cNvPr id="6" name="Slide Number Placeholder 5"/>
          <p:cNvSpPr>
            <a:spLocks noGrp="1"/>
          </p:cNvSpPr>
          <p:nvPr>
            <p:ph type="sldNum" sz="quarter" idx="12"/>
          </p:nvPr>
        </p:nvSpPr>
        <p:spPr>
          <a:ln/>
        </p:spPr>
        <p:txBody>
          <a:bodyPr/>
          <a:lstStyle>
            <a:lvl1pPr>
              <a:defRPr/>
            </a:lvl1pPr>
          </a:lstStyle>
          <a:p>
            <a:pPr>
              <a:defRPr/>
            </a:pPr>
            <a:r>
              <a:rPr lang="ar-SA"/>
              <a:t>4-</a:t>
            </a:r>
            <a:fld id="{2916EFFE-89DC-40E1-9B98-4B2E786F8998}"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250825" y="1143000"/>
            <a:ext cx="4333875" cy="5454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737100" y="1143000"/>
            <a:ext cx="4333875" cy="5454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3"/>
          <p:cNvSpPr>
            <a:spLocks noGrp="1"/>
          </p:cNvSpPr>
          <p:nvPr>
            <p:ph type="dt" sz="half" idx="10"/>
          </p:nvPr>
        </p:nvSpPr>
        <p:spPr>
          <a:ln/>
        </p:spPr>
        <p:txBody>
          <a:bodyPr/>
          <a:lstStyle>
            <a:lvl1pPr>
              <a:defRPr/>
            </a:lvl1pPr>
          </a:lstStyle>
          <a:p>
            <a:pPr>
              <a:defRPr/>
            </a:pPr>
            <a:fld id="{CA79FE02-0C23-4A20-95E2-80520D52E0D4}" type="datetime1">
              <a:rPr lang="en-US" smtClean="0"/>
              <a:pPr>
                <a:defRPr/>
              </a:pPr>
              <a:t>10/2/2013</a:t>
            </a:fld>
            <a:endParaRPr lang="en-US"/>
          </a:p>
        </p:txBody>
      </p:sp>
      <p:sp>
        <p:nvSpPr>
          <p:cNvPr id="6" name="Footer Placeholder 4"/>
          <p:cNvSpPr>
            <a:spLocks noGrp="1"/>
          </p:cNvSpPr>
          <p:nvPr>
            <p:ph type="ftr" sz="quarter" idx="11"/>
          </p:nvPr>
        </p:nvSpPr>
        <p:spPr>
          <a:ln/>
        </p:spPr>
        <p:txBody>
          <a:bodyPr/>
          <a:lstStyle>
            <a:lvl1pPr>
              <a:defRPr/>
            </a:lvl1pPr>
          </a:lstStyle>
          <a:p>
            <a:pPr>
              <a:defRPr/>
            </a:pPr>
            <a:r>
              <a:rPr lang="en-US"/>
              <a:t>© KFU - Khaled KHALIL</a:t>
            </a:r>
          </a:p>
        </p:txBody>
      </p:sp>
      <p:sp>
        <p:nvSpPr>
          <p:cNvPr id="7" name="Slide Number Placeholder 5"/>
          <p:cNvSpPr>
            <a:spLocks noGrp="1"/>
          </p:cNvSpPr>
          <p:nvPr>
            <p:ph type="sldNum" sz="quarter" idx="12"/>
          </p:nvPr>
        </p:nvSpPr>
        <p:spPr>
          <a:ln/>
        </p:spPr>
        <p:txBody>
          <a:bodyPr/>
          <a:lstStyle>
            <a:lvl1pPr>
              <a:defRPr/>
            </a:lvl1pPr>
          </a:lstStyle>
          <a:p>
            <a:pPr>
              <a:defRPr/>
            </a:pPr>
            <a:r>
              <a:rPr lang="ar-SA"/>
              <a:t>4-</a:t>
            </a:r>
            <a:fld id="{02C7721A-6B97-4172-9691-FFED6A4E3484}"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3"/>
          <p:cNvSpPr>
            <a:spLocks noGrp="1"/>
          </p:cNvSpPr>
          <p:nvPr>
            <p:ph type="dt" sz="half" idx="10"/>
          </p:nvPr>
        </p:nvSpPr>
        <p:spPr>
          <a:ln/>
        </p:spPr>
        <p:txBody>
          <a:bodyPr/>
          <a:lstStyle>
            <a:lvl1pPr>
              <a:defRPr/>
            </a:lvl1pPr>
          </a:lstStyle>
          <a:p>
            <a:pPr>
              <a:defRPr/>
            </a:pPr>
            <a:fld id="{8CF85DD5-24AC-4DDE-8672-6B1E8C3A79B4}" type="datetime1">
              <a:rPr lang="en-US" smtClean="0"/>
              <a:pPr>
                <a:defRPr/>
              </a:pPr>
              <a:t>10/2/2013</a:t>
            </a:fld>
            <a:endParaRPr lang="en-US"/>
          </a:p>
        </p:txBody>
      </p:sp>
      <p:sp>
        <p:nvSpPr>
          <p:cNvPr id="8" name="Footer Placeholder 4"/>
          <p:cNvSpPr>
            <a:spLocks noGrp="1"/>
          </p:cNvSpPr>
          <p:nvPr>
            <p:ph type="ftr" sz="quarter" idx="11"/>
          </p:nvPr>
        </p:nvSpPr>
        <p:spPr>
          <a:ln/>
        </p:spPr>
        <p:txBody>
          <a:bodyPr/>
          <a:lstStyle>
            <a:lvl1pPr>
              <a:defRPr/>
            </a:lvl1pPr>
          </a:lstStyle>
          <a:p>
            <a:pPr>
              <a:defRPr/>
            </a:pPr>
            <a:r>
              <a:rPr lang="en-US"/>
              <a:t>© KFU - Khaled KHALIL</a:t>
            </a:r>
          </a:p>
        </p:txBody>
      </p:sp>
      <p:sp>
        <p:nvSpPr>
          <p:cNvPr id="9" name="Slide Number Placeholder 5"/>
          <p:cNvSpPr>
            <a:spLocks noGrp="1"/>
          </p:cNvSpPr>
          <p:nvPr>
            <p:ph type="sldNum" sz="quarter" idx="12"/>
          </p:nvPr>
        </p:nvSpPr>
        <p:spPr>
          <a:ln/>
        </p:spPr>
        <p:txBody>
          <a:bodyPr/>
          <a:lstStyle>
            <a:lvl1pPr>
              <a:defRPr/>
            </a:lvl1pPr>
          </a:lstStyle>
          <a:p>
            <a:pPr>
              <a:defRPr/>
            </a:pPr>
            <a:r>
              <a:rPr lang="ar-SA"/>
              <a:t>4-</a:t>
            </a:r>
            <a:fld id="{E2D4F1E5-60FE-4EC2-A752-C7A779650786}"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3"/>
          <p:cNvSpPr>
            <a:spLocks noGrp="1"/>
          </p:cNvSpPr>
          <p:nvPr>
            <p:ph type="dt" sz="half" idx="10"/>
          </p:nvPr>
        </p:nvSpPr>
        <p:spPr>
          <a:ln/>
        </p:spPr>
        <p:txBody>
          <a:bodyPr/>
          <a:lstStyle>
            <a:lvl1pPr>
              <a:defRPr/>
            </a:lvl1pPr>
          </a:lstStyle>
          <a:p>
            <a:pPr>
              <a:defRPr/>
            </a:pPr>
            <a:fld id="{529098AB-CA24-4B7D-87A3-C518B05AB9B7}" type="datetime1">
              <a:rPr lang="en-US" smtClean="0"/>
              <a:pPr>
                <a:defRPr/>
              </a:pPr>
              <a:t>10/2/2013</a:t>
            </a:fld>
            <a:endParaRPr lang="en-US"/>
          </a:p>
        </p:txBody>
      </p:sp>
      <p:sp>
        <p:nvSpPr>
          <p:cNvPr id="4" name="Footer Placeholder 4"/>
          <p:cNvSpPr>
            <a:spLocks noGrp="1"/>
          </p:cNvSpPr>
          <p:nvPr>
            <p:ph type="ftr" sz="quarter" idx="11"/>
          </p:nvPr>
        </p:nvSpPr>
        <p:spPr>
          <a:ln/>
        </p:spPr>
        <p:txBody>
          <a:bodyPr/>
          <a:lstStyle>
            <a:lvl1pPr>
              <a:defRPr/>
            </a:lvl1pPr>
          </a:lstStyle>
          <a:p>
            <a:pPr>
              <a:defRPr/>
            </a:pPr>
            <a:r>
              <a:rPr lang="en-US"/>
              <a:t>© KFU - Khaled KHALIL</a:t>
            </a:r>
          </a:p>
        </p:txBody>
      </p:sp>
      <p:sp>
        <p:nvSpPr>
          <p:cNvPr id="5" name="Slide Number Placeholder 5"/>
          <p:cNvSpPr>
            <a:spLocks noGrp="1"/>
          </p:cNvSpPr>
          <p:nvPr>
            <p:ph type="sldNum" sz="quarter" idx="12"/>
          </p:nvPr>
        </p:nvSpPr>
        <p:spPr>
          <a:ln/>
        </p:spPr>
        <p:txBody>
          <a:bodyPr/>
          <a:lstStyle>
            <a:lvl1pPr>
              <a:defRPr/>
            </a:lvl1pPr>
          </a:lstStyle>
          <a:p>
            <a:pPr>
              <a:defRPr/>
            </a:pPr>
            <a:r>
              <a:rPr lang="ar-SA"/>
              <a:t>4-</a:t>
            </a:r>
            <a:fld id="{5FEF8C07-4CDA-4EA3-8F8E-B803055B2391}"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Date Placeholder 3"/>
          <p:cNvSpPr>
            <a:spLocks noGrp="1"/>
          </p:cNvSpPr>
          <p:nvPr>
            <p:ph type="dt" sz="half" idx="10"/>
          </p:nvPr>
        </p:nvSpPr>
        <p:spPr/>
        <p:txBody>
          <a:bodyPr/>
          <a:lstStyle>
            <a:lvl1pPr>
              <a:defRPr/>
            </a:lvl1pPr>
          </a:lstStyle>
          <a:p>
            <a:pPr>
              <a:defRPr/>
            </a:pPr>
            <a:fld id="{A356BD1D-F506-4B50-8BBB-84F2EEC58B2A}" type="datetime1">
              <a:rPr lang="en-US" smtClean="0"/>
              <a:pPr>
                <a:defRPr/>
              </a:pPr>
              <a:t>10/2/2013</a:t>
            </a:fld>
            <a:endParaRPr lang="en-US"/>
          </a:p>
        </p:txBody>
      </p:sp>
      <p:sp>
        <p:nvSpPr>
          <p:cNvPr id="4" name="Footer Placeholder 4"/>
          <p:cNvSpPr>
            <a:spLocks noGrp="1"/>
          </p:cNvSpPr>
          <p:nvPr>
            <p:ph type="ftr" sz="quarter" idx="11"/>
          </p:nvPr>
        </p:nvSpPr>
        <p:spPr/>
        <p:txBody>
          <a:bodyPr/>
          <a:lstStyle>
            <a:lvl1pPr>
              <a:defRPr/>
            </a:lvl1pPr>
          </a:lstStyle>
          <a:p>
            <a:pPr>
              <a:defRPr/>
            </a:pPr>
            <a:r>
              <a:rPr lang="en-US"/>
              <a:t>© KFU - Khaled KHALIL</a:t>
            </a:r>
          </a:p>
        </p:txBody>
      </p:sp>
      <p:sp>
        <p:nvSpPr>
          <p:cNvPr id="5" name="Slide Number Placeholder 5"/>
          <p:cNvSpPr>
            <a:spLocks noGrp="1"/>
          </p:cNvSpPr>
          <p:nvPr>
            <p:ph type="sldNum" sz="quarter" idx="12"/>
          </p:nvPr>
        </p:nvSpPr>
        <p:spPr/>
        <p:txBody>
          <a:bodyPr/>
          <a:lstStyle>
            <a:lvl1pPr>
              <a:defRPr/>
            </a:lvl1pPr>
          </a:lstStyle>
          <a:p>
            <a:pPr>
              <a:defRPr/>
            </a:pPr>
            <a:r>
              <a:rPr lang="ar-SA"/>
              <a:t>4-</a:t>
            </a:r>
            <a:fld id="{2BDA53D0-E597-4555-835A-63F6F46B0C5C}"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a:ln/>
        </p:spPr>
        <p:txBody>
          <a:bodyPr/>
          <a:lstStyle>
            <a:lvl1pPr>
              <a:defRPr/>
            </a:lvl1pPr>
          </a:lstStyle>
          <a:p>
            <a:pPr>
              <a:defRPr/>
            </a:pPr>
            <a:fld id="{FD10E67A-D917-4AC7-A0E9-2578DC245254}" type="datetime1">
              <a:rPr lang="en-US" smtClean="0"/>
              <a:pPr>
                <a:defRPr/>
              </a:pPr>
              <a:t>10/2/2013</a:t>
            </a:fld>
            <a:endParaRPr lang="en-US"/>
          </a:p>
        </p:txBody>
      </p:sp>
      <p:sp>
        <p:nvSpPr>
          <p:cNvPr id="6" name="Footer Placeholder 4"/>
          <p:cNvSpPr>
            <a:spLocks noGrp="1"/>
          </p:cNvSpPr>
          <p:nvPr>
            <p:ph type="ftr" sz="quarter" idx="11"/>
          </p:nvPr>
        </p:nvSpPr>
        <p:spPr>
          <a:ln/>
        </p:spPr>
        <p:txBody>
          <a:bodyPr/>
          <a:lstStyle>
            <a:lvl1pPr>
              <a:defRPr/>
            </a:lvl1pPr>
          </a:lstStyle>
          <a:p>
            <a:pPr>
              <a:defRPr/>
            </a:pPr>
            <a:r>
              <a:rPr lang="en-US"/>
              <a:t>© KFU - Khaled KHALIL</a:t>
            </a:r>
          </a:p>
        </p:txBody>
      </p:sp>
      <p:sp>
        <p:nvSpPr>
          <p:cNvPr id="7" name="Slide Number Placeholder 5"/>
          <p:cNvSpPr>
            <a:spLocks noGrp="1"/>
          </p:cNvSpPr>
          <p:nvPr>
            <p:ph type="sldNum" sz="quarter" idx="12"/>
          </p:nvPr>
        </p:nvSpPr>
        <p:spPr>
          <a:ln/>
        </p:spPr>
        <p:txBody>
          <a:bodyPr/>
          <a:lstStyle>
            <a:lvl1pPr>
              <a:defRPr/>
            </a:lvl1pPr>
          </a:lstStyle>
          <a:p>
            <a:pPr>
              <a:defRPr/>
            </a:pPr>
            <a:r>
              <a:rPr lang="ar-SA"/>
              <a:t>4-</a:t>
            </a:r>
            <a:fld id="{FA043D40-B4B2-439B-9C4E-895A0FC4BCAB}"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a:ln/>
        </p:spPr>
        <p:txBody>
          <a:bodyPr/>
          <a:lstStyle>
            <a:lvl1pPr>
              <a:defRPr/>
            </a:lvl1pPr>
          </a:lstStyle>
          <a:p>
            <a:pPr>
              <a:defRPr/>
            </a:pPr>
            <a:fld id="{346A0617-88D3-4941-825F-49FF600B6577}" type="datetime1">
              <a:rPr lang="en-US" smtClean="0"/>
              <a:pPr>
                <a:defRPr/>
              </a:pPr>
              <a:t>10/2/2013</a:t>
            </a:fld>
            <a:endParaRPr lang="en-US"/>
          </a:p>
        </p:txBody>
      </p:sp>
      <p:sp>
        <p:nvSpPr>
          <p:cNvPr id="6" name="Footer Placeholder 4"/>
          <p:cNvSpPr>
            <a:spLocks noGrp="1"/>
          </p:cNvSpPr>
          <p:nvPr>
            <p:ph type="ftr" sz="quarter" idx="11"/>
          </p:nvPr>
        </p:nvSpPr>
        <p:spPr>
          <a:ln/>
        </p:spPr>
        <p:txBody>
          <a:bodyPr/>
          <a:lstStyle>
            <a:lvl1pPr>
              <a:defRPr/>
            </a:lvl1pPr>
          </a:lstStyle>
          <a:p>
            <a:pPr>
              <a:defRPr/>
            </a:pPr>
            <a:r>
              <a:rPr lang="en-US"/>
              <a:t>© KFU - Khaled KHALIL</a:t>
            </a:r>
          </a:p>
        </p:txBody>
      </p:sp>
      <p:sp>
        <p:nvSpPr>
          <p:cNvPr id="7" name="Slide Number Placeholder 5"/>
          <p:cNvSpPr>
            <a:spLocks noGrp="1"/>
          </p:cNvSpPr>
          <p:nvPr>
            <p:ph type="sldNum" sz="quarter" idx="12"/>
          </p:nvPr>
        </p:nvSpPr>
        <p:spPr>
          <a:ln/>
        </p:spPr>
        <p:txBody>
          <a:bodyPr/>
          <a:lstStyle>
            <a:lvl1pPr>
              <a:defRPr/>
            </a:lvl1pPr>
          </a:lstStyle>
          <a:p>
            <a:pPr>
              <a:defRPr/>
            </a:pPr>
            <a:r>
              <a:rPr lang="ar-SA"/>
              <a:t>4-</a:t>
            </a:r>
            <a:fld id="{8FC9C3DD-ACDF-4E22-982B-0BBEA1348817}"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640" name="Line 8"/>
          <p:cNvSpPr>
            <a:spLocks noChangeShapeType="1"/>
          </p:cNvSpPr>
          <p:nvPr/>
        </p:nvSpPr>
        <p:spPr bwMode="auto">
          <a:xfrm>
            <a:off x="250825" y="1125538"/>
            <a:ext cx="8713788" cy="0"/>
          </a:xfrm>
          <a:prstGeom prst="line">
            <a:avLst/>
          </a:prstGeom>
          <a:noFill/>
          <a:ln w="19050">
            <a:solidFill>
              <a:srgbClr val="0000A4"/>
            </a:solidFill>
            <a:round/>
            <a:headEnd/>
            <a:tailEnd/>
          </a:ln>
        </p:spPr>
        <p:txBody>
          <a:bodyPr/>
          <a:lstStyle/>
          <a:p>
            <a:pPr>
              <a:defRPr/>
            </a:pPr>
            <a:endParaRPr lang="ar-SA"/>
          </a:p>
        </p:txBody>
      </p:sp>
      <p:sp>
        <p:nvSpPr>
          <p:cNvPr id="1028" name="Rectangle 2"/>
          <p:cNvSpPr>
            <a:spLocks noGrp="1" noChangeArrowheads="1"/>
          </p:cNvSpPr>
          <p:nvPr>
            <p:ph type="title"/>
          </p:nvPr>
        </p:nvSpPr>
        <p:spPr bwMode="auto">
          <a:xfrm>
            <a:off x="179513" y="-26988"/>
            <a:ext cx="8964488" cy="1093788"/>
          </a:xfrm>
          <a:prstGeom prst="rect">
            <a:avLst/>
          </a:prstGeom>
          <a:noFill/>
          <a:ln w="9525">
            <a:noFill/>
            <a:miter lim="800000"/>
            <a:headEnd/>
            <a:tailEnd/>
          </a:ln>
        </p:spPr>
        <p:txBody>
          <a:bodyPr vert="horz" wrap="square" lIns="95791" tIns="47896" rIns="95791" bIns="47896" numCol="1" anchor="ctr" anchorCtr="0" compatLnSpc="1">
            <a:prstTxWarp prst="textNoShape">
              <a:avLst/>
            </a:prstTxWarp>
          </a:bodyPr>
          <a:lstStyle/>
          <a:p>
            <a:pPr lvl="0"/>
            <a:r>
              <a:rPr lang="en-US" dirty="0" smtClean="0"/>
              <a:t>Click to edit Master title style</a:t>
            </a:r>
          </a:p>
        </p:txBody>
      </p:sp>
      <p:sp>
        <p:nvSpPr>
          <p:cNvPr id="1029" name="Rectangle 3"/>
          <p:cNvSpPr>
            <a:spLocks noGrp="1" noChangeArrowheads="1"/>
          </p:cNvSpPr>
          <p:nvPr>
            <p:ph type="body" idx="1"/>
          </p:nvPr>
        </p:nvSpPr>
        <p:spPr bwMode="auto">
          <a:xfrm>
            <a:off x="250825" y="1143000"/>
            <a:ext cx="8820150" cy="5454650"/>
          </a:xfrm>
          <a:prstGeom prst="rect">
            <a:avLst/>
          </a:prstGeom>
          <a:noFill/>
          <a:ln w="9525">
            <a:noFill/>
            <a:miter lim="800000"/>
            <a:headEnd/>
            <a:tailEnd/>
          </a:ln>
        </p:spPr>
        <p:txBody>
          <a:bodyPr vert="horz" wrap="square" lIns="95791" tIns="47896" rIns="95791" bIns="47896"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1" name="Date Placeholder 3"/>
          <p:cNvSpPr>
            <a:spLocks noGrp="1"/>
          </p:cNvSpPr>
          <p:nvPr>
            <p:ph type="dt" sz="half" idx="2"/>
          </p:nvPr>
        </p:nvSpPr>
        <p:spPr bwMode="auto">
          <a:xfrm>
            <a:off x="7596188" y="6629400"/>
            <a:ext cx="1547812" cy="222250"/>
          </a:xfrm>
          <a:prstGeom prst="rect">
            <a:avLst/>
          </a:prstGeom>
          <a:ln>
            <a:miter lim="800000"/>
            <a:headEnd/>
            <a:tailEnd/>
          </a:ln>
        </p:spPr>
        <p:txBody>
          <a:bodyPr vert="horz" wrap="square" lIns="95791" tIns="47896" rIns="95791" bIns="47896" numCol="1" anchor="t" anchorCtr="0" compatLnSpc="1">
            <a:prstTxWarp prst="textNoShape">
              <a:avLst/>
            </a:prstTxWarp>
          </a:bodyPr>
          <a:lstStyle>
            <a:lvl1pPr algn="r">
              <a:defRPr sz="1000">
                <a:solidFill>
                  <a:srgbClr val="0000A4"/>
                </a:solidFill>
                <a:latin typeface="Verdana" pitchFamily="34" charset="0"/>
                <a:cs typeface="Courier New" pitchFamily="49" charset="0"/>
              </a:defRPr>
            </a:lvl1pPr>
          </a:lstStyle>
          <a:p>
            <a:pPr>
              <a:defRPr/>
            </a:pPr>
            <a:fld id="{918C3995-B4EC-4594-900A-70126E7D3CBB}" type="datetime1">
              <a:rPr lang="en-US" smtClean="0"/>
              <a:pPr>
                <a:defRPr/>
              </a:pPr>
              <a:t>10/2/2013</a:t>
            </a:fld>
            <a:endParaRPr lang="en-US"/>
          </a:p>
        </p:txBody>
      </p:sp>
      <p:sp>
        <p:nvSpPr>
          <p:cNvPr id="12" name="Footer Placeholder 4"/>
          <p:cNvSpPr>
            <a:spLocks noGrp="1"/>
          </p:cNvSpPr>
          <p:nvPr>
            <p:ph type="ftr" sz="quarter" idx="3"/>
          </p:nvPr>
        </p:nvSpPr>
        <p:spPr bwMode="auto">
          <a:xfrm>
            <a:off x="3059113" y="6669088"/>
            <a:ext cx="2894012" cy="215900"/>
          </a:xfrm>
          <a:prstGeom prst="rect">
            <a:avLst/>
          </a:prstGeom>
          <a:ln>
            <a:miter lim="800000"/>
            <a:headEnd/>
            <a:tailEnd/>
          </a:ln>
        </p:spPr>
        <p:txBody>
          <a:bodyPr vert="horz" wrap="square" lIns="95791" tIns="47896" rIns="95791" bIns="47896" numCol="1" anchor="t" anchorCtr="0" compatLnSpc="1">
            <a:prstTxWarp prst="textNoShape">
              <a:avLst/>
            </a:prstTxWarp>
          </a:bodyPr>
          <a:lstStyle>
            <a:lvl1pPr>
              <a:defRPr sz="1000">
                <a:solidFill>
                  <a:srgbClr val="0000A4"/>
                </a:solidFill>
                <a:latin typeface="Verdana" pitchFamily="34" charset="0"/>
                <a:cs typeface="Courier New" pitchFamily="49" charset="0"/>
              </a:defRPr>
            </a:lvl1pPr>
          </a:lstStyle>
          <a:p>
            <a:pPr>
              <a:defRPr/>
            </a:pPr>
            <a:r>
              <a:rPr lang="en-US"/>
              <a:t>© KFU - Khaled KHALIL</a:t>
            </a:r>
          </a:p>
        </p:txBody>
      </p:sp>
      <p:sp>
        <p:nvSpPr>
          <p:cNvPr id="13" name="Slide Number Placeholder 5"/>
          <p:cNvSpPr>
            <a:spLocks noGrp="1"/>
          </p:cNvSpPr>
          <p:nvPr>
            <p:ph type="sldNum" sz="quarter" idx="4"/>
          </p:nvPr>
        </p:nvSpPr>
        <p:spPr bwMode="auto">
          <a:xfrm>
            <a:off x="304800" y="6629400"/>
            <a:ext cx="1044575" cy="228600"/>
          </a:xfrm>
          <a:prstGeom prst="rect">
            <a:avLst/>
          </a:prstGeom>
          <a:ln>
            <a:miter lim="800000"/>
            <a:headEnd/>
            <a:tailEnd/>
          </a:ln>
        </p:spPr>
        <p:txBody>
          <a:bodyPr vert="horz" wrap="square" lIns="95791" tIns="47896" rIns="95791" bIns="47896" numCol="1" anchor="t" anchorCtr="0" compatLnSpc="1">
            <a:prstTxWarp prst="textNoShape">
              <a:avLst/>
            </a:prstTxWarp>
          </a:bodyPr>
          <a:lstStyle>
            <a:lvl1pPr algn="l" rtl="1">
              <a:defRPr sz="1000">
                <a:solidFill>
                  <a:srgbClr val="0000A4"/>
                </a:solidFill>
                <a:latin typeface="Verdana" pitchFamily="34" charset="0"/>
                <a:cs typeface="Courier New" pitchFamily="49" charset="0"/>
              </a:defRPr>
            </a:lvl1pPr>
          </a:lstStyle>
          <a:p>
            <a:pPr>
              <a:defRPr/>
            </a:pPr>
            <a:r>
              <a:rPr lang="ar-SA"/>
              <a:t>4-</a:t>
            </a:r>
            <a:fld id="{CA359D42-263A-4008-BCCE-4A050000EADE}" type="slidenum">
              <a:rPr lang="ar-SA"/>
              <a:pPr>
                <a:defRPr/>
              </a:pPr>
              <a:t>‹#›</a:t>
            </a:fld>
            <a:endParaRPr lang="en-US"/>
          </a:p>
        </p:txBody>
      </p:sp>
      <p:grpSp>
        <p:nvGrpSpPr>
          <p:cNvPr id="14" name="Group 7"/>
          <p:cNvGrpSpPr>
            <a:grpSpLocks/>
          </p:cNvGrpSpPr>
          <p:nvPr userDrawn="1"/>
        </p:nvGrpSpPr>
        <p:grpSpPr bwMode="auto">
          <a:xfrm>
            <a:off x="251520" y="0"/>
            <a:ext cx="1152128" cy="1124744"/>
            <a:chOff x="5210750" y="1066800"/>
            <a:chExt cx="2976900" cy="3130677"/>
          </a:xfrm>
        </p:grpSpPr>
        <p:sp>
          <p:nvSpPr>
            <p:cNvPr id="15" name="Oval 14"/>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6" name="Picture 2" descr="http://kfu.files.googlepages.com/newKFUlogo.jpg"/>
            <p:cNvPicPr>
              <a:picLocks noChangeAspect="1" noChangeArrowheads="1"/>
            </p:cNvPicPr>
            <p:nvPr/>
          </p:nvPicPr>
          <p:blipFill>
            <a:blip r:embed="rId11"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Tree>
  </p:cSld>
  <p:clrMap bg1="lt1" tx1="dk1" bg2="lt2" tx2="dk2" accent1="accent1" accent2="accent2" accent3="accent3" accent4="accent4" accent5="accent5" accent6="accent6" hlink="hlink" folHlink="folHlink"/>
  <p:sldLayoutIdLst>
    <p:sldLayoutId id="2147483849" r:id="rId1"/>
    <p:sldLayoutId id="2147483850" r:id="rId2"/>
    <p:sldLayoutId id="2147483841" r:id="rId3"/>
    <p:sldLayoutId id="2147483842" r:id="rId4"/>
    <p:sldLayoutId id="2147483843" r:id="rId5"/>
    <p:sldLayoutId id="2147483844" r:id="rId6"/>
    <p:sldLayoutId id="2147483851" r:id="rId7"/>
    <p:sldLayoutId id="2147483845" r:id="rId8"/>
    <p:sldLayoutId id="2147483846" r:id="rId9"/>
  </p:sldLayoutIdLst>
  <p:timing>
    <p:tnLst>
      <p:par>
        <p:cTn id="1" dur="indefinite" restart="never" nodeType="tmRoot"/>
      </p:par>
    </p:tnLst>
  </p:timing>
  <p:hf hdr="0"/>
  <p:txStyles>
    <p:titleStyle>
      <a:lvl1pPr algn="r" defTabSz="957263" rtl="1" eaLnBrk="0" fontAlgn="base" hangingPunct="0">
        <a:spcBef>
          <a:spcPct val="0"/>
        </a:spcBef>
        <a:spcAft>
          <a:spcPct val="0"/>
        </a:spcAft>
        <a:defRPr sz="4000" b="1">
          <a:solidFill>
            <a:srgbClr val="0000A4"/>
          </a:solidFill>
          <a:latin typeface="+mj-lt"/>
          <a:ea typeface="+mj-ea"/>
          <a:cs typeface="+mj-cs"/>
        </a:defRPr>
      </a:lvl1pPr>
      <a:lvl2pPr algn="r" defTabSz="957263" rtl="1" eaLnBrk="0" fontAlgn="base" hangingPunct="0">
        <a:spcBef>
          <a:spcPct val="0"/>
        </a:spcBef>
        <a:spcAft>
          <a:spcPct val="0"/>
        </a:spcAft>
        <a:defRPr sz="4000" b="1">
          <a:solidFill>
            <a:srgbClr val="0000A4"/>
          </a:solidFill>
          <a:latin typeface="Georgia" pitchFamily="18" charset="0"/>
          <a:cs typeface="Mohammad mashtoof" pitchFamily="2" charset="-78"/>
        </a:defRPr>
      </a:lvl2pPr>
      <a:lvl3pPr algn="r" defTabSz="957263" rtl="1" eaLnBrk="0" fontAlgn="base" hangingPunct="0">
        <a:spcBef>
          <a:spcPct val="0"/>
        </a:spcBef>
        <a:spcAft>
          <a:spcPct val="0"/>
        </a:spcAft>
        <a:defRPr sz="4000" b="1">
          <a:solidFill>
            <a:srgbClr val="0000A4"/>
          </a:solidFill>
          <a:latin typeface="Georgia" pitchFamily="18" charset="0"/>
          <a:cs typeface="Mohammad mashtoof" pitchFamily="2" charset="-78"/>
        </a:defRPr>
      </a:lvl3pPr>
      <a:lvl4pPr algn="r" defTabSz="957263" rtl="1" eaLnBrk="0" fontAlgn="base" hangingPunct="0">
        <a:spcBef>
          <a:spcPct val="0"/>
        </a:spcBef>
        <a:spcAft>
          <a:spcPct val="0"/>
        </a:spcAft>
        <a:defRPr sz="4000" b="1">
          <a:solidFill>
            <a:srgbClr val="0000A4"/>
          </a:solidFill>
          <a:latin typeface="Georgia" pitchFamily="18" charset="0"/>
          <a:cs typeface="Mohammad mashtoof" pitchFamily="2" charset="-78"/>
        </a:defRPr>
      </a:lvl4pPr>
      <a:lvl5pPr algn="r" defTabSz="957263" rtl="1" eaLnBrk="0" fontAlgn="base" hangingPunct="0">
        <a:spcBef>
          <a:spcPct val="0"/>
        </a:spcBef>
        <a:spcAft>
          <a:spcPct val="0"/>
        </a:spcAft>
        <a:defRPr sz="4000" b="1">
          <a:solidFill>
            <a:srgbClr val="0000A4"/>
          </a:solidFill>
          <a:latin typeface="Georgia" pitchFamily="18" charset="0"/>
          <a:cs typeface="Mohammad mashtoof" pitchFamily="2" charset="-78"/>
        </a:defRPr>
      </a:lvl5pPr>
      <a:lvl6pPr marL="457200" algn="r" defTabSz="957263" rtl="1" eaLnBrk="0" fontAlgn="base" hangingPunct="0">
        <a:spcBef>
          <a:spcPct val="0"/>
        </a:spcBef>
        <a:spcAft>
          <a:spcPct val="0"/>
        </a:spcAft>
        <a:defRPr sz="4000" b="1">
          <a:solidFill>
            <a:srgbClr val="0000A4"/>
          </a:solidFill>
          <a:latin typeface="Georgia" pitchFamily="18" charset="0"/>
          <a:cs typeface="Mohammad mashtoof" pitchFamily="2" charset="-78"/>
        </a:defRPr>
      </a:lvl6pPr>
      <a:lvl7pPr marL="914400" algn="r" defTabSz="957263" rtl="1" eaLnBrk="0" fontAlgn="base" hangingPunct="0">
        <a:spcBef>
          <a:spcPct val="0"/>
        </a:spcBef>
        <a:spcAft>
          <a:spcPct val="0"/>
        </a:spcAft>
        <a:defRPr sz="4000" b="1">
          <a:solidFill>
            <a:srgbClr val="0000A4"/>
          </a:solidFill>
          <a:latin typeface="Georgia" pitchFamily="18" charset="0"/>
          <a:cs typeface="Mohammad mashtoof" pitchFamily="2" charset="-78"/>
        </a:defRPr>
      </a:lvl7pPr>
      <a:lvl8pPr marL="1371600" algn="r" defTabSz="957263" rtl="1" eaLnBrk="0" fontAlgn="base" hangingPunct="0">
        <a:spcBef>
          <a:spcPct val="0"/>
        </a:spcBef>
        <a:spcAft>
          <a:spcPct val="0"/>
        </a:spcAft>
        <a:defRPr sz="4000" b="1">
          <a:solidFill>
            <a:srgbClr val="0000A4"/>
          </a:solidFill>
          <a:latin typeface="Georgia" pitchFamily="18" charset="0"/>
          <a:cs typeface="Mohammad mashtoof" pitchFamily="2" charset="-78"/>
        </a:defRPr>
      </a:lvl8pPr>
      <a:lvl9pPr marL="1828800" algn="r" defTabSz="957263" rtl="1" eaLnBrk="0" fontAlgn="base" hangingPunct="0">
        <a:spcBef>
          <a:spcPct val="0"/>
        </a:spcBef>
        <a:spcAft>
          <a:spcPct val="0"/>
        </a:spcAft>
        <a:defRPr sz="4000" b="1">
          <a:solidFill>
            <a:srgbClr val="0000A4"/>
          </a:solidFill>
          <a:latin typeface="Georgia" pitchFamily="18" charset="0"/>
          <a:cs typeface="Mohammad mashtoof" pitchFamily="2" charset="-78"/>
        </a:defRPr>
      </a:lvl9pPr>
    </p:titleStyle>
    <p:bodyStyle>
      <a:lvl1pPr marL="360363" indent="-360363" algn="r" defTabSz="957263" rtl="1" eaLnBrk="0" fontAlgn="base" hangingPunct="0">
        <a:spcBef>
          <a:spcPct val="20000"/>
        </a:spcBef>
        <a:spcAft>
          <a:spcPct val="0"/>
        </a:spcAft>
        <a:buClr>
          <a:srgbClr val="0000A4"/>
        </a:buClr>
        <a:buSzPct val="75000"/>
        <a:buFont typeface="Wingdings" pitchFamily="2" charset="2"/>
        <a:buChar char="p"/>
        <a:defRPr sz="2500" b="1">
          <a:solidFill>
            <a:srgbClr val="0000FF"/>
          </a:solidFill>
          <a:latin typeface="+mn-lt"/>
          <a:ea typeface="+mn-ea"/>
          <a:cs typeface="+mn-cs"/>
        </a:defRPr>
      </a:lvl1pPr>
      <a:lvl2pPr marL="777875" indent="-298450" algn="r" defTabSz="957263" rtl="1" eaLnBrk="0" fontAlgn="base" hangingPunct="0">
        <a:spcBef>
          <a:spcPct val="20000"/>
        </a:spcBef>
        <a:spcAft>
          <a:spcPct val="0"/>
        </a:spcAft>
        <a:buClr>
          <a:srgbClr val="0000D6"/>
        </a:buClr>
        <a:buSzPct val="75000"/>
        <a:buFont typeface="Wingdings" pitchFamily="2" charset="2"/>
        <a:buChar char="n"/>
        <a:defRPr sz="2100" b="1">
          <a:solidFill>
            <a:srgbClr val="0000FF"/>
          </a:solidFill>
          <a:latin typeface="+mn-lt"/>
          <a:cs typeface="+mn-cs"/>
        </a:defRPr>
      </a:lvl2pPr>
      <a:lvl3pPr marL="1198563" indent="-241300" algn="r" defTabSz="957263" rtl="1" eaLnBrk="0" fontAlgn="base" hangingPunct="0">
        <a:spcBef>
          <a:spcPct val="20000"/>
        </a:spcBef>
        <a:spcAft>
          <a:spcPct val="0"/>
        </a:spcAft>
        <a:buClr>
          <a:srgbClr val="6D6DFF"/>
        </a:buClr>
        <a:buSzPct val="65000"/>
        <a:buFont typeface="Wingdings" pitchFamily="2" charset="2"/>
        <a:buChar char="p"/>
        <a:defRPr sz="1900" b="1">
          <a:solidFill>
            <a:srgbClr val="0000FF"/>
          </a:solidFill>
          <a:latin typeface="+mn-lt"/>
          <a:cs typeface="+mn-cs"/>
        </a:defRPr>
      </a:lvl3pPr>
      <a:lvl4pPr marL="1676400" indent="-239713" algn="r" defTabSz="957263" rtl="1" eaLnBrk="0" fontAlgn="base" hangingPunct="0">
        <a:spcBef>
          <a:spcPct val="20000"/>
        </a:spcBef>
        <a:spcAft>
          <a:spcPct val="0"/>
        </a:spcAft>
        <a:buClr>
          <a:srgbClr val="0000D6"/>
        </a:buClr>
        <a:buFont typeface="Wingdings" pitchFamily="2" charset="2"/>
        <a:buChar char="§"/>
        <a:defRPr sz="1600" b="1">
          <a:solidFill>
            <a:srgbClr val="0000FF"/>
          </a:solidFill>
          <a:latin typeface="+mn-lt"/>
          <a:cs typeface="+mn-cs"/>
        </a:defRPr>
      </a:lvl4pPr>
      <a:lvl5pPr marL="2155825" indent="-239713" algn="r" defTabSz="957263" rtl="1" eaLnBrk="0" fontAlgn="base" hangingPunct="0">
        <a:spcBef>
          <a:spcPct val="20000"/>
        </a:spcBef>
        <a:spcAft>
          <a:spcPct val="0"/>
        </a:spcAft>
        <a:buClr>
          <a:srgbClr val="0000A4"/>
        </a:buClr>
        <a:buSzPct val="80000"/>
        <a:buFont typeface="Wingdings" pitchFamily="2" charset="2"/>
        <a:buChar char="§"/>
        <a:defRPr sz="1600" b="1">
          <a:solidFill>
            <a:srgbClr val="0000FF"/>
          </a:solidFill>
          <a:latin typeface="+mn-lt"/>
          <a:cs typeface="+mn-cs"/>
        </a:defRPr>
      </a:lvl5pPr>
      <a:lvl6pPr marL="2613025" indent="-239713" algn="r" defTabSz="957263" rtl="1" eaLnBrk="0" fontAlgn="base" hangingPunct="0">
        <a:spcBef>
          <a:spcPct val="20000"/>
        </a:spcBef>
        <a:spcAft>
          <a:spcPct val="0"/>
        </a:spcAft>
        <a:buClr>
          <a:srgbClr val="0000A4"/>
        </a:buClr>
        <a:buSzPct val="80000"/>
        <a:buFont typeface="Wingdings" pitchFamily="2" charset="2"/>
        <a:buChar char="§"/>
        <a:defRPr sz="1600" b="1">
          <a:solidFill>
            <a:srgbClr val="0000FF"/>
          </a:solidFill>
          <a:latin typeface="+mn-lt"/>
          <a:cs typeface="+mn-cs"/>
        </a:defRPr>
      </a:lvl6pPr>
      <a:lvl7pPr marL="3070225" indent="-239713" algn="r" defTabSz="957263" rtl="1" eaLnBrk="0" fontAlgn="base" hangingPunct="0">
        <a:spcBef>
          <a:spcPct val="20000"/>
        </a:spcBef>
        <a:spcAft>
          <a:spcPct val="0"/>
        </a:spcAft>
        <a:buClr>
          <a:srgbClr val="0000A4"/>
        </a:buClr>
        <a:buSzPct val="80000"/>
        <a:buFont typeface="Wingdings" pitchFamily="2" charset="2"/>
        <a:buChar char="§"/>
        <a:defRPr sz="1600" b="1">
          <a:solidFill>
            <a:srgbClr val="0000FF"/>
          </a:solidFill>
          <a:latin typeface="+mn-lt"/>
          <a:cs typeface="+mn-cs"/>
        </a:defRPr>
      </a:lvl7pPr>
      <a:lvl8pPr marL="3527425" indent="-239713" algn="r" defTabSz="957263" rtl="1" eaLnBrk="0" fontAlgn="base" hangingPunct="0">
        <a:spcBef>
          <a:spcPct val="20000"/>
        </a:spcBef>
        <a:spcAft>
          <a:spcPct val="0"/>
        </a:spcAft>
        <a:buClr>
          <a:srgbClr val="0000A4"/>
        </a:buClr>
        <a:buSzPct val="80000"/>
        <a:buFont typeface="Wingdings" pitchFamily="2" charset="2"/>
        <a:buChar char="§"/>
        <a:defRPr sz="1600" b="1">
          <a:solidFill>
            <a:srgbClr val="0000FF"/>
          </a:solidFill>
          <a:latin typeface="+mn-lt"/>
          <a:cs typeface="+mn-cs"/>
        </a:defRPr>
      </a:lvl8pPr>
      <a:lvl9pPr marL="3984625" indent="-239713" algn="r" defTabSz="957263" rtl="1" eaLnBrk="0" fontAlgn="base" hangingPunct="0">
        <a:spcBef>
          <a:spcPct val="20000"/>
        </a:spcBef>
        <a:spcAft>
          <a:spcPct val="0"/>
        </a:spcAft>
        <a:buClr>
          <a:srgbClr val="0000A4"/>
        </a:buClr>
        <a:buSzPct val="80000"/>
        <a:buFont typeface="Wingdings" pitchFamily="2" charset="2"/>
        <a:buChar char="§"/>
        <a:defRPr sz="1600" b="1">
          <a:solidFill>
            <a:srgbClr val="0000FF"/>
          </a:solidFill>
          <a:latin typeface="+mn-lt"/>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mailto:aosf_kfu@hotmail.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p:txBody>
          <a:bodyPr anchor="b"/>
          <a:lstStyle/>
          <a:p>
            <a:pPr algn="ctr"/>
            <a:r>
              <a:rPr lang="ar-EG" sz="4800" dirty="0" smtClean="0">
                <a:solidFill>
                  <a:srgbClr val="376092"/>
                </a:solidFill>
                <a:latin typeface="AYM Wadiy S_U normal."/>
                <a:cs typeface="Times New Roman" pitchFamily="18" charset="0"/>
              </a:rPr>
              <a:t>تقنية </a:t>
            </a:r>
            <a:r>
              <a:rPr lang="ar-SA" sz="4800" dirty="0" smtClean="0">
                <a:solidFill>
                  <a:srgbClr val="376092"/>
                </a:solidFill>
                <a:latin typeface="AYM Wadiy S_U normal."/>
                <a:cs typeface="Times New Roman" pitchFamily="18" charset="0"/>
              </a:rPr>
              <a:t>المعلومات </a:t>
            </a:r>
            <a:r>
              <a:rPr lang="ar-SA" sz="4800" dirty="0" smtClean="0">
                <a:solidFill>
                  <a:srgbClr val="0000FF"/>
                </a:solidFill>
              </a:rPr>
              <a:t/>
            </a:r>
            <a:br>
              <a:rPr lang="ar-SA" sz="4800" dirty="0" smtClean="0">
                <a:solidFill>
                  <a:srgbClr val="0000FF"/>
                </a:solidFill>
              </a:rPr>
            </a:br>
            <a:r>
              <a:rPr lang="en-US" dirty="0" smtClean="0">
                <a:solidFill>
                  <a:srgbClr val="FF0000"/>
                </a:solidFill>
              </a:rPr>
              <a:t>I</a:t>
            </a:r>
            <a:r>
              <a:rPr lang="en-US" dirty="0" smtClean="0">
                <a:solidFill>
                  <a:srgbClr val="0000FF"/>
                </a:solidFill>
              </a:rPr>
              <a:t>nformation </a:t>
            </a:r>
            <a:r>
              <a:rPr lang="en-GB" dirty="0" smtClean="0">
                <a:solidFill>
                  <a:srgbClr val="FF0000"/>
                </a:solidFill>
              </a:rPr>
              <a:t>T</a:t>
            </a:r>
            <a:r>
              <a:rPr lang="en-GB" dirty="0" smtClean="0">
                <a:solidFill>
                  <a:srgbClr val="0000FF"/>
                </a:solidFill>
              </a:rPr>
              <a:t>echnology </a:t>
            </a:r>
            <a:r>
              <a:rPr lang="en-GB" dirty="0" smtClean="0">
                <a:solidFill>
                  <a:srgbClr val="FF0000"/>
                </a:solidFill>
              </a:rPr>
              <a:t>2</a:t>
            </a:r>
            <a:endParaRPr lang="en-US" sz="4800" dirty="0" smtClean="0">
              <a:solidFill>
                <a:srgbClr val="FF0000"/>
              </a:solidFill>
            </a:endParaRPr>
          </a:p>
        </p:txBody>
      </p:sp>
      <p:sp>
        <p:nvSpPr>
          <p:cNvPr id="6" name="Rectangle 3"/>
          <p:cNvSpPr>
            <a:spLocks noGrp="1" noChangeArrowheads="1"/>
          </p:cNvSpPr>
          <p:nvPr>
            <p:ph type="subTitle" idx="1"/>
          </p:nvPr>
        </p:nvSpPr>
        <p:spPr>
          <a:xfrm>
            <a:off x="228600" y="3886200"/>
            <a:ext cx="8534400" cy="2590800"/>
          </a:xfrm>
        </p:spPr>
        <p:txBody>
          <a:bodyPr/>
          <a:lstStyle/>
          <a:p>
            <a:pPr>
              <a:lnSpc>
                <a:spcPct val="90000"/>
              </a:lnSpc>
            </a:pPr>
            <a:r>
              <a:rPr lang="ar-EG" sz="3200" b="1" dirty="0" smtClean="0">
                <a:solidFill>
                  <a:srgbClr val="C00000"/>
                </a:solidFill>
                <a:latin typeface="Lucida Calligraphy" pitchFamily="66" charset="0"/>
              </a:rPr>
              <a:t>المحاضرة التمهيدية</a:t>
            </a:r>
          </a:p>
          <a:p>
            <a:pPr>
              <a:lnSpc>
                <a:spcPct val="90000"/>
              </a:lnSpc>
            </a:pPr>
            <a:r>
              <a:rPr lang="ar-EG" sz="3200" b="1" dirty="0" smtClean="0">
                <a:solidFill>
                  <a:srgbClr val="C00000"/>
                </a:solidFill>
                <a:latin typeface="Lucida Calligraphy" pitchFamily="66" charset="0"/>
              </a:rPr>
              <a:t> د. عادل عثمان فتح الرحمن</a:t>
            </a:r>
            <a:endParaRPr lang="ar-SA" sz="3200" b="1" dirty="0" smtClean="0">
              <a:solidFill>
                <a:srgbClr val="C00000"/>
              </a:solidFill>
              <a:latin typeface="Lucida Calligraphy" pitchFamily="66" charset="0"/>
            </a:endParaRPr>
          </a:p>
          <a:p>
            <a:pPr>
              <a:lnSpc>
                <a:spcPct val="90000"/>
              </a:lnSpc>
            </a:pPr>
            <a:r>
              <a:rPr lang="ar-SA" sz="3200" dirty="0" smtClean="0">
                <a:solidFill>
                  <a:srgbClr val="C00000"/>
                </a:solidFill>
                <a:latin typeface="Lucida Calligraphy" pitchFamily="66" charset="0"/>
              </a:rPr>
              <a:t>كلية إدارة الأعمال – قسم نظم المعلومات الإدارية</a:t>
            </a:r>
          </a:p>
          <a:p>
            <a:pPr>
              <a:lnSpc>
                <a:spcPct val="90000"/>
              </a:lnSpc>
            </a:pPr>
            <a:r>
              <a:rPr lang="en-GB" sz="3200" dirty="0" smtClean="0">
                <a:latin typeface="Lucida Calligraphy" pitchFamily="66" charset="0"/>
              </a:rPr>
              <a:t> </a:t>
            </a:r>
            <a:endParaRPr lang="en-US" sz="2400" b="1" dirty="0" smtClean="0">
              <a:solidFill>
                <a:srgbClr val="C00000"/>
              </a:solidFill>
              <a:latin typeface="Lucida Calligraphy" pitchFamily="66"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smtClean="0">
                <a:solidFill>
                  <a:srgbClr val="FF0000"/>
                </a:solidFill>
              </a:rPr>
              <a:t>عناصر المحاضرة</a:t>
            </a:r>
            <a:endParaRPr lang="en-GB" dirty="0">
              <a:solidFill>
                <a:srgbClr val="FF0000"/>
              </a:solidFill>
            </a:endParaRPr>
          </a:p>
        </p:txBody>
      </p:sp>
      <p:sp>
        <p:nvSpPr>
          <p:cNvPr id="3" name="عنصر نائب للمحتوى 2"/>
          <p:cNvSpPr>
            <a:spLocks noGrp="1"/>
          </p:cNvSpPr>
          <p:nvPr>
            <p:ph idx="1"/>
          </p:nvPr>
        </p:nvSpPr>
        <p:spPr/>
        <p:txBody>
          <a:bodyPr/>
          <a:lstStyle/>
          <a:p>
            <a:r>
              <a:rPr lang="ar-EG" dirty="0" smtClean="0"/>
              <a:t>توصيف المقرر</a:t>
            </a:r>
          </a:p>
          <a:p>
            <a:r>
              <a:rPr lang="ar-EG" dirty="0" smtClean="0"/>
              <a:t>الخطة الدراسية للمقرر</a:t>
            </a:r>
          </a:p>
          <a:p>
            <a:r>
              <a:rPr lang="ar-SA" dirty="0" smtClean="0"/>
              <a:t>المرجع المعتمد</a:t>
            </a:r>
            <a:endParaRPr lang="ar-EG" dirty="0" smtClean="0"/>
          </a:p>
          <a:p>
            <a:r>
              <a:rPr lang="ar-SA" dirty="0" smtClean="0"/>
              <a:t>طريقة التقييم بالمقرر</a:t>
            </a:r>
            <a:endParaRPr lang="ar-EG" dirty="0" smtClean="0"/>
          </a:p>
          <a:p>
            <a:r>
              <a:rPr lang="ar-EG" dirty="0" smtClean="0"/>
              <a:t>وسائل التواصل مع المشاركين</a:t>
            </a:r>
          </a:p>
          <a:p>
            <a:endParaRPr lang="ar-EG" dirty="0" smtClean="0"/>
          </a:p>
          <a:p>
            <a:endParaRPr lang="ar-EG" dirty="0" smtClean="0"/>
          </a:p>
          <a:p>
            <a:endParaRPr lang="en-GB" dirty="0"/>
          </a:p>
        </p:txBody>
      </p:sp>
      <p:sp>
        <p:nvSpPr>
          <p:cNvPr id="4" name="عنصر نائب للتاريخ 3"/>
          <p:cNvSpPr>
            <a:spLocks noGrp="1"/>
          </p:cNvSpPr>
          <p:nvPr>
            <p:ph type="dt" sz="half" idx="10"/>
          </p:nvPr>
        </p:nvSpPr>
        <p:spPr/>
        <p:txBody>
          <a:bodyPr/>
          <a:lstStyle/>
          <a:p>
            <a:fld id="{A309B55F-4F5A-4E69-AEFB-9A11B956B79B}" type="datetime1">
              <a:rPr lang="en-US" smtClean="0"/>
              <a:pPr/>
              <a:t>10/2/2013</a:t>
            </a:fld>
            <a:endParaRPr lang="en-US" dirty="0"/>
          </a:p>
        </p:txBody>
      </p:sp>
      <p:sp>
        <p:nvSpPr>
          <p:cNvPr id="5" name="عنصر نائب للتذييل 4"/>
          <p:cNvSpPr>
            <a:spLocks noGrp="1"/>
          </p:cNvSpPr>
          <p:nvPr>
            <p:ph type="ftr" sz="quarter" idx="11"/>
          </p:nvPr>
        </p:nvSpPr>
        <p:spPr/>
        <p:txBody>
          <a:bodyPr/>
          <a:lstStyle/>
          <a:p>
            <a:endParaRPr lang="en-US" dirty="0"/>
          </a:p>
        </p:txBody>
      </p:sp>
      <p:sp>
        <p:nvSpPr>
          <p:cNvPr id="6" name="عنصر نائب لرقم الشريحة 5"/>
          <p:cNvSpPr>
            <a:spLocks noGrp="1"/>
          </p:cNvSpPr>
          <p:nvPr>
            <p:ph type="sldNum" sz="quarter" idx="12"/>
          </p:nvPr>
        </p:nvSpPr>
        <p:spPr/>
        <p:txBody>
          <a:bodyPr/>
          <a:lstStyle/>
          <a:p>
            <a:r>
              <a:rPr lang="ar-SA" smtClean="0"/>
              <a:t>4-</a:t>
            </a:r>
            <a:fld id="{8F9CFF22-D88A-4C01-BCCE-F93CB152613C}" type="slidenum">
              <a:rPr lang="ar-SA"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dirty="0" smtClean="0">
                <a:solidFill>
                  <a:srgbClr val="FF0000"/>
                </a:solidFill>
                <a:cs typeface="Arial" pitchFamily="34" charset="0"/>
              </a:rPr>
              <a:t>توصيف المقرر</a:t>
            </a:r>
          </a:p>
        </p:txBody>
      </p:sp>
      <p:sp>
        <p:nvSpPr>
          <p:cNvPr id="8195" name="Content Placeholder 2"/>
          <p:cNvSpPr>
            <a:spLocks noGrp="1"/>
          </p:cNvSpPr>
          <p:nvPr>
            <p:ph idx="1"/>
          </p:nvPr>
        </p:nvSpPr>
        <p:spPr>
          <a:xfrm>
            <a:off x="211016" y="1417638"/>
            <a:ext cx="8721969" cy="4678363"/>
          </a:xfrm>
        </p:spPr>
        <p:txBody>
          <a:bodyPr/>
          <a:lstStyle/>
          <a:p>
            <a:pPr marL="0" indent="0" eaLnBrk="1" hangingPunct="1"/>
            <a:r>
              <a:rPr lang="ar-EG" b="1" dirty="0" smtClean="0">
                <a:cs typeface="Arial" pitchFamily="34" charset="0"/>
              </a:rPr>
              <a:t>يتطرق المقرر في </a:t>
            </a:r>
            <a:r>
              <a:rPr lang="ar-EG" dirty="0" smtClean="0">
                <a:cs typeface="Arial" pitchFamily="34" charset="0"/>
              </a:rPr>
              <a:t>الجزء الأول للمفاهيم الأساسية لتقنية المعلومات بدا من التعريف بماهية تقنية المعلومات ثم يتطرق لمعدات الحاسب الآلي وأنواع البرمجيات وأنواع الشبكات ومفاهيم أخلاقيات استخدام الحاسب والآثار السلبية والايجابية للحاسب علي الصحة والبيئة</a:t>
            </a:r>
            <a:r>
              <a:rPr lang="ar-SA" b="1" dirty="0" smtClean="0">
                <a:cs typeface="Arial" pitchFamily="34" charset="0"/>
              </a:rPr>
              <a:t>.</a:t>
            </a:r>
            <a:endParaRPr lang="ar-EG" b="1" dirty="0" smtClean="0">
              <a:cs typeface="Arial" pitchFamily="34" charset="0"/>
            </a:endParaRPr>
          </a:p>
          <a:p>
            <a:pPr marL="0" indent="0" eaLnBrk="1" hangingPunct="1"/>
            <a:r>
              <a:rPr lang="ar-EG" b="1" dirty="0" smtClean="0">
                <a:cs typeface="Arial" pitchFamily="34" charset="0"/>
              </a:rPr>
              <a:t> يشمل الجزء الثالث والرابع علي دراسة معمقة لاستخدامات التطبيقات الخاصة بالعروض </a:t>
            </a:r>
            <a:r>
              <a:rPr lang="ar-EG" b="1" dirty="0" err="1" smtClean="0">
                <a:cs typeface="Arial" pitchFamily="34" charset="0"/>
              </a:rPr>
              <a:t>التقديمية</a:t>
            </a:r>
            <a:r>
              <a:rPr lang="ar-EG" b="1" dirty="0" smtClean="0">
                <a:cs typeface="Arial" pitchFamily="34" charset="0"/>
              </a:rPr>
              <a:t> وطرق معالجة البيانات في حين يتناول الجانب الرابع تقنية الانترنت والاتصالات</a:t>
            </a:r>
            <a:endParaRPr lang="ar-SA"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40677" y="76200"/>
            <a:ext cx="8510954" cy="1143000"/>
          </a:xfrm>
          <a:noFill/>
          <a:ln w="9525">
            <a:noFill/>
            <a:miter lim="800000"/>
            <a:headEnd/>
            <a:tailEnd/>
          </a:ln>
        </p:spPr>
        <p:txBody>
          <a:bodyPr vert="horz" wrap="square" lIns="91440" tIns="45720" rIns="91440" bIns="45720" numCol="1" anchor="ctr" anchorCtr="0" compatLnSpc="1">
            <a:prstTxWarp prst="textNoShape">
              <a:avLst/>
            </a:prstTxWarp>
          </a:bodyPr>
          <a:lstStyle/>
          <a:p>
            <a:pPr algn="r" eaLnBrk="1" hangingPunct="1"/>
            <a:r>
              <a:rPr lang="ar-SA" dirty="0" smtClean="0">
                <a:solidFill>
                  <a:srgbClr val="FF0000"/>
                </a:solidFill>
                <a:cs typeface="Arial" pitchFamily="34" charset="0"/>
              </a:rPr>
              <a:t>الخطة الدراسية للمقرر</a:t>
            </a:r>
          </a:p>
        </p:txBody>
      </p:sp>
      <p:sp>
        <p:nvSpPr>
          <p:cNvPr id="9219" name="Content Placeholder 2"/>
          <p:cNvSpPr>
            <a:spLocks noGrp="1"/>
          </p:cNvSpPr>
          <p:nvPr>
            <p:ph idx="4294967295"/>
          </p:nvPr>
        </p:nvSpPr>
        <p:spPr>
          <a:xfrm>
            <a:off x="211016" y="1447801"/>
            <a:ext cx="8721969" cy="4525963"/>
          </a:xfrm>
        </p:spPr>
        <p:txBody>
          <a:bodyPr/>
          <a:lstStyle/>
          <a:p>
            <a:pPr eaLnBrk="1" hangingPunct="1">
              <a:buNone/>
            </a:pPr>
            <a:r>
              <a:rPr lang="ar-SA" sz="2800" b="1" dirty="0" smtClean="0">
                <a:cs typeface="Arial" pitchFamily="34" charset="0"/>
              </a:rPr>
              <a:t>الفصل الأول:  </a:t>
            </a:r>
            <a:r>
              <a:rPr lang="ar-EG" sz="2800" b="1" dirty="0" smtClean="0">
                <a:cs typeface="Arial" pitchFamily="34" charset="0"/>
              </a:rPr>
              <a:t>مراجعة عن </a:t>
            </a:r>
            <a:r>
              <a:rPr lang="ar-EG" sz="2800" dirty="0" smtClean="0">
                <a:cs typeface="Arial" pitchFamily="34" charset="0"/>
              </a:rPr>
              <a:t>عناصر تقنية المعلومات</a:t>
            </a:r>
            <a:endParaRPr lang="ar-SA" sz="2800" b="1" dirty="0" smtClean="0"/>
          </a:p>
          <a:p>
            <a:pPr eaLnBrk="1" hangingPunct="1">
              <a:buNone/>
            </a:pPr>
            <a:r>
              <a:rPr lang="ar-SA" sz="2800" b="1" dirty="0" smtClean="0">
                <a:cs typeface="Arial" pitchFamily="34" charset="0"/>
              </a:rPr>
              <a:t>الفصل الثاني:</a:t>
            </a:r>
            <a:r>
              <a:rPr lang="ar-EG" sz="2800" b="1" dirty="0" smtClean="0">
                <a:cs typeface="Arial" pitchFamily="34" charset="0"/>
              </a:rPr>
              <a:t> العروض </a:t>
            </a:r>
            <a:r>
              <a:rPr lang="ar-EG" sz="2800" b="1" dirty="0" err="1" smtClean="0">
                <a:cs typeface="Arial" pitchFamily="34" charset="0"/>
              </a:rPr>
              <a:t>التقديمية</a:t>
            </a:r>
            <a:r>
              <a:rPr lang="ar-EG" sz="2800" b="1" dirty="0" smtClean="0">
                <a:cs typeface="Arial" pitchFamily="34" charset="0"/>
              </a:rPr>
              <a:t> باستخدام </a:t>
            </a:r>
            <a:r>
              <a:rPr lang="en-GB" sz="2800" b="1" dirty="0" smtClean="0">
                <a:cs typeface="Arial" pitchFamily="34" charset="0"/>
              </a:rPr>
              <a:t>MS PowerPoint</a:t>
            </a:r>
            <a:endParaRPr lang="ar-SA" sz="2800" b="1" dirty="0" smtClean="0">
              <a:cs typeface="Arial" pitchFamily="34" charset="0"/>
            </a:endParaRPr>
          </a:p>
          <a:p>
            <a:pPr eaLnBrk="1" hangingPunct="1">
              <a:buNone/>
            </a:pPr>
            <a:r>
              <a:rPr lang="ar-SA" sz="2800" b="1" dirty="0" smtClean="0">
                <a:cs typeface="Arial" pitchFamily="34" charset="0"/>
              </a:rPr>
              <a:t>الفصل الثالث: </a:t>
            </a:r>
            <a:r>
              <a:rPr lang="ar-EG" sz="2800" dirty="0" smtClean="0">
                <a:cs typeface="Arial" pitchFamily="34" charset="0"/>
              </a:rPr>
              <a:t>قواعد البيانات باستخدام</a:t>
            </a:r>
            <a:r>
              <a:rPr lang="en-GB" sz="2800" dirty="0" smtClean="0">
                <a:cs typeface="Arial" pitchFamily="34" charset="0"/>
              </a:rPr>
              <a:t>   Microsoft Access </a:t>
            </a:r>
            <a:endParaRPr lang="ar-SA" sz="2800" b="1" dirty="0" smtClean="0">
              <a:cs typeface="Arial" pitchFamily="34" charset="0"/>
            </a:endParaRPr>
          </a:p>
          <a:p>
            <a:pPr eaLnBrk="1" hangingPunct="1">
              <a:buNone/>
            </a:pPr>
            <a:r>
              <a:rPr lang="ar-SA" sz="2800" b="1" dirty="0" smtClean="0">
                <a:cs typeface="Arial" pitchFamily="34" charset="0"/>
              </a:rPr>
              <a:t>الفصل الرابع:</a:t>
            </a:r>
            <a:r>
              <a:rPr lang="ar-EG" sz="2800" b="1" dirty="0" smtClean="0">
                <a:cs typeface="Arial" pitchFamily="34" charset="0"/>
              </a:rPr>
              <a:t> الانترنت والاتصالات </a:t>
            </a:r>
            <a:endParaRPr lang="ar-SA" sz="2800" b="1" dirty="0" smtClean="0">
              <a:cs typeface="Arial" pitchFamily="34" charset="0"/>
            </a:endParaRPr>
          </a:p>
        </p:txBody>
      </p:sp>
      <p:sp>
        <p:nvSpPr>
          <p:cNvPr id="9220" name="Slide Number Placeholder 3"/>
          <p:cNvSpPr txBox="1">
            <a:spLocks noGrp="1"/>
          </p:cNvSpPr>
          <p:nvPr/>
        </p:nvSpPr>
        <p:spPr bwMode="auto">
          <a:xfrm>
            <a:off x="1943100" y="6376989"/>
            <a:ext cx="527538"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4</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40677" y="76200"/>
            <a:ext cx="8510954" cy="1143000"/>
          </a:xfrm>
          <a:noFill/>
          <a:ln w="9525">
            <a:noFill/>
            <a:miter lim="800000"/>
            <a:headEnd/>
            <a:tailEnd/>
          </a:ln>
        </p:spPr>
        <p:txBody>
          <a:bodyPr vert="horz" wrap="square" lIns="91440" tIns="45720" rIns="91440" bIns="45720" numCol="1" anchor="ctr" anchorCtr="0" compatLnSpc="1">
            <a:prstTxWarp prst="textNoShape">
              <a:avLst/>
            </a:prstTxWarp>
          </a:bodyPr>
          <a:lstStyle/>
          <a:p>
            <a:pPr algn="r" eaLnBrk="1" hangingPunct="1"/>
            <a:r>
              <a:rPr lang="ar-SA" dirty="0" smtClean="0">
                <a:solidFill>
                  <a:srgbClr val="FF0000"/>
                </a:solidFill>
                <a:cs typeface="Arial" pitchFamily="34" charset="0"/>
              </a:rPr>
              <a:t>المرجع المعتمد</a:t>
            </a:r>
          </a:p>
        </p:txBody>
      </p:sp>
      <p:sp>
        <p:nvSpPr>
          <p:cNvPr id="9219" name="Content Placeholder 2"/>
          <p:cNvSpPr>
            <a:spLocks noGrp="1"/>
          </p:cNvSpPr>
          <p:nvPr>
            <p:ph idx="4294967295"/>
          </p:nvPr>
        </p:nvSpPr>
        <p:spPr>
          <a:xfrm>
            <a:off x="211016" y="1447801"/>
            <a:ext cx="8721969" cy="4525963"/>
          </a:xfrm>
        </p:spPr>
        <p:txBody>
          <a:bodyPr/>
          <a:lstStyle/>
          <a:p>
            <a:pPr eaLnBrk="1" hangingPunct="1">
              <a:buNone/>
            </a:pPr>
            <a:r>
              <a:rPr lang="ar-EG" sz="2800" b="1" dirty="0" smtClean="0">
                <a:solidFill>
                  <a:srgbClr val="FF0000"/>
                </a:solidFill>
                <a:cs typeface="Arial" pitchFamily="34" charset="0"/>
              </a:rPr>
              <a:t>الحاسوب ومهارات البرمجة الجاهزة – مهارات الحاسوب</a:t>
            </a:r>
          </a:p>
          <a:p>
            <a:pPr eaLnBrk="1" hangingPunct="1">
              <a:buNone/>
            </a:pPr>
            <a:endParaRPr lang="ar-EG" sz="2800" dirty="0" smtClean="0">
              <a:cs typeface="Arial" pitchFamily="34" charset="0"/>
            </a:endParaRPr>
          </a:p>
          <a:p>
            <a:pPr eaLnBrk="1" hangingPunct="1">
              <a:buNone/>
            </a:pPr>
            <a:r>
              <a:rPr lang="ar-EG" sz="2800" b="1" dirty="0" smtClean="0">
                <a:cs typeface="Arial" pitchFamily="34" charset="0"/>
              </a:rPr>
              <a:t>د. محمد بلال </a:t>
            </a:r>
            <a:r>
              <a:rPr lang="ar-EG" sz="2800" b="1" dirty="0" err="1" smtClean="0">
                <a:cs typeface="Arial" pitchFamily="34" charset="0"/>
              </a:rPr>
              <a:t>الزعبي</a:t>
            </a:r>
            <a:r>
              <a:rPr lang="ar-EG" sz="2800" b="1" dirty="0" smtClean="0">
                <a:cs typeface="Arial" pitchFamily="34" charset="0"/>
              </a:rPr>
              <a:t> وآخرون من دار وائل للنشر والتوزيع</a:t>
            </a:r>
          </a:p>
          <a:p>
            <a:pPr eaLnBrk="1" hangingPunct="1">
              <a:buNone/>
            </a:pPr>
            <a:r>
              <a:rPr lang="ar-EG" sz="2800" dirty="0" smtClean="0">
                <a:cs typeface="Arial" pitchFamily="34" charset="0"/>
              </a:rPr>
              <a:t>الطبعة التاسعة 2010</a:t>
            </a:r>
          </a:p>
          <a:p>
            <a:pPr eaLnBrk="1" hangingPunct="1">
              <a:buNone/>
            </a:pPr>
            <a:endParaRPr lang="ar-EG" sz="2800" b="1" dirty="0" smtClean="0">
              <a:cs typeface="Arial" pitchFamily="34" charset="0"/>
            </a:endParaRPr>
          </a:p>
          <a:p>
            <a:pPr eaLnBrk="1" hangingPunct="1">
              <a:buNone/>
            </a:pPr>
            <a:r>
              <a:rPr lang="ar-EG" sz="2800" dirty="0" smtClean="0">
                <a:cs typeface="Arial" pitchFamily="34" charset="0"/>
              </a:rPr>
              <a:t>متوفر لدي مكتبة جرير </a:t>
            </a:r>
            <a:r>
              <a:rPr lang="ar-EG" sz="2800" dirty="0" err="1" smtClean="0">
                <a:cs typeface="Arial" pitchFamily="34" charset="0"/>
              </a:rPr>
              <a:t>والعبيكان</a:t>
            </a:r>
            <a:endParaRPr lang="ar-SA" sz="2800" b="1" dirty="0" smtClean="0">
              <a:cs typeface="Arial" pitchFamily="34" charset="0"/>
            </a:endParaRPr>
          </a:p>
          <a:p>
            <a:pPr algn="l" rtl="0">
              <a:buNone/>
            </a:pPr>
            <a:endParaRPr lang="en-US" sz="2800" dirty="0" smtClean="0"/>
          </a:p>
          <a:p>
            <a:pPr eaLnBrk="1" hangingPunct="1">
              <a:buNone/>
            </a:pPr>
            <a:endParaRPr lang="en-US" sz="2800" b="1" dirty="0" smtClean="0">
              <a:cs typeface="Arial" pitchFamily="34" charset="0"/>
            </a:endParaRPr>
          </a:p>
        </p:txBody>
      </p:sp>
      <p:sp>
        <p:nvSpPr>
          <p:cNvPr id="9220" name="Slide Number Placeholder 3"/>
          <p:cNvSpPr txBox="1">
            <a:spLocks noGrp="1"/>
          </p:cNvSpPr>
          <p:nvPr/>
        </p:nvSpPr>
        <p:spPr bwMode="auto">
          <a:xfrm>
            <a:off x="1943100" y="6376989"/>
            <a:ext cx="527538"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5</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40677" y="76200"/>
            <a:ext cx="8510954" cy="1143000"/>
          </a:xfrm>
          <a:noFill/>
          <a:ln w="9525">
            <a:noFill/>
            <a:miter lim="800000"/>
            <a:headEnd/>
            <a:tailEnd/>
          </a:ln>
        </p:spPr>
        <p:txBody>
          <a:bodyPr vert="horz" wrap="square" lIns="91440" tIns="45720" rIns="91440" bIns="45720" numCol="1" anchor="ctr" anchorCtr="0" compatLnSpc="1">
            <a:prstTxWarp prst="textNoShape">
              <a:avLst/>
            </a:prstTxWarp>
          </a:bodyPr>
          <a:lstStyle/>
          <a:p>
            <a:pPr algn="r" eaLnBrk="1" hangingPunct="1"/>
            <a:r>
              <a:rPr lang="ar-SA" dirty="0" smtClean="0">
                <a:solidFill>
                  <a:srgbClr val="FF0000"/>
                </a:solidFill>
                <a:cs typeface="Arial" pitchFamily="34" charset="0"/>
              </a:rPr>
              <a:t>طريقة التقييم بالمقرر</a:t>
            </a:r>
          </a:p>
        </p:txBody>
      </p:sp>
      <p:sp>
        <p:nvSpPr>
          <p:cNvPr id="9219" name="Content Placeholder 2"/>
          <p:cNvSpPr>
            <a:spLocks noGrp="1"/>
          </p:cNvSpPr>
          <p:nvPr>
            <p:ph idx="4294967295"/>
          </p:nvPr>
        </p:nvSpPr>
        <p:spPr>
          <a:xfrm>
            <a:off x="211016" y="1447801"/>
            <a:ext cx="8721969" cy="4525963"/>
          </a:xfrm>
        </p:spPr>
        <p:txBody>
          <a:bodyPr/>
          <a:lstStyle/>
          <a:p>
            <a:pPr eaLnBrk="1" hangingPunct="1">
              <a:buNone/>
            </a:pPr>
            <a:r>
              <a:rPr lang="ar-SA" sz="2800" dirty="0"/>
              <a:t>المشاركات والمناقشات            </a:t>
            </a:r>
            <a:r>
              <a:rPr lang="ar-EG" sz="2800" dirty="0"/>
              <a:t>           </a:t>
            </a:r>
            <a:r>
              <a:rPr lang="ar-SA" sz="2800" dirty="0"/>
              <a:t>:</a:t>
            </a:r>
            <a:r>
              <a:rPr lang="ar-EG" sz="2800" dirty="0"/>
              <a:t> </a:t>
            </a:r>
            <a:r>
              <a:rPr lang="en-GB" sz="2800" dirty="0"/>
              <a:t>10</a:t>
            </a:r>
            <a:r>
              <a:rPr lang="ar-SA" sz="2800" dirty="0"/>
              <a:t>درجات</a:t>
            </a:r>
          </a:p>
          <a:p>
            <a:pPr eaLnBrk="1" hangingPunct="1">
              <a:buNone/>
            </a:pPr>
            <a:r>
              <a:rPr lang="ar-SA" sz="2800" dirty="0"/>
              <a:t>حضور المحاضرات المسجلة والمباشرة </a:t>
            </a:r>
            <a:r>
              <a:rPr lang="ar-EG" sz="2800" dirty="0"/>
              <a:t> : </a:t>
            </a:r>
            <a:r>
              <a:rPr lang="en-US" sz="2800" dirty="0"/>
              <a:t> 10</a:t>
            </a:r>
            <a:r>
              <a:rPr lang="ar-EG" sz="2800" dirty="0"/>
              <a:t>درجة </a:t>
            </a:r>
            <a:endParaRPr lang="ar-SA" sz="2800" dirty="0"/>
          </a:p>
          <a:p>
            <a:pPr eaLnBrk="1" hangingPunct="1">
              <a:buNone/>
            </a:pPr>
            <a:r>
              <a:rPr lang="ar-SA" sz="2800" dirty="0"/>
              <a:t>الواجبات</a:t>
            </a:r>
            <a:r>
              <a:rPr lang="ar-EG" sz="2800" dirty="0"/>
              <a:t>                  </a:t>
            </a:r>
            <a:r>
              <a:rPr lang="ar-SA" sz="2800" dirty="0"/>
              <a:t>                   </a:t>
            </a:r>
            <a:r>
              <a:rPr lang="ar-EG" sz="2800" dirty="0"/>
              <a:t>    : </a:t>
            </a:r>
            <a:r>
              <a:rPr lang="en-US" sz="2800" dirty="0"/>
              <a:t>10</a:t>
            </a:r>
            <a:r>
              <a:rPr lang="ar-EG" sz="2800" dirty="0"/>
              <a:t> درجة </a:t>
            </a:r>
            <a:endParaRPr lang="ar-SA" sz="2800" dirty="0"/>
          </a:p>
          <a:p>
            <a:pPr eaLnBrk="1" hangingPunct="1">
              <a:buNone/>
            </a:pPr>
            <a:r>
              <a:rPr lang="ar-SA" sz="2800" dirty="0"/>
              <a:t>الاختبار النهائي</a:t>
            </a:r>
            <a:r>
              <a:rPr lang="ar-EG" sz="2800" dirty="0"/>
              <a:t>             </a:t>
            </a:r>
            <a:r>
              <a:rPr lang="ar-SA" sz="2800" dirty="0"/>
              <a:t>               </a:t>
            </a:r>
            <a:r>
              <a:rPr lang="ar-EG" sz="2800" dirty="0"/>
              <a:t>    </a:t>
            </a:r>
            <a:r>
              <a:rPr lang="ar-SA" sz="2800" dirty="0"/>
              <a:t>:</a:t>
            </a:r>
            <a:r>
              <a:rPr lang="en-US" sz="2800" dirty="0"/>
              <a:t>70</a:t>
            </a:r>
            <a:r>
              <a:rPr lang="ar-EG" sz="2800" dirty="0"/>
              <a:t> درجة</a:t>
            </a:r>
          </a:p>
          <a:p>
            <a:pPr eaLnBrk="1" hangingPunct="1">
              <a:buNone/>
            </a:pPr>
            <a:r>
              <a:rPr lang="ar-EG" sz="2800" dirty="0"/>
              <a:t>( </a:t>
            </a:r>
            <a:r>
              <a:rPr lang="en-US" sz="2800" dirty="0"/>
              <a:t>50</a:t>
            </a:r>
            <a:r>
              <a:rPr lang="ar-EG" sz="2800"/>
              <a:t> سؤال من الأسئلة متعددة الاختيارات )</a:t>
            </a:r>
            <a:endParaRPr lang="ar-SA" sz="2800" dirty="0"/>
          </a:p>
        </p:txBody>
      </p:sp>
      <p:sp>
        <p:nvSpPr>
          <p:cNvPr id="9220" name="Slide Number Placeholder 3"/>
          <p:cNvSpPr txBox="1">
            <a:spLocks noGrp="1"/>
          </p:cNvSpPr>
          <p:nvPr/>
        </p:nvSpPr>
        <p:spPr bwMode="auto">
          <a:xfrm>
            <a:off x="1943100" y="6376989"/>
            <a:ext cx="527538"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6</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smtClean="0">
                <a:solidFill>
                  <a:srgbClr val="FF0000"/>
                </a:solidFill>
              </a:rPr>
              <a:t>طرق التواصل مع المشاركين</a:t>
            </a:r>
            <a:endParaRPr lang="en-GB" dirty="0">
              <a:solidFill>
                <a:srgbClr val="FF0000"/>
              </a:solidFill>
            </a:endParaRPr>
          </a:p>
        </p:txBody>
      </p:sp>
      <p:sp>
        <p:nvSpPr>
          <p:cNvPr id="3" name="عنصر نائب للمحتوى 2"/>
          <p:cNvSpPr>
            <a:spLocks noGrp="1"/>
          </p:cNvSpPr>
          <p:nvPr>
            <p:ph idx="1"/>
          </p:nvPr>
        </p:nvSpPr>
        <p:spPr/>
        <p:txBody>
          <a:bodyPr/>
          <a:lstStyle/>
          <a:p>
            <a:r>
              <a:rPr lang="ar-EG" dirty="0" smtClean="0"/>
              <a:t>البريد الالكتروني</a:t>
            </a:r>
            <a:r>
              <a:rPr lang="en-GB" dirty="0" smtClean="0"/>
              <a:t>: </a:t>
            </a:r>
            <a:r>
              <a:rPr lang="ar-EG" dirty="0" smtClean="0"/>
              <a:t> </a:t>
            </a:r>
            <a:r>
              <a:rPr lang="en-GB" dirty="0" smtClean="0">
                <a:hlinkClick r:id="rId2"/>
              </a:rPr>
              <a:t>aosf_kfu@hotmail.com</a:t>
            </a:r>
            <a:endParaRPr lang="en-GB" dirty="0" smtClean="0"/>
          </a:p>
          <a:p>
            <a:r>
              <a:rPr lang="ar-EG" dirty="0" smtClean="0"/>
              <a:t>ساعات التواصل مع الأستاذ بالهاتف النقال:</a:t>
            </a:r>
          </a:p>
          <a:p>
            <a:pPr lvl="1"/>
            <a:r>
              <a:rPr lang="ar-EG" dirty="0" smtClean="0"/>
              <a:t>الأحد 6- 7 مساء الأربعاء 6-7 مساء الخميس 6-7 مساء</a:t>
            </a:r>
          </a:p>
          <a:p>
            <a:pPr lvl="1"/>
            <a:r>
              <a:rPr lang="ar-EG" dirty="0" smtClean="0"/>
              <a:t>رقم الجوال سوف يتم تزويدكم </a:t>
            </a:r>
            <a:r>
              <a:rPr lang="ar-EG" dirty="0" err="1" smtClean="0"/>
              <a:t>به</a:t>
            </a:r>
            <a:r>
              <a:rPr lang="ar-EG" dirty="0" smtClean="0"/>
              <a:t> لاحقا </a:t>
            </a:r>
            <a:endParaRPr lang="en-GB" dirty="0"/>
          </a:p>
        </p:txBody>
      </p:sp>
      <p:sp>
        <p:nvSpPr>
          <p:cNvPr id="4" name="عنصر نائب للتاريخ 3"/>
          <p:cNvSpPr>
            <a:spLocks noGrp="1"/>
          </p:cNvSpPr>
          <p:nvPr>
            <p:ph type="dt" sz="half" idx="10"/>
          </p:nvPr>
        </p:nvSpPr>
        <p:spPr/>
        <p:txBody>
          <a:bodyPr/>
          <a:lstStyle/>
          <a:p>
            <a:pPr>
              <a:defRPr/>
            </a:pPr>
            <a:fld id="{A309B55F-4F5A-4E69-AEFB-9A11B956B79B}" type="datetime1">
              <a:rPr lang="en-US" smtClean="0"/>
              <a:pPr>
                <a:defRPr/>
              </a:pPr>
              <a:t>10/2/2013</a:t>
            </a:fld>
            <a:endParaRPr lang="en-US" dirty="0"/>
          </a:p>
        </p:txBody>
      </p:sp>
      <p:sp>
        <p:nvSpPr>
          <p:cNvPr id="5" name="عنصر نائب للتذييل 4"/>
          <p:cNvSpPr>
            <a:spLocks noGrp="1"/>
          </p:cNvSpPr>
          <p:nvPr>
            <p:ph type="ftr" sz="quarter" idx="11"/>
          </p:nvPr>
        </p:nvSpPr>
        <p:spPr/>
        <p:txBody>
          <a:bodyPr/>
          <a:lstStyle/>
          <a:p>
            <a:pPr>
              <a:defRPr/>
            </a:pPr>
            <a:r>
              <a:rPr lang="en-US" smtClean="0"/>
              <a:t>© KFU - Khaled KHALIL</a:t>
            </a:r>
            <a:endParaRPr lang="en-US" dirty="0"/>
          </a:p>
        </p:txBody>
      </p:sp>
      <p:sp>
        <p:nvSpPr>
          <p:cNvPr id="6" name="عنصر نائب لرقم الشريحة 5"/>
          <p:cNvSpPr>
            <a:spLocks noGrp="1"/>
          </p:cNvSpPr>
          <p:nvPr>
            <p:ph type="sldNum" sz="quarter" idx="12"/>
          </p:nvPr>
        </p:nvSpPr>
        <p:spPr/>
        <p:txBody>
          <a:bodyPr/>
          <a:lstStyle/>
          <a:p>
            <a:pPr>
              <a:defRPr/>
            </a:pPr>
            <a:r>
              <a:rPr lang="ar-SA" smtClean="0"/>
              <a:t>4-</a:t>
            </a:r>
            <a:fld id="{8F9CFF22-D88A-4C01-BCCE-F93CB152613C}" type="slidenum">
              <a:rPr lang="ar-SA" smtClean="0"/>
              <a:pPr>
                <a:defRPr/>
              </a:pPr>
              <a:t>7</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7_Level">
  <a:themeElements>
    <a:clrScheme name="7_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7_Level">
      <a:majorFont>
        <a:latin typeface="Georgia"/>
        <a:ea typeface=""/>
        <a:cs typeface="Mohammad mashtoof"/>
      </a:majorFont>
      <a:minorFont>
        <a:latin typeface="Century"/>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chemeClr val="accent1"/>
            </a:gs>
            <a:gs pos="50000">
              <a:schemeClr val="bg1"/>
            </a:gs>
            <a:gs pos="100000">
              <a:schemeClr val="accent1"/>
            </a:gs>
          </a:gsLst>
          <a:lin ang="5400000" scaled="1"/>
        </a:gra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rgbClr val="FA211C"/>
            </a:solidFill>
            <a:effectLst/>
            <a:latin typeface="Arial" pitchFamily="34" charset="0"/>
            <a:cs typeface="Arial" pitchFamily="34" charset="0"/>
          </a:defRPr>
        </a:defPPr>
      </a:lstStyle>
    </a:spDef>
    <a:lnDef>
      <a:spPr bwMode="auto">
        <a:xfrm>
          <a:off x="0" y="0"/>
          <a:ext cx="1" cy="1"/>
        </a:xfrm>
        <a:custGeom>
          <a:avLst/>
          <a:gdLst/>
          <a:ahLst/>
          <a:cxnLst/>
          <a:rect l="0" t="0" r="0" b="0"/>
          <a:pathLst/>
        </a:custGeom>
        <a:gradFill rotWithShape="1">
          <a:gsLst>
            <a:gs pos="0">
              <a:schemeClr val="accent1"/>
            </a:gs>
            <a:gs pos="50000">
              <a:schemeClr val="bg1"/>
            </a:gs>
            <a:gs pos="100000">
              <a:schemeClr val="accent1"/>
            </a:gs>
          </a:gsLst>
          <a:lin ang="5400000" scaled="1"/>
        </a:gra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rgbClr val="FA211C"/>
            </a:solidFill>
            <a:effectLst/>
            <a:latin typeface="Arial" pitchFamily="34" charset="0"/>
            <a:cs typeface="Arial" pitchFamily="34" charset="0"/>
          </a:defRPr>
        </a:defPPr>
      </a:lstStyle>
    </a:lnDef>
  </a:objectDefaults>
  <a:extraClrSchemeLst>
    <a:extraClrScheme>
      <a:clrScheme name="7_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7_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7_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7_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7_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7_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7_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7_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2121</TotalTime>
  <Words>243</Words>
  <Application>Microsoft Office PowerPoint</Application>
  <PresentationFormat>عرض على الشاشة (3:4)‏</PresentationFormat>
  <Paragraphs>49</Paragraphs>
  <Slides>7</Slides>
  <Notes>1</Notes>
  <HiddenSlides>0</HiddenSlides>
  <MMClips>0</MMClips>
  <ScaleCrop>false</ScaleCrop>
  <HeadingPairs>
    <vt:vector size="4" baseType="variant">
      <vt:variant>
        <vt:lpstr>نسق</vt:lpstr>
      </vt:variant>
      <vt:variant>
        <vt:i4>1</vt:i4>
      </vt:variant>
      <vt:variant>
        <vt:lpstr>عناوين الشرائح</vt:lpstr>
      </vt:variant>
      <vt:variant>
        <vt:i4>7</vt:i4>
      </vt:variant>
    </vt:vector>
  </HeadingPairs>
  <TitlesOfParts>
    <vt:vector size="8" baseType="lpstr">
      <vt:lpstr>7_Level</vt:lpstr>
      <vt:lpstr>تقنية المعلومات  Information Technology 2</vt:lpstr>
      <vt:lpstr>عناصر المحاضرة</vt:lpstr>
      <vt:lpstr>توصيف المقرر</vt:lpstr>
      <vt:lpstr>الخطة الدراسية للمقرر</vt:lpstr>
      <vt:lpstr>المرجع المعتمد</vt:lpstr>
      <vt:lpstr>طريقة التقييم بالمقرر</vt:lpstr>
      <vt:lpstr>طرق التواصل مع المشاركين</vt:lpstr>
    </vt:vector>
  </TitlesOfParts>
  <Company>CSE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Khalil</dc:creator>
  <cp:lastModifiedBy>Bassim Ali Yoseif Alsabbgh</cp:lastModifiedBy>
  <cp:revision>112</cp:revision>
  <dcterms:created xsi:type="dcterms:W3CDTF">2005-02-08T20:38:52Z</dcterms:created>
  <dcterms:modified xsi:type="dcterms:W3CDTF">2013-10-02T08:23:45Z</dcterms:modified>
</cp:coreProperties>
</file>