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294" autoAdjust="0"/>
    <p:restoredTop sz="94255" autoAdjust="0"/>
  </p:normalViewPr>
  <p:slideViewPr>
    <p:cSldViewPr>
      <p:cViewPr varScale="1">
        <p:scale>
          <a:sx n="81" d="100"/>
          <a:sy n="81" d="100"/>
        </p:scale>
        <p:origin x="10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0EC595-8741-40A4-A19B-C4ABBD6E00FA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86E7587-19FD-4A44-A505-F34D822C7067}">
      <dgm:prSet phldrT="[Text]" custT="1"/>
      <dgm:spPr/>
      <dgm:t>
        <a:bodyPr/>
        <a:lstStyle/>
        <a:p>
          <a:pPr rtl="1"/>
          <a:r>
            <a:rPr lang="ar-SA" sz="1200" b="0" dirty="0" smtClean="0">
              <a:solidFill>
                <a:schemeClr val="accent2"/>
              </a:solidFill>
              <a:effectLst/>
              <a:cs typeface="Arial" pitchFamily="34" charset="0"/>
            </a:rPr>
            <a:t>التحولات على مستوى المؤسسات</a:t>
          </a:r>
          <a:r>
            <a:rPr lang="en-GB" sz="1200" b="0" dirty="0" smtClean="0">
              <a:solidFill>
                <a:schemeClr val="accent2"/>
              </a:solidFill>
              <a:effectLst/>
              <a:cs typeface="Arial" pitchFamily="34" charset="0"/>
            </a:rPr>
            <a:t> </a:t>
          </a:r>
          <a:r>
            <a:rPr lang="en-US" sz="1200" b="0" dirty="0" smtClean="0">
              <a:solidFill>
                <a:schemeClr val="accent2"/>
              </a:solidFill>
              <a:effectLst/>
              <a:cs typeface="Arial" pitchFamily="34" charset="0"/>
            </a:rPr>
            <a:t>Transformation of The Enterprise </a:t>
          </a:r>
          <a:endParaRPr lang="ar-SA" sz="1200" b="0" dirty="0">
            <a:solidFill>
              <a:schemeClr val="accent2"/>
            </a:solidFill>
            <a:effectLst/>
          </a:endParaRPr>
        </a:p>
      </dgm:t>
    </dgm:pt>
    <dgm:pt modelId="{6C38E8D6-2A40-4A22-B78B-F89099F96FEE}" type="parTrans" cxnId="{2845848B-E23D-4220-9D46-7210A84EEEDD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94F51B71-4732-48A5-B682-02EDAC51E750}" type="sibTrans" cxnId="{2845848B-E23D-4220-9D46-7210A84EEEDD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7D084679-6BBD-4F6B-BE94-417FE6E46FC5}">
      <dgm:prSet phldrT="[Text]" custT="1"/>
      <dgm:spPr/>
      <dgm:t>
        <a:bodyPr/>
        <a:lstStyle/>
        <a:p>
          <a:pPr rtl="1"/>
          <a:r>
            <a:rPr lang="ar-SA" sz="1200" b="0" dirty="0" smtClean="0">
              <a:solidFill>
                <a:schemeClr val="accent2"/>
              </a:solidFill>
              <a:effectLst/>
              <a:cs typeface="Arial" pitchFamily="34" charset="0"/>
            </a:rPr>
            <a:t>التحولات </a:t>
          </a:r>
          <a:r>
            <a:rPr lang="ar-EG" sz="1200" b="0" dirty="0" smtClean="0">
              <a:solidFill>
                <a:schemeClr val="accent2"/>
              </a:solidFill>
              <a:effectLst/>
              <a:cs typeface="Arial" pitchFamily="34" charset="0"/>
            </a:rPr>
            <a:t>في مجال </a:t>
          </a:r>
          <a:r>
            <a:rPr lang="ar-SA" sz="1200" b="0" dirty="0" smtClean="0">
              <a:solidFill>
                <a:schemeClr val="accent2"/>
              </a:solidFill>
              <a:effectLst/>
              <a:cs typeface="Arial" pitchFamily="34" charset="0"/>
            </a:rPr>
            <a:t>الاقتصاد  الصناعي</a:t>
          </a:r>
          <a:r>
            <a:rPr lang="en-GB" sz="1200" b="0" dirty="0" smtClean="0">
              <a:solidFill>
                <a:schemeClr val="accent2"/>
              </a:solidFill>
              <a:effectLst/>
              <a:cs typeface="Arial" pitchFamily="34" charset="0"/>
            </a:rPr>
            <a:t> Transformation of Industrial Economy </a:t>
          </a:r>
          <a:endParaRPr lang="ar-SA" sz="1200" b="0" dirty="0">
            <a:solidFill>
              <a:schemeClr val="accent2"/>
            </a:solidFill>
            <a:effectLst/>
          </a:endParaRPr>
        </a:p>
      </dgm:t>
    </dgm:pt>
    <dgm:pt modelId="{2D925582-EECB-41A3-BF2A-AF5A84CF64C3}" type="parTrans" cxnId="{B19C658B-6ACF-450A-A095-732869E3DBD7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45781FC0-DAD0-4F69-840B-589C95EA3A7F}" type="sibTrans" cxnId="{B19C658B-6ACF-450A-A095-732869E3DBD7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35258F01-E538-4A3D-BFE7-D468BADD01F0}">
      <dgm:prSet phldrT="[Text]" custT="1"/>
      <dgm:spPr/>
      <dgm:t>
        <a:bodyPr/>
        <a:lstStyle/>
        <a:p>
          <a:pPr rtl="1"/>
          <a:r>
            <a:rPr lang="ar-SA" sz="1200" b="0" dirty="0" smtClean="0">
              <a:solidFill>
                <a:schemeClr val="accent2"/>
              </a:solidFill>
              <a:effectLst/>
            </a:rPr>
            <a:t>العولمه</a:t>
          </a:r>
        </a:p>
        <a:p>
          <a:pPr rtl="1"/>
          <a:r>
            <a:rPr lang="en-US" sz="1200" b="0" dirty="0" smtClean="0">
              <a:solidFill>
                <a:schemeClr val="accent2"/>
              </a:solidFill>
              <a:effectLst/>
              <a:cs typeface="Arial" pitchFamily="34" charset="0"/>
            </a:rPr>
            <a:t>Globalization</a:t>
          </a:r>
          <a:endParaRPr lang="ar-SA" sz="1200" b="0" dirty="0" smtClean="0">
            <a:solidFill>
              <a:schemeClr val="accent2"/>
            </a:solidFill>
            <a:effectLst/>
          </a:endParaRPr>
        </a:p>
        <a:p>
          <a:pPr rtl="1"/>
          <a:endParaRPr lang="ar-SA" sz="700" b="0" dirty="0">
            <a:solidFill>
              <a:schemeClr val="accent2"/>
            </a:solidFill>
            <a:effectLst/>
          </a:endParaRPr>
        </a:p>
      </dgm:t>
    </dgm:pt>
    <dgm:pt modelId="{2AD636E4-A6C2-4335-B75C-53AFC0AA937F}" type="parTrans" cxnId="{00713F02-F966-4C97-A7CD-891CDFC7B2EB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48F00D1F-7888-4C29-9AB1-B6A6E877DF2E}" type="sibTrans" cxnId="{00713F02-F966-4C97-A7CD-891CDFC7B2EB}">
      <dgm:prSet/>
      <dgm:spPr/>
      <dgm:t>
        <a:bodyPr/>
        <a:lstStyle/>
        <a:p>
          <a:pPr rtl="1"/>
          <a:endParaRPr lang="ar-SA" sz="1200" b="0">
            <a:solidFill>
              <a:schemeClr val="accent2"/>
            </a:solidFill>
            <a:effectLst/>
          </a:endParaRPr>
        </a:p>
      </dgm:t>
    </dgm:pt>
    <dgm:pt modelId="{29679CC5-FD6E-4AC8-8E63-FD2830D5ED51}" type="pres">
      <dgm:prSet presAssocID="{2A0EC595-8741-40A4-A19B-C4ABBD6E00F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8B06554-885B-46D4-9C77-8E707D5868FB}" type="pres">
      <dgm:prSet presAssocID="{186E7587-19FD-4A44-A505-F34D822C7067}" presName="circle1" presStyleLbl="node1" presStyleIdx="0" presStyleCnt="3"/>
      <dgm:spPr/>
    </dgm:pt>
    <dgm:pt modelId="{52A459B5-8B85-44EB-9C48-389243B0E2A4}" type="pres">
      <dgm:prSet presAssocID="{186E7587-19FD-4A44-A505-F34D822C7067}" presName="space" presStyleCnt="0"/>
      <dgm:spPr/>
    </dgm:pt>
    <dgm:pt modelId="{ABC083E7-A306-487A-9F7A-099FF6C92FF1}" type="pres">
      <dgm:prSet presAssocID="{186E7587-19FD-4A44-A505-F34D822C7067}" presName="rect1" presStyleLbl="alignAcc1" presStyleIdx="0" presStyleCnt="3"/>
      <dgm:spPr/>
      <dgm:t>
        <a:bodyPr/>
        <a:lstStyle/>
        <a:p>
          <a:pPr rtl="1"/>
          <a:endParaRPr lang="ar-SA"/>
        </a:p>
      </dgm:t>
    </dgm:pt>
    <dgm:pt modelId="{CFD1ABAB-3BA7-483B-B11E-595313688C7E}" type="pres">
      <dgm:prSet presAssocID="{7D084679-6BBD-4F6B-BE94-417FE6E46FC5}" presName="vertSpace2" presStyleLbl="node1" presStyleIdx="0" presStyleCnt="3"/>
      <dgm:spPr/>
    </dgm:pt>
    <dgm:pt modelId="{A27B471F-EB4F-456B-B491-03F2BE3C533A}" type="pres">
      <dgm:prSet presAssocID="{7D084679-6BBD-4F6B-BE94-417FE6E46FC5}" presName="circle2" presStyleLbl="node1" presStyleIdx="1" presStyleCnt="3" custLinFactNeighborX="-549" custLinFactNeighborY="-2198"/>
      <dgm:spPr/>
    </dgm:pt>
    <dgm:pt modelId="{FC642026-C721-40C6-845A-77E1B2CC5557}" type="pres">
      <dgm:prSet presAssocID="{7D084679-6BBD-4F6B-BE94-417FE6E46FC5}" presName="rect2" presStyleLbl="alignAcc1" presStyleIdx="1" presStyleCnt="3" custScaleY="103125"/>
      <dgm:spPr/>
      <dgm:t>
        <a:bodyPr/>
        <a:lstStyle/>
        <a:p>
          <a:pPr rtl="1"/>
          <a:endParaRPr lang="ar-SA"/>
        </a:p>
      </dgm:t>
    </dgm:pt>
    <dgm:pt modelId="{423ECA40-B3E0-4D4A-BC99-C7ACF0470A48}" type="pres">
      <dgm:prSet presAssocID="{35258F01-E538-4A3D-BFE7-D468BADD01F0}" presName="vertSpace3" presStyleLbl="node1" presStyleIdx="1" presStyleCnt="3"/>
      <dgm:spPr/>
    </dgm:pt>
    <dgm:pt modelId="{7CAF4648-CEF2-4227-933A-5E46ED9CC50A}" type="pres">
      <dgm:prSet presAssocID="{35258F01-E538-4A3D-BFE7-D468BADD01F0}" presName="circle3" presStyleLbl="node1" presStyleIdx="2" presStyleCnt="3"/>
      <dgm:spPr/>
    </dgm:pt>
    <dgm:pt modelId="{44349F75-5A21-4E04-AE7D-23E135AE054C}" type="pres">
      <dgm:prSet presAssocID="{35258F01-E538-4A3D-BFE7-D468BADD01F0}" presName="rect3" presStyleLbl="alignAcc1" presStyleIdx="2" presStyleCnt="3" custScaleY="112501"/>
      <dgm:spPr/>
      <dgm:t>
        <a:bodyPr/>
        <a:lstStyle/>
        <a:p>
          <a:pPr rtl="1"/>
          <a:endParaRPr lang="ar-SA"/>
        </a:p>
      </dgm:t>
    </dgm:pt>
    <dgm:pt modelId="{F4D21068-C6D9-48D6-9302-ED8F91C17D16}" type="pres">
      <dgm:prSet presAssocID="{186E7587-19FD-4A44-A505-F34D822C7067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48702E3-08C6-4D52-9EB8-481031A50AF9}" type="pres">
      <dgm:prSet presAssocID="{7D084679-6BBD-4F6B-BE94-417FE6E46FC5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64BD46-1FED-4A6E-88E5-D147ADC918B9}" type="pres">
      <dgm:prSet presAssocID="{35258F01-E538-4A3D-BFE7-D468BADD01F0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D9AA49-5EF5-48AD-B10F-4E6F5C225F02}" type="presOf" srcId="{7D084679-6BBD-4F6B-BE94-417FE6E46FC5}" destId="{B48702E3-08C6-4D52-9EB8-481031A50AF9}" srcOrd="1" destOrd="0" presId="urn:microsoft.com/office/officeart/2005/8/layout/target3"/>
    <dgm:cxn modelId="{6BE87D19-18D5-4342-AA03-0C8D5FF005BD}" type="presOf" srcId="{7D084679-6BBD-4F6B-BE94-417FE6E46FC5}" destId="{FC642026-C721-40C6-845A-77E1B2CC5557}" srcOrd="0" destOrd="0" presId="urn:microsoft.com/office/officeart/2005/8/layout/target3"/>
    <dgm:cxn modelId="{2845848B-E23D-4220-9D46-7210A84EEEDD}" srcId="{2A0EC595-8741-40A4-A19B-C4ABBD6E00FA}" destId="{186E7587-19FD-4A44-A505-F34D822C7067}" srcOrd="0" destOrd="0" parTransId="{6C38E8D6-2A40-4A22-B78B-F89099F96FEE}" sibTransId="{94F51B71-4732-48A5-B682-02EDAC51E750}"/>
    <dgm:cxn modelId="{6FBFCCD1-86DD-4D09-B5F6-56C76E0175B3}" type="presOf" srcId="{186E7587-19FD-4A44-A505-F34D822C7067}" destId="{F4D21068-C6D9-48D6-9302-ED8F91C17D16}" srcOrd="1" destOrd="0" presId="urn:microsoft.com/office/officeart/2005/8/layout/target3"/>
    <dgm:cxn modelId="{00713F02-F966-4C97-A7CD-891CDFC7B2EB}" srcId="{2A0EC595-8741-40A4-A19B-C4ABBD6E00FA}" destId="{35258F01-E538-4A3D-BFE7-D468BADD01F0}" srcOrd="2" destOrd="0" parTransId="{2AD636E4-A6C2-4335-B75C-53AFC0AA937F}" sibTransId="{48F00D1F-7888-4C29-9AB1-B6A6E877DF2E}"/>
    <dgm:cxn modelId="{7D672EDC-7D83-4B89-855A-33743906B387}" type="presOf" srcId="{35258F01-E538-4A3D-BFE7-D468BADD01F0}" destId="{44349F75-5A21-4E04-AE7D-23E135AE054C}" srcOrd="0" destOrd="0" presId="urn:microsoft.com/office/officeart/2005/8/layout/target3"/>
    <dgm:cxn modelId="{3EE1FB23-5FD4-4780-930D-B85841C99210}" type="presOf" srcId="{35258F01-E538-4A3D-BFE7-D468BADD01F0}" destId="{E164BD46-1FED-4A6E-88E5-D147ADC918B9}" srcOrd="1" destOrd="0" presId="urn:microsoft.com/office/officeart/2005/8/layout/target3"/>
    <dgm:cxn modelId="{5B031439-B8C8-4FF9-A971-CC8BEAEC2FF4}" type="presOf" srcId="{186E7587-19FD-4A44-A505-F34D822C7067}" destId="{ABC083E7-A306-487A-9F7A-099FF6C92FF1}" srcOrd="0" destOrd="0" presId="urn:microsoft.com/office/officeart/2005/8/layout/target3"/>
    <dgm:cxn modelId="{B19C658B-6ACF-450A-A095-732869E3DBD7}" srcId="{2A0EC595-8741-40A4-A19B-C4ABBD6E00FA}" destId="{7D084679-6BBD-4F6B-BE94-417FE6E46FC5}" srcOrd="1" destOrd="0" parTransId="{2D925582-EECB-41A3-BF2A-AF5A84CF64C3}" sibTransId="{45781FC0-DAD0-4F69-840B-589C95EA3A7F}"/>
    <dgm:cxn modelId="{1B53BD0B-42A1-4044-B5D3-756813E86A85}" type="presOf" srcId="{2A0EC595-8741-40A4-A19B-C4ABBD6E00FA}" destId="{29679CC5-FD6E-4AC8-8E63-FD2830D5ED51}" srcOrd="0" destOrd="0" presId="urn:microsoft.com/office/officeart/2005/8/layout/target3"/>
    <dgm:cxn modelId="{47847726-C1F2-4994-BCE8-2861C83EC324}" type="presParOf" srcId="{29679CC5-FD6E-4AC8-8E63-FD2830D5ED51}" destId="{18B06554-885B-46D4-9C77-8E707D5868FB}" srcOrd="0" destOrd="0" presId="urn:microsoft.com/office/officeart/2005/8/layout/target3"/>
    <dgm:cxn modelId="{4543CB97-D49F-4C41-A6A9-0FB313B1DFCA}" type="presParOf" srcId="{29679CC5-FD6E-4AC8-8E63-FD2830D5ED51}" destId="{52A459B5-8B85-44EB-9C48-389243B0E2A4}" srcOrd="1" destOrd="0" presId="urn:microsoft.com/office/officeart/2005/8/layout/target3"/>
    <dgm:cxn modelId="{9AB90655-DBEF-4557-8AC1-056573FE2C30}" type="presParOf" srcId="{29679CC5-FD6E-4AC8-8E63-FD2830D5ED51}" destId="{ABC083E7-A306-487A-9F7A-099FF6C92FF1}" srcOrd="2" destOrd="0" presId="urn:microsoft.com/office/officeart/2005/8/layout/target3"/>
    <dgm:cxn modelId="{AB106BA2-753B-4ED6-BD4D-874436406977}" type="presParOf" srcId="{29679CC5-FD6E-4AC8-8E63-FD2830D5ED51}" destId="{CFD1ABAB-3BA7-483B-B11E-595313688C7E}" srcOrd="3" destOrd="0" presId="urn:microsoft.com/office/officeart/2005/8/layout/target3"/>
    <dgm:cxn modelId="{F8D17230-3712-4BFB-9CBB-BA05B2094836}" type="presParOf" srcId="{29679CC5-FD6E-4AC8-8E63-FD2830D5ED51}" destId="{A27B471F-EB4F-456B-B491-03F2BE3C533A}" srcOrd="4" destOrd="0" presId="urn:microsoft.com/office/officeart/2005/8/layout/target3"/>
    <dgm:cxn modelId="{EDF6D64F-23C6-4C73-A9C6-2C99ECBF8058}" type="presParOf" srcId="{29679CC5-FD6E-4AC8-8E63-FD2830D5ED51}" destId="{FC642026-C721-40C6-845A-77E1B2CC5557}" srcOrd="5" destOrd="0" presId="urn:microsoft.com/office/officeart/2005/8/layout/target3"/>
    <dgm:cxn modelId="{BBDC810B-6F7C-4FAF-B4F4-EB29D720277A}" type="presParOf" srcId="{29679CC5-FD6E-4AC8-8E63-FD2830D5ED51}" destId="{423ECA40-B3E0-4D4A-BC99-C7ACF0470A48}" srcOrd="6" destOrd="0" presId="urn:microsoft.com/office/officeart/2005/8/layout/target3"/>
    <dgm:cxn modelId="{1F136B75-ED1E-4A06-B979-F67354F93433}" type="presParOf" srcId="{29679CC5-FD6E-4AC8-8E63-FD2830D5ED51}" destId="{7CAF4648-CEF2-4227-933A-5E46ED9CC50A}" srcOrd="7" destOrd="0" presId="urn:microsoft.com/office/officeart/2005/8/layout/target3"/>
    <dgm:cxn modelId="{ADC2F3EA-B6B2-4BB4-9127-FB453132BE48}" type="presParOf" srcId="{29679CC5-FD6E-4AC8-8E63-FD2830D5ED51}" destId="{44349F75-5A21-4E04-AE7D-23E135AE054C}" srcOrd="8" destOrd="0" presId="urn:microsoft.com/office/officeart/2005/8/layout/target3"/>
    <dgm:cxn modelId="{C028F237-4FA8-49F9-BB92-279E7860BD5A}" type="presParOf" srcId="{29679CC5-FD6E-4AC8-8E63-FD2830D5ED51}" destId="{F4D21068-C6D9-48D6-9302-ED8F91C17D16}" srcOrd="9" destOrd="0" presId="urn:microsoft.com/office/officeart/2005/8/layout/target3"/>
    <dgm:cxn modelId="{88370A55-99D7-4345-BB44-CF2D300DF045}" type="presParOf" srcId="{29679CC5-FD6E-4AC8-8E63-FD2830D5ED51}" destId="{B48702E3-08C6-4D52-9EB8-481031A50AF9}" srcOrd="10" destOrd="0" presId="urn:microsoft.com/office/officeart/2005/8/layout/target3"/>
    <dgm:cxn modelId="{1DB08E7C-E232-4FEE-9272-9A8A06F5A036}" type="presParOf" srcId="{29679CC5-FD6E-4AC8-8E63-FD2830D5ED51}" destId="{E164BD46-1FED-4A6E-88E5-D147ADC918B9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ECEC0-FC11-47C2-9130-90AF9D937DE8}" type="doc">
      <dgm:prSet loTypeId="urn:microsoft.com/office/officeart/2005/8/layout/process2" loCatId="process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pPr rtl="1"/>
          <a:endParaRPr lang="ar-SA"/>
        </a:p>
      </dgm:t>
    </dgm:pt>
    <dgm:pt modelId="{56AB297F-3955-40D2-BDFE-CB972E6F0446}">
      <dgm:prSet phldrT="[Text]" custT="1"/>
      <dgm:spPr/>
      <dgm:t>
        <a:bodyPr/>
        <a:lstStyle/>
        <a:p>
          <a:pPr rtl="1"/>
          <a:r>
            <a:rPr lang="ar-SA" sz="1050" b="0" dirty="0" smtClean="0">
              <a:effectLst/>
              <a:cs typeface="Arial" pitchFamily="34" charset="0"/>
            </a:rPr>
            <a:t>ثورة المعلومات </a:t>
          </a:r>
          <a:r>
            <a:rPr lang="en-US" sz="1050" b="0" dirty="0" smtClean="0">
              <a:effectLst/>
              <a:cs typeface="Arial" pitchFamily="34" charset="0"/>
            </a:rPr>
            <a:t>Information Age</a:t>
          </a:r>
          <a:endParaRPr lang="ar-SA" sz="1050" b="0" dirty="0">
            <a:effectLst/>
          </a:endParaRPr>
        </a:p>
      </dgm:t>
    </dgm:pt>
    <dgm:pt modelId="{73726D33-6B18-47D6-9241-8DC060AEC920}" type="parTrans" cxnId="{196C9E7A-5B25-4BAE-9F8D-C51A3A6A4B97}">
      <dgm:prSet/>
      <dgm:spPr/>
      <dgm:t>
        <a:bodyPr/>
        <a:lstStyle/>
        <a:p>
          <a:pPr rtl="1"/>
          <a:endParaRPr lang="ar-SA" sz="1100" b="0">
            <a:effectLst/>
          </a:endParaRPr>
        </a:p>
      </dgm:t>
    </dgm:pt>
    <dgm:pt modelId="{57E3D88E-2FBB-40A7-968A-49FEB0C2D7E8}" type="sibTrans" cxnId="{196C9E7A-5B25-4BAE-9F8D-C51A3A6A4B97}">
      <dgm:prSet custT="1"/>
      <dgm:spPr/>
      <dgm:t>
        <a:bodyPr/>
        <a:lstStyle/>
        <a:p>
          <a:pPr rtl="1"/>
          <a:endParaRPr lang="ar-SA" sz="100" b="0">
            <a:effectLst/>
          </a:endParaRPr>
        </a:p>
      </dgm:t>
    </dgm:pt>
    <dgm:pt modelId="{E4503921-CF5D-475E-B284-ACBF912D5BDF}">
      <dgm:prSet phldrT="[Text]" custT="1"/>
      <dgm:spPr/>
      <dgm:t>
        <a:bodyPr/>
        <a:lstStyle/>
        <a:p>
          <a:pPr rtl="1"/>
          <a:r>
            <a:rPr lang="ar-SA" sz="1400" b="0" dirty="0" smtClean="0">
              <a:effectLst/>
              <a:cs typeface="Arial" pitchFamily="34" charset="0"/>
            </a:rPr>
            <a:t>العصر الرقمي </a:t>
          </a:r>
          <a:r>
            <a:rPr lang="en-US" sz="1400" b="0" dirty="0" smtClean="0">
              <a:effectLst/>
              <a:cs typeface="Arial" pitchFamily="34" charset="0"/>
            </a:rPr>
            <a:t>Digital Age</a:t>
          </a:r>
          <a:endParaRPr lang="ar-SA" sz="1400" b="0" dirty="0">
            <a:effectLst/>
          </a:endParaRPr>
        </a:p>
      </dgm:t>
    </dgm:pt>
    <dgm:pt modelId="{BF9785BE-108F-4625-A539-DB341ADFB02A}" type="parTrans" cxnId="{9E86875F-7096-490E-AD5F-A1953B811703}">
      <dgm:prSet/>
      <dgm:spPr/>
      <dgm:t>
        <a:bodyPr/>
        <a:lstStyle/>
        <a:p>
          <a:pPr rtl="1"/>
          <a:endParaRPr lang="ar-SA" sz="1100" b="0">
            <a:effectLst/>
          </a:endParaRPr>
        </a:p>
      </dgm:t>
    </dgm:pt>
    <dgm:pt modelId="{F5856F07-2CA9-4790-BF3D-349A82732161}" type="sibTrans" cxnId="{9E86875F-7096-490E-AD5F-A1953B811703}">
      <dgm:prSet/>
      <dgm:spPr/>
      <dgm:t>
        <a:bodyPr/>
        <a:lstStyle/>
        <a:p>
          <a:pPr rtl="1"/>
          <a:endParaRPr lang="ar-SA" sz="1100" b="0">
            <a:effectLst/>
          </a:endParaRPr>
        </a:p>
      </dgm:t>
    </dgm:pt>
    <dgm:pt modelId="{D7DF6BA2-51D0-417D-84EF-2DE09E0C8AA8}" type="pres">
      <dgm:prSet presAssocID="{8ECECEC0-FC11-47C2-9130-90AF9D937DE8}" presName="linearFlow" presStyleCnt="0">
        <dgm:presLayoutVars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4705C1F-992D-46A9-9F52-DE99E272FD16}" type="pres">
      <dgm:prSet presAssocID="{56AB297F-3955-40D2-BDFE-CB972E6F0446}" presName="node" presStyleLbl="node1" presStyleIdx="0" presStyleCnt="2" custLinFactNeighborX="81370" custLinFactNeighborY="-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E87C0EC-CEB8-4997-9468-30A0951734C5}" type="pres">
      <dgm:prSet presAssocID="{57E3D88E-2FBB-40A7-968A-49FEB0C2D7E8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1B2CF3FB-7849-496C-96F0-C8D6950867C1}" type="pres">
      <dgm:prSet presAssocID="{57E3D88E-2FBB-40A7-968A-49FEB0C2D7E8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0795F9F-36D2-4F04-85C2-511DFE3D1DCC}" type="pres">
      <dgm:prSet presAssocID="{E4503921-CF5D-475E-B284-ACBF912D5BDF}" presName="node" presStyleLbl="node1" presStyleIdx="1" presStyleCnt="2" custLinFactNeighborX="81370" custLinFactNeighborY="-9033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AAC78EC-4C87-490F-A283-82C618875EE9}" type="presOf" srcId="{E4503921-CF5D-475E-B284-ACBF912D5BDF}" destId="{E0795F9F-36D2-4F04-85C2-511DFE3D1DCC}" srcOrd="0" destOrd="0" presId="urn:microsoft.com/office/officeart/2005/8/layout/process2"/>
    <dgm:cxn modelId="{196C9E7A-5B25-4BAE-9F8D-C51A3A6A4B97}" srcId="{8ECECEC0-FC11-47C2-9130-90AF9D937DE8}" destId="{56AB297F-3955-40D2-BDFE-CB972E6F0446}" srcOrd="0" destOrd="0" parTransId="{73726D33-6B18-47D6-9241-8DC060AEC920}" sibTransId="{57E3D88E-2FBB-40A7-968A-49FEB0C2D7E8}"/>
    <dgm:cxn modelId="{277FD583-F773-4FBD-81BB-1132000E4C92}" type="presOf" srcId="{56AB297F-3955-40D2-BDFE-CB972E6F0446}" destId="{44705C1F-992D-46A9-9F52-DE99E272FD16}" srcOrd="0" destOrd="0" presId="urn:microsoft.com/office/officeart/2005/8/layout/process2"/>
    <dgm:cxn modelId="{E425BA38-949F-4C35-88B0-C45D02642CBE}" type="presOf" srcId="{57E3D88E-2FBB-40A7-968A-49FEB0C2D7E8}" destId="{1B2CF3FB-7849-496C-96F0-C8D6950867C1}" srcOrd="1" destOrd="0" presId="urn:microsoft.com/office/officeart/2005/8/layout/process2"/>
    <dgm:cxn modelId="{9E86875F-7096-490E-AD5F-A1953B811703}" srcId="{8ECECEC0-FC11-47C2-9130-90AF9D937DE8}" destId="{E4503921-CF5D-475E-B284-ACBF912D5BDF}" srcOrd="1" destOrd="0" parTransId="{BF9785BE-108F-4625-A539-DB341ADFB02A}" sibTransId="{F5856F07-2CA9-4790-BF3D-349A82732161}"/>
    <dgm:cxn modelId="{261B0559-9CD6-427B-A602-1BB71A3F2477}" type="presOf" srcId="{57E3D88E-2FBB-40A7-968A-49FEB0C2D7E8}" destId="{6E87C0EC-CEB8-4997-9468-30A0951734C5}" srcOrd="0" destOrd="0" presId="urn:microsoft.com/office/officeart/2005/8/layout/process2"/>
    <dgm:cxn modelId="{EF927A78-723F-4117-8AE0-E3D4B8E47FCB}" type="presOf" srcId="{8ECECEC0-FC11-47C2-9130-90AF9D937DE8}" destId="{D7DF6BA2-51D0-417D-84EF-2DE09E0C8AA8}" srcOrd="0" destOrd="0" presId="urn:microsoft.com/office/officeart/2005/8/layout/process2"/>
    <dgm:cxn modelId="{0594C700-BFFC-47B6-88B6-6417C8CF8475}" type="presParOf" srcId="{D7DF6BA2-51D0-417D-84EF-2DE09E0C8AA8}" destId="{44705C1F-992D-46A9-9F52-DE99E272FD16}" srcOrd="0" destOrd="0" presId="urn:microsoft.com/office/officeart/2005/8/layout/process2"/>
    <dgm:cxn modelId="{31EB82D1-D8D9-45AB-A017-6D5CEF66B2FE}" type="presParOf" srcId="{D7DF6BA2-51D0-417D-84EF-2DE09E0C8AA8}" destId="{6E87C0EC-CEB8-4997-9468-30A0951734C5}" srcOrd="1" destOrd="0" presId="urn:microsoft.com/office/officeart/2005/8/layout/process2"/>
    <dgm:cxn modelId="{AA505A69-A247-4C0E-B5A1-C62B94572651}" type="presParOf" srcId="{6E87C0EC-CEB8-4997-9468-30A0951734C5}" destId="{1B2CF3FB-7849-496C-96F0-C8D6950867C1}" srcOrd="0" destOrd="0" presId="urn:microsoft.com/office/officeart/2005/8/layout/process2"/>
    <dgm:cxn modelId="{2204068A-5F92-42CF-826A-64F8C032285A}" type="presParOf" srcId="{D7DF6BA2-51D0-417D-84EF-2DE09E0C8AA8}" destId="{E0795F9F-36D2-4F04-85C2-511DFE3D1DCC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C3D36C-7F56-4FD6-A98C-578E00997C5F}" type="doc">
      <dgm:prSet loTypeId="urn:microsoft.com/office/officeart/2005/8/layout/hierarchy1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pPr rtl="1"/>
          <a:endParaRPr lang="ar-SA"/>
        </a:p>
      </dgm:t>
    </dgm:pt>
    <dgm:pt modelId="{4221759C-C885-4C94-94EA-00FA4DBAC0E7}">
      <dgm:prSet phldrT="[Text]" custT="1"/>
      <dgm:spPr/>
      <dgm:t>
        <a:bodyPr/>
        <a:lstStyle/>
        <a:p>
          <a:pPr rtl="1"/>
          <a:r>
            <a:rPr kumimoji="0" lang="ar-EG" sz="1400" b="0" i="0" u="none" strike="noStrike" cap="none" spc="0" normalizeH="0" baseline="0" noProof="0" dirty="0" smtClean="0">
              <a:ln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فوائد التحول للاقتصاد المعتمد علي ثورة المعلومات</a:t>
          </a:r>
          <a:endParaRPr lang="ar-SA" sz="14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086FCF-FBDE-46E2-88F2-AFF1CC4C56A9}" type="parTrans" cxnId="{71F7AC5F-D6C6-4E78-845E-D18A55F84934}">
      <dgm:prSet/>
      <dgm:spPr/>
      <dgm:t>
        <a:bodyPr/>
        <a:lstStyle/>
        <a:p>
          <a:pPr rtl="1"/>
          <a:endParaRPr lang="ar-SA" sz="1400"/>
        </a:p>
      </dgm:t>
    </dgm:pt>
    <dgm:pt modelId="{0D5B3487-5442-4680-BCBF-B56A45DE63C8}" type="sibTrans" cxnId="{71F7AC5F-D6C6-4E78-845E-D18A55F84934}">
      <dgm:prSet/>
      <dgm:spPr/>
      <dgm:t>
        <a:bodyPr/>
        <a:lstStyle/>
        <a:p>
          <a:pPr rtl="1"/>
          <a:endParaRPr lang="ar-SA" sz="1400"/>
        </a:p>
      </dgm:t>
    </dgm:pt>
    <dgm:pt modelId="{09A6B765-0BB0-4A00-A016-9A740D697C24}">
      <dgm:prSet phldrT="[Text]" custT="1"/>
      <dgm:spPr/>
      <dgm:t>
        <a:bodyPr/>
        <a:lstStyle/>
        <a:p>
          <a:pPr rtl="1"/>
          <a:r>
            <a:rPr lang="ar-SA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ظهور منتجات وخدمات جديدة </a:t>
          </a:r>
          <a:r>
            <a:rPr lang="en-US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Products and Services</a:t>
          </a:r>
          <a:endParaRPr lang="ar-SA" sz="12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D2953D-F527-4175-A9C0-1DBBA2137133}" type="parTrans" cxnId="{540B291B-E283-4ED2-947C-05F1BD35D967}">
      <dgm:prSet/>
      <dgm:spPr/>
      <dgm:t>
        <a:bodyPr/>
        <a:lstStyle/>
        <a:p>
          <a:pPr rtl="1"/>
          <a:endParaRPr lang="ar-SA" sz="1400"/>
        </a:p>
      </dgm:t>
    </dgm:pt>
    <dgm:pt modelId="{163E3C20-6111-4F23-8275-454A488486F6}" type="sibTrans" cxnId="{540B291B-E283-4ED2-947C-05F1BD35D967}">
      <dgm:prSet/>
      <dgm:spPr/>
      <dgm:t>
        <a:bodyPr/>
        <a:lstStyle/>
        <a:p>
          <a:pPr rtl="1"/>
          <a:endParaRPr lang="ar-SA" sz="1400"/>
        </a:p>
      </dgm:t>
    </dgm:pt>
    <dgm:pt modelId="{A3F38380-0FD8-432E-9D5E-AF00DAD266B8}">
      <dgm:prSet phldrT="[Text]" custT="1"/>
      <dgm:spPr/>
      <dgm:t>
        <a:bodyPr/>
        <a:lstStyle/>
        <a:p>
          <a:pPr rtl="1"/>
          <a:r>
            <a:rPr lang="ar-SA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تحسن في الإنتاجية</a:t>
          </a:r>
        </a:p>
        <a:p>
          <a:pPr rtl="1"/>
          <a:r>
            <a:rPr lang="en-US" sz="1200" b="0" dirty="0" err="1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Productivi</a:t>
          </a:r>
          <a:r>
            <a:rPr lang="en-US" sz="1100" b="0" dirty="0" err="1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</a:t>
          </a:r>
          <a:endParaRPr lang="ar-SA" sz="11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EF5A28-A7E7-404C-B318-89F675698A0C}" type="parTrans" cxnId="{7094CE90-1742-435D-BEA8-B9B03FA3AD0A}">
      <dgm:prSet/>
      <dgm:spPr/>
      <dgm:t>
        <a:bodyPr/>
        <a:lstStyle/>
        <a:p>
          <a:pPr rtl="1"/>
          <a:endParaRPr lang="ar-SA" sz="1400"/>
        </a:p>
      </dgm:t>
    </dgm:pt>
    <dgm:pt modelId="{048A4F9A-3360-4175-B053-67EA3088D984}" type="sibTrans" cxnId="{7094CE90-1742-435D-BEA8-B9B03FA3AD0A}">
      <dgm:prSet/>
      <dgm:spPr/>
      <dgm:t>
        <a:bodyPr/>
        <a:lstStyle/>
        <a:p>
          <a:pPr rtl="1"/>
          <a:endParaRPr lang="ar-SA" sz="1400"/>
        </a:p>
      </dgm:t>
    </dgm:pt>
    <dgm:pt modelId="{A27E0A13-FC4D-4737-AF62-E7DD61A3273E}">
      <dgm:prSet custT="1"/>
      <dgm:spPr/>
      <dgm:t>
        <a:bodyPr/>
        <a:lstStyle/>
        <a:p>
          <a:pPr rtl="1"/>
          <a:r>
            <a:rPr lang="ar-SA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منافسة مبنية على الوقت </a:t>
          </a:r>
          <a:r>
            <a:rPr lang="en-GB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Time based Competition</a:t>
          </a:r>
          <a:endParaRPr lang="ar-SA" sz="12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7746FB-48D5-4620-9E82-BE2DFFA10E71}" type="parTrans" cxnId="{931AB520-0D4F-48DE-BD19-AC4ACFFF9C85}">
      <dgm:prSet/>
      <dgm:spPr/>
      <dgm:t>
        <a:bodyPr/>
        <a:lstStyle/>
        <a:p>
          <a:pPr rtl="1"/>
          <a:endParaRPr lang="ar-SA" sz="1400"/>
        </a:p>
      </dgm:t>
    </dgm:pt>
    <dgm:pt modelId="{907F29C4-52AA-424D-941C-736A305602BB}" type="sibTrans" cxnId="{931AB520-0D4F-48DE-BD19-AC4ACFFF9C85}">
      <dgm:prSet/>
      <dgm:spPr/>
      <dgm:t>
        <a:bodyPr/>
        <a:lstStyle/>
        <a:p>
          <a:pPr rtl="1"/>
          <a:endParaRPr lang="ar-SA" sz="1400"/>
        </a:p>
      </dgm:t>
    </dgm:pt>
    <dgm:pt modelId="{BA10C829-763C-48F1-A8DA-4E0D3B88FE82}">
      <dgm:prSet custT="1"/>
      <dgm:spPr/>
      <dgm:t>
        <a:bodyPr/>
        <a:lstStyle/>
        <a:p>
          <a:pPr rtl="1"/>
          <a:r>
            <a:rPr lang="ar-SA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دورة انتاج أقصر </a:t>
          </a:r>
          <a:r>
            <a:rPr lang="en-US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Shorter Product life</a:t>
          </a:r>
          <a:r>
            <a:rPr lang="ar-SA" sz="12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ar-SA" sz="12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995C08-8094-4A44-80A4-174E2BAF859D}" type="parTrans" cxnId="{E4F7BF74-CD2C-42AF-830A-323338E4DE7D}">
      <dgm:prSet/>
      <dgm:spPr/>
      <dgm:t>
        <a:bodyPr/>
        <a:lstStyle/>
        <a:p>
          <a:pPr rtl="1"/>
          <a:endParaRPr lang="ar-SA" sz="1400"/>
        </a:p>
      </dgm:t>
    </dgm:pt>
    <dgm:pt modelId="{3A63EA88-231D-443B-94DD-8B14037A3ED3}" type="sibTrans" cxnId="{E4F7BF74-CD2C-42AF-830A-323338E4DE7D}">
      <dgm:prSet/>
      <dgm:spPr/>
      <dgm:t>
        <a:bodyPr/>
        <a:lstStyle/>
        <a:p>
          <a:pPr rtl="1"/>
          <a:endParaRPr lang="ar-SA" sz="1400"/>
        </a:p>
      </dgm:t>
    </dgm:pt>
    <dgm:pt modelId="{E6FA263B-1D4C-4DD0-BB68-671A4A991A14}" type="pres">
      <dgm:prSet presAssocID="{1AC3D36C-7F56-4FD6-A98C-578E00997C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E6AD664C-910D-4C71-9774-E2082AE1F38A}" type="pres">
      <dgm:prSet presAssocID="{4221759C-C885-4C94-94EA-00FA4DBAC0E7}" presName="hierRoot1" presStyleCnt="0"/>
      <dgm:spPr/>
      <dgm:t>
        <a:bodyPr/>
        <a:lstStyle/>
        <a:p>
          <a:pPr rtl="1"/>
          <a:endParaRPr lang="ar-SA"/>
        </a:p>
      </dgm:t>
    </dgm:pt>
    <dgm:pt modelId="{C94AE450-3133-47D6-A831-EEA81D3D67EE}" type="pres">
      <dgm:prSet presAssocID="{4221759C-C885-4C94-94EA-00FA4DBAC0E7}" presName="composite" presStyleCnt="0"/>
      <dgm:spPr/>
      <dgm:t>
        <a:bodyPr/>
        <a:lstStyle/>
        <a:p>
          <a:pPr rtl="1"/>
          <a:endParaRPr lang="ar-SA"/>
        </a:p>
      </dgm:t>
    </dgm:pt>
    <dgm:pt modelId="{70ECBAB6-4EC1-4C86-9216-26C98F63ACE0}" type="pres">
      <dgm:prSet presAssocID="{4221759C-C885-4C94-94EA-00FA4DBAC0E7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AEE14193-263B-4D6A-B949-89F36AFC1D4F}" type="pres">
      <dgm:prSet presAssocID="{4221759C-C885-4C94-94EA-00FA4DBAC0E7}" presName="text" presStyleLbl="fgAcc0" presStyleIdx="0" presStyleCnt="1" custScaleX="285994" custLinFactX="51698" custLinFactNeighborX="100000" custLinFactNeighborY="-104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792CB1D-5C8F-4900-9C2F-64353F1EB7BD}" type="pres">
      <dgm:prSet presAssocID="{4221759C-C885-4C94-94EA-00FA4DBAC0E7}" presName="hierChild2" presStyleCnt="0"/>
      <dgm:spPr/>
      <dgm:t>
        <a:bodyPr/>
        <a:lstStyle/>
        <a:p>
          <a:pPr rtl="1"/>
          <a:endParaRPr lang="ar-SA"/>
        </a:p>
      </dgm:t>
    </dgm:pt>
    <dgm:pt modelId="{2AD2B73E-613E-4A15-A40A-9384F12639B4}" type="pres">
      <dgm:prSet presAssocID="{33D2953D-F527-4175-A9C0-1DBBA2137133}" presName="Name10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E7FDB3FB-7632-42DA-A34D-B94471488A93}" type="pres">
      <dgm:prSet presAssocID="{09A6B765-0BB0-4A00-A016-9A740D697C24}" presName="hierRoot2" presStyleCnt="0"/>
      <dgm:spPr/>
      <dgm:t>
        <a:bodyPr/>
        <a:lstStyle/>
        <a:p>
          <a:pPr rtl="1"/>
          <a:endParaRPr lang="ar-SA"/>
        </a:p>
      </dgm:t>
    </dgm:pt>
    <dgm:pt modelId="{3DFEB7CC-C7A9-4FAD-BF6F-4B5729EE88C3}" type="pres">
      <dgm:prSet presAssocID="{09A6B765-0BB0-4A00-A016-9A740D697C24}" presName="composite2" presStyleCnt="0"/>
      <dgm:spPr/>
      <dgm:t>
        <a:bodyPr/>
        <a:lstStyle/>
        <a:p>
          <a:pPr rtl="1"/>
          <a:endParaRPr lang="ar-SA"/>
        </a:p>
      </dgm:t>
    </dgm:pt>
    <dgm:pt modelId="{E83BA2B7-2607-4CC5-B8A1-82C6C4DEC2C7}" type="pres">
      <dgm:prSet presAssocID="{09A6B765-0BB0-4A00-A016-9A740D697C24}" presName="background2" presStyleLbl="node2" presStyleIdx="0" presStyleCnt="4"/>
      <dgm:spPr/>
      <dgm:t>
        <a:bodyPr/>
        <a:lstStyle/>
        <a:p>
          <a:pPr rtl="1"/>
          <a:endParaRPr lang="ar-SA"/>
        </a:p>
      </dgm:t>
    </dgm:pt>
    <dgm:pt modelId="{9DE66288-1131-4B7F-800F-E8E3C316EC5D}" type="pres">
      <dgm:prSet presAssocID="{09A6B765-0BB0-4A00-A016-9A740D697C24}" presName="text2" presStyleLbl="fgAcc2" presStyleIdx="0" presStyleCnt="4" custScaleX="125990" custScaleY="125633" custLinFactX="103157" custLinFactY="54049" custLinFactNeighborX="200000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8F75076-B996-419B-A524-1FF249288F98}" type="pres">
      <dgm:prSet presAssocID="{09A6B765-0BB0-4A00-A016-9A740D697C24}" presName="hierChild3" presStyleCnt="0"/>
      <dgm:spPr/>
      <dgm:t>
        <a:bodyPr/>
        <a:lstStyle/>
        <a:p>
          <a:pPr rtl="1"/>
          <a:endParaRPr lang="ar-SA"/>
        </a:p>
      </dgm:t>
    </dgm:pt>
    <dgm:pt modelId="{0859D04C-838A-422C-99DB-47CBFD408770}" type="pres">
      <dgm:prSet presAssocID="{8E7746FB-48D5-4620-9E82-BE2DFFA10E71}" presName="Name10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BA74981F-C9C0-4B9A-8CB3-6ABA90E40C97}" type="pres">
      <dgm:prSet presAssocID="{A27E0A13-FC4D-4737-AF62-E7DD61A3273E}" presName="hierRoot2" presStyleCnt="0"/>
      <dgm:spPr/>
      <dgm:t>
        <a:bodyPr/>
        <a:lstStyle/>
        <a:p>
          <a:pPr rtl="1"/>
          <a:endParaRPr lang="ar-SA"/>
        </a:p>
      </dgm:t>
    </dgm:pt>
    <dgm:pt modelId="{B2E1392F-AE40-44DD-87DB-9F025B0E4D4E}" type="pres">
      <dgm:prSet presAssocID="{A27E0A13-FC4D-4737-AF62-E7DD61A3273E}" presName="composite2" presStyleCnt="0"/>
      <dgm:spPr/>
      <dgm:t>
        <a:bodyPr/>
        <a:lstStyle/>
        <a:p>
          <a:pPr rtl="1"/>
          <a:endParaRPr lang="ar-SA"/>
        </a:p>
      </dgm:t>
    </dgm:pt>
    <dgm:pt modelId="{93B25671-2C57-4194-A726-302654E5F217}" type="pres">
      <dgm:prSet presAssocID="{A27E0A13-FC4D-4737-AF62-E7DD61A3273E}" presName="background2" presStyleLbl="node2" presStyleIdx="1" presStyleCnt="4"/>
      <dgm:spPr/>
      <dgm:t>
        <a:bodyPr/>
        <a:lstStyle/>
        <a:p>
          <a:pPr rtl="1"/>
          <a:endParaRPr lang="ar-SA"/>
        </a:p>
      </dgm:t>
    </dgm:pt>
    <dgm:pt modelId="{A31ED695-2089-4220-8401-A854C59191C3}" type="pres">
      <dgm:prSet presAssocID="{A27E0A13-FC4D-4737-AF62-E7DD61A3273E}" presName="text2" presStyleLbl="fgAcc2" presStyleIdx="1" presStyleCnt="4" custScaleX="129830" custScaleY="128694" custLinFactX="100000" custLinFactY="70672" custLinFactNeighborX="198147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B7726B2-DBBD-405C-B314-014E03579967}" type="pres">
      <dgm:prSet presAssocID="{A27E0A13-FC4D-4737-AF62-E7DD61A3273E}" presName="hierChild3" presStyleCnt="0"/>
      <dgm:spPr/>
      <dgm:t>
        <a:bodyPr/>
        <a:lstStyle/>
        <a:p>
          <a:pPr rtl="1"/>
          <a:endParaRPr lang="ar-SA"/>
        </a:p>
      </dgm:t>
    </dgm:pt>
    <dgm:pt modelId="{A9E3B864-05C4-4C17-AEF7-77D2FF8714E2}" type="pres">
      <dgm:prSet presAssocID="{7A995C08-8094-4A44-80A4-174E2BAF859D}" presName="Name10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BF6A8445-DC63-48A5-B699-268C956540EA}" type="pres">
      <dgm:prSet presAssocID="{BA10C829-763C-48F1-A8DA-4E0D3B88FE82}" presName="hierRoot2" presStyleCnt="0"/>
      <dgm:spPr/>
      <dgm:t>
        <a:bodyPr/>
        <a:lstStyle/>
        <a:p>
          <a:pPr rtl="1"/>
          <a:endParaRPr lang="ar-SA"/>
        </a:p>
      </dgm:t>
    </dgm:pt>
    <dgm:pt modelId="{C4E18B9D-CF2E-44C9-B7EE-25D9EB0D8CEA}" type="pres">
      <dgm:prSet presAssocID="{BA10C829-763C-48F1-A8DA-4E0D3B88FE82}" presName="composite2" presStyleCnt="0"/>
      <dgm:spPr/>
      <dgm:t>
        <a:bodyPr/>
        <a:lstStyle/>
        <a:p>
          <a:pPr rtl="1"/>
          <a:endParaRPr lang="ar-SA"/>
        </a:p>
      </dgm:t>
    </dgm:pt>
    <dgm:pt modelId="{198B36B0-A212-4F27-81FB-821B20EC47C4}" type="pres">
      <dgm:prSet presAssocID="{BA10C829-763C-48F1-A8DA-4E0D3B88FE82}" presName="background2" presStyleLbl="node2" presStyleIdx="2" presStyleCnt="4"/>
      <dgm:spPr/>
      <dgm:t>
        <a:bodyPr/>
        <a:lstStyle/>
        <a:p>
          <a:pPr rtl="1"/>
          <a:endParaRPr lang="ar-SA"/>
        </a:p>
      </dgm:t>
    </dgm:pt>
    <dgm:pt modelId="{91179B63-8BB8-46A2-A198-5587F0DF126E}" type="pres">
      <dgm:prSet presAssocID="{BA10C829-763C-48F1-A8DA-4E0D3B88FE82}" presName="text2" presStyleLbl="fgAcc2" presStyleIdx="2" presStyleCnt="4" custScaleX="125272" custScaleY="133730" custLinFactNeighborX="2813" custLinFactNeighborY="100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852D806-962F-4E23-806E-1343418D6C5B}" type="pres">
      <dgm:prSet presAssocID="{BA10C829-763C-48F1-A8DA-4E0D3B88FE82}" presName="hierChild3" presStyleCnt="0"/>
      <dgm:spPr/>
      <dgm:t>
        <a:bodyPr/>
        <a:lstStyle/>
        <a:p>
          <a:pPr rtl="1"/>
          <a:endParaRPr lang="ar-SA"/>
        </a:p>
      </dgm:t>
    </dgm:pt>
    <dgm:pt modelId="{16481D6B-9CDF-4C36-A0AB-21A9DB1AD7F6}" type="pres">
      <dgm:prSet presAssocID="{90EF5A28-A7E7-404C-B318-89F675698A0C}" presName="Name10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9A311A09-9C83-492C-8574-1195A2212EDB}" type="pres">
      <dgm:prSet presAssocID="{A3F38380-0FD8-432E-9D5E-AF00DAD266B8}" presName="hierRoot2" presStyleCnt="0"/>
      <dgm:spPr/>
      <dgm:t>
        <a:bodyPr/>
        <a:lstStyle/>
        <a:p>
          <a:pPr rtl="1"/>
          <a:endParaRPr lang="ar-SA"/>
        </a:p>
      </dgm:t>
    </dgm:pt>
    <dgm:pt modelId="{08485968-9590-49F7-9051-D3F6874E5A85}" type="pres">
      <dgm:prSet presAssocID="{A3F38380-0FD8-432E-9D5E-AF00DAD266B8}" presName="composite2" presStyleCnt="0"/>
      <dgm:spPr/>
      <dgm:t>
        <a:bodyPr/>
        <a:lstStyle/>
        <a:p>
          <a:pPr rtl="1"/>
          <a:endParaRPr lang="ar-SA"/>
        </a:p>
      </dgm:t>
    </dgm:pt>
    <dgm:pt modelId="{79BF2D12-E676-4BA8-979C-F9C6F9928B7F}" type="pres">
      <dgm:prSet presAssocID="{A3F38380-0FD8-432E-9D5E-AF00DAD266B8}" presName="background2" presStyleLbl="node2" presStyleIdx="3" presStyleCnt="4"/>
      <dgm:spPr/>
      <dgm:t>
        <a:bodyPr/>
        <a:lstStyle/>
        <a:p>
          <a:pPr rtl="1"/>
          <a:endParaRPr lang="ar-SA"/>
        </a:p>
      </dgm:t>
    </dgm:pt>
    <dgm:pt modelId="{3638E013-8C92-4B11-BC0C-9F4C4D44D490}" type="pres">
      <dgm:prSet presAssocID="{A3F38380-0FD8-432E-9D5E-AF00DAD266B8}" presName="text2" presStyleLbl="fgAcc2" presStyleIdx="3" presStyleCnt="4" custScaleX="125635" custScaleY="125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310E737-583D-418A-A90F-E7E0FCFBC2B2}" type="pres">
      <dgm:prSet presAssocID="{A3F38380-0FD8-432E-9D5E-AF00DAD266B8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E4F7BF74-CD2C-42AF-830A-323338E4DE7D}" srcId="{4221759C-C885-4C94-94EA-00FA4DBAC0E7}" destId="{BA10C829-763C-48F1-A8DA-4E0D3B88FE82}" srcOrd="2" destOrd="0" parTransId="{7A995C08-8094-4A44-80A4-174E2BAF859D}" sibTransId="{3A63EA88-231D-443B-94DD-8B14037A3ED3}"/>
    <dgm:cxn modelId="{36BB00D5-8032-4DB4-8E4D-EF1989755432}" type="presOf" srcId="{90EF5A28-A7E7-404C-B318-89F675698A0C}" destId="{16481D6B-9CDF-4C36-A0AB-21A9DB1AD7F6}" srcOrd="0" destOrd="0" presId="urn:microsoft.com/office/officeart/2005/8/layout/hierarchy1"/>
    <dgm:cxn modelId="{EC6A270A-B497-42D8-985B-AB79A4A41AE0}" type="presOf" srcId="{09A6B765-0BB0-4A00-A016-9A740D697C24}" destId="{9DE66288-1131-4B7F-800F-E8E3C316EC5D}" srcOrd="0" destOrd="0" presId="urn:microsoft.com/office/officeart/2005/8/layout/hierarchy1"/>
    <dgm:cxn modelId="{DDE8408F-BD41-4401-AE3C-782EABB7E815}" type="presOf" srcId="{7A995C08-8094-4A44-80A4-174E2BAF859D}" destId="{A9E3B864-05C4-4C17-AEF7-77D2FF8714E2}" srcOrd="0" destOrd="0" presId="urn:microsoft.com/office/officeart/2005/8/layout/hierarchy1"/>
    <dgm:cxn modelId="{A703D0C0-0027-4225-A50B-0E694E96056D}" type="presOf" srcId="{A27E0A13-FC4D-4737-AF62-E7DD61A3273E}" destId="{A31ED695-2089-4220-8401-A854C59191C3}" srcOrd="0" destOrd="0" presId="urn:microsoft.com/office/officeart/2005/8/layout/hierarchy1"/>
    <dgm:cxn modelId="{71F7AC5F-D6C6-4E78-845E-D18A55F84934}" srcId="{1AC3D36C-7F56-4FD6-A98C-578E00997C5F}" destId="{4221759C-C885-4C94-94EA-00FA4DBAC0E7}" srcOrd="0" destOrd="0" parTransId="{A2086FCF-FBDE-46E2-88F2-AFF1CC4C56A9}" sibTransId="{0D5B3487-5442-4680-BCBF-B56A45DE63C8}"/>
    <dgm:cxn modelId="{931AB520-0D4F-48DE-BD19-AC4ACFFF9C85}" srcId="{4221759C-C885-4C94-94EA-00FA4DBAC0E7}" destId="{A27E0A13-FC4D-4737-AF62-E7DD61A3273E}" srcOrd="1" destOrd="0" parTransId="{8E7746FB-48D5-4620-9E82-BE2DFFA10E71}" sibTransId="{907F29C4-52AA-424D-941C-736A305602BB}"/>
    <dgm:cxn modelId="{540B291B-E283-4ED2-947C-05F1BD35D967}" srcId="{4221759C-C885-4C94-94EA-00FA4DBAC0E7}" destId="{09A6B765-0BB0-4A00-A016-9A740D697C24}" srcOrd="0" destOrd="0" parTransId="{33D2953D-F527-4175-A9C0-1DBBA2137133}" sibTransId="{163E3C20-6111-4F23-8275-454A488486F6}"/>
    <dgm:cxn modelId="{7094CE90-1742-435D-BEA8-B9B03FA3AD0A}" srcId="{4221759C-C885-4C94-94EA-00FA4DBAC0E7}" destId="{A3F38380-0FD8-432E-9D5E-AF00DAD266B8}" srcOrd="3" destOrd="0" parTransId="{90EF5A28-A7E7-404C-B318-89F675698A0C}" sibTransId="{048A4F9A-3360-4175-B053-67EA3088D984}"/>
    <dgm:cxn modelId="{BF11F6C9-7A0B-4BCC-B0FA-525F04A2E84E}" type="presOf" srcId="{4221759C-C885-4C94-94EA-00FA4DBAC0E7}" destId="{AEE14193-263B-4D6A-B949-89F36AFC1D4F}" srcOrd="0" destOrd="0" presId="urn:microsoft.com/office/officeart/2005/8/layout/hierarchy1"/>
    <dgm:cxn modelId="{006A961B-6302-4F84-92A8-435DF47F1C42}" type="presOf" srcId="{8E7746FB-48D5-4620-9E82-BE2DFFA10E71}" destId="{0859D04C-838A-422C-99DB-47CBFD408770}" srcOrd="0" destOrd="0" presId="urn:microsoft.com/office/officeart/2005/8/layout/hierarchy1"/>
    <dgm:cxn modelId="{FEAEAF3F-5D4B-4B2A-A1C0-85992E0CFD56}" type="presOf" srcId="{A3F38380-0FD8-432E-9D5E-AF00DAD266B8}" destId="{3638E013-8C92-4B11-BC0C-9F4C4D44D490}" srcOrd="0" destOrd="0" presId="urn:microsoft.com/office/officeart/2005/8/layout/hierarchy1"/>
    <dgm:cxn modelId="{572047A4-E4C8-4E62-987F-2F3C74751802}" type="presOf" srcId="{33D2953D-F527-4175-A9C0-1DBBA2137133}" destId="{2AD2B73E-613E-4A15-A40A-9384F12639B4}" srcOrd="0" destOrd="0" presId="urn:microsoft.com/office/officeart/2005/8/layout/hierarchy1"/>
    <dgm:cxn modelId="{CB46CE9E-28EB-4563-BB73-5ED4334084CC}" type="presOf" srcId="{BA10C829-763C-48F1-A8DA-4E0D3B88FE82}" destId="{91179B63-8BB8-46A2-A198-5587F0DF126E}" srcOrd="0" destOrd="0" presId="urn:microsoft.com/office/officeart/2005/8/layout/hierarchy1"/>
    <dgm:cxn modelId="{AE41CEA3-9BE0-4C5B-8230-2A6527FE7D9D}" type="presOf" srcId="{1AC3D36C-7F56-4FD6-A98C-578E00997C5F}" destId="{E6FA263B-1D4C-4DD0-BB68-671A4A991A14}" srcOrd="0" destOrd="0" presId="urn:microsoft.com/office/officeart/2005/8/layout/hierarchy1"/>
    <dgm:cxn modelId="{4B35E444-96BC-4ED4-AAE3-06B27135E5D3}" type="presParOf" srcId="{E6FA263B-1D4C-4DD0-BB68-671A4A991A14}" destId="{E6AD664C-910D-4C71-9774-E2082AE1F38A}" srcOrd="0" destOrd="0" presId="urn:microsoft.com/office/officeart/2005/8/layout/hierarchy1"/>
    <dgm:cxn modelId="{4A990CB3-31BE-497B-A970-11A0D5324225}" type="presParOf" srcId="{E6AD664C-910D-4C71-9774-E2082AE1F38A}" destId="{C94AE450-3133-47D6-A831-EEA81D3D67EE}" srcOrd="0" destOrd="0" presId="urn:microsoft.com/office/officeart/2005/8/layout/hierarchy1"/>
    <dgm:cxn modelId="{9E639F8F-59FC-4366-89A7-0A4C30E5E8B2}" type="presParOf" srcId="{C94AE450-3133-47D6-A831-EEA81D3D67EE}" destId="{70ECBAB6-4EC1-4C86-9216-26C98F63ACE0}" srcOrd="0" destOrd="0" presId="urn:microsoft.com/office/officeart/2005/8/layout/hierarchy1"/>
    <dgm:cxn modelId="{6C6435EA-CAE0-493F-B4A8-DB51DFF4FCCB}" type="presParOf" srcId="{C94AE450-3133-47D6-A831-EEA81D3D67EE}" destId="{AEE14193-263B-4D6A-B949-89F36AFC1D4F}" srcOrd="1" destOrd="0" presId="urn:microsoft.com/office/officeart/2005/8/layout/hierarchy1"/>
    <dgm:cxn modelId="{73A7F4E8-170B-4C21-8605-081BC5BACF13}" type="presParOf" srcId="{E6AD664C-910D-4C71-9774-E2082AE1F38A}" destId="{4792CB1D-5C8F-4900-9C2F-64353F1EB7BD}" srcOrd="1" destOrd="0" presId="urn:microsoft.com/office/officeart/2005/8/layout/hierarchy1"/>
    <dgm:cxn modelId="{6ABD95D5-54F4-4470-94EF-E4ED12CBE8F8}" type="presParOf" srcId="{4792CB1D-5C8F-4900-9C2F-64353F1EB7BD}" destId="{2AD2B73E-613E-4A15-A40A-9384F12639B4}" srcOrd="0" destOrd="0" presId="urn:microsoft.com/office/officeart/2005/8/layout/hierarchy1"/>
    <dgm:cxn modelId="{48583A07-6447-4C22-9D77-4A2E673C8BF0}" type="presParOf" srcId="{4792CB1D-5C8F-4900-9C2F-64353F1EB7BD}" destId="{E7FDB3FB-7632-42DA-A34D-B94471488A93}" srcOrd="1" destOrd="0" presId="urn:microsoft.com/office/officeart/2005/8/layout/hierarchy1"/>
    <dgm:cxn modelId="{9B7F20FD-A1AA-46D5-9C5F-8E7A546A0E0D}" type="presParOf" srcId="{E7FDB3FB-7632-42DA-A34D-B94471488A93}" destId="{3DFEB7CC-C7A9-4FAD-BF6F-4B5729EE88C3}" srcOrd="0" destOrd="0" presId="urn:microsoft.com/office/officeart/2005/8/layout/hierarchy1"/>
    <dgm:cxn modelId="{0648166E-7BBC-42F2-BD22-48EAB395A92E}" type="presParOf" srcId="{3DFEB7CC-C7A9-4FAD-BF6F-4B5729EE88C3}" destId="{E83BA2B7-2607-4CC5-B8A1-82C6C4DEC2C7}" srcOrd="0" destOrd="0" presId="urn:microsoft.com/office/officeart/2005/8/layout/hierarchy1"/>
    <dgm:cxn modelId="{78BA5BFD-9F47-4A10-B40C-C163EB0EAB62}" type="presParOf" srcId="{3DFEB7CC-C7A9-4FAD-BF6F-4B5729EE88C3}" destId="{9DE66288-1131-4B7F-800F-E8E3C316EC5D}" srcOrd="1" destOrd="0" presId="urn:microsoft.com/office/officeart/2005/8/layout/hierarchy1"/>
    <dgm:cxn modelId="{B16B4BFB-6EB9-44E5-B80C-1A0776C3D6A4}" type="presParOf" srcId="{E7FDB3FB-7632-42DA-A34D-B94471488A93}" destId="{B8F75076-B996-419B-A524-1FF249288F98}" srcOrd="1" destOrd="0" presId="urn:microsoft.com/office/officeart/2005/8/layout/hierarchy1"/>
    <dgm:cxn modelId="{75BEC27F-31E1-4E6A-B44D-D65165AC70A4}" type="presParOf" srcId="{4792CB1D-5C8F-4900-9C2F-64353F1EB7BD}" destId="{0859D04C-838A-422C-99DB-47CBFD408770}" srcOrd="2" destOrd="0" presId="urn:microsoft.com/office/officeart/2005/8/layout/hierarchy1"/>
    <dgm:cxn modelId="{FFF5D46B-A74A-4C4D-9B9D-0BC2B6D2F535}" type="presParOf" srcId="{4792CB1D-5C8F-4900-9C2F-64353F1EB7BD}" destId="{BA74981F-C9C0-4B9A-8CB3-6ABA90E40C97}" srcOrd="3" destOrd="0" presId="urn:microsoft.com/office/officeart/2005/8/layout/hierarchy1"/>
    <dgm:cxn modelId="{73D24B80-9522-40D4-B22D-80EDED37AF91}" type="presParOf" srcId="{BA74981F-C9C0-4B9A-8CB3-6ABA90E40C97}" destId="{B2E1392F-AE40-44DD-87DB-9F025B0E4D4E}" srcOrd="0" destOrd="0" presId="urn:microsoft.com/office/officeart/2005/8/layout/hierarchy1"/>
    <dgm:cxn modelId="{DC912A72-69D6-4DA8-8D1E-3D04279B2773}" type="presParOf" srcId="{B2E1392F-AE40-44DD-87DB-9F025B0E4D4E}" destId="{93B25671-2C57-4194-A726-302654E5F217}" srcOrd="0" destOrd="0" presId="urn:microsoft.com/office/officeart/2005/8/layout/hierarchy1"/>
    <dgm:cxn modelId="{80B1F182-A6C9-424F-BCFC-465D3909CB78}" type="presParOf" srcId="{B2E1392F-AE40-44DD-87DB-9F025B0E4D4E}" destId="{A31ED695-2089-4220-8401-A854C59191C3}" srcOrd="1" destOrd="0" presId="urn:microsoft.com/office/officeart/2005/8/layout/hierarchy1"/>
    <dgm:cxn modelId="{7819B569-CBA8-4CAD-88E6-764DB4E8C847}" type="presParOf" srcId="{BA74981F-C9C0-4B9A-8CB3-6ABA90E40C97}" destId="{4B7726B2-DBBD-405C-B314-014E03579967}" srcOrd="1" destOrd="0" presId="urn:microsoft.com/office/officeart/2005/8/layout/hierarchy1"/>
    <dgm:cxn modelId="{E7C73DAC-D831-4B7F-96E1-77FDCDDDB781}" type="presParOf" srcId="{4792CB1D-5C8F-4900-9C2F-64353F1EB7BD}" destId="{A9E3B864-05C4-4C17-AEF7-77D2FF8714E2}" srcOrd="4" destOrd="0" presId="urn:microsoft.com/office/officeart/2005/8/layout/hierarchy1"/>
    <dgm:cxn modelId="{7CD1E9DE-9B1B-4B7A-8786-33301D0BAC07}" type="presParOf" srcId="{4792CB1D-5C8F-4900-9C2F-64353F1EB7BD}" destId="{BF6A8445-DC63-48A5-B699-268C956540EA}" srcOrd="5" destOrd="0" presId="urn:microsoft.com/office/officeart/2005/8/layout/hierarchy1"/>
    <dgm:cxn modelId="{FB850F83-55A8-444D-9EA2-F42E23A36876}" type="presParOf" srcId="{BF6A8445-DC63-48A5-B699-268C956540EA}" destId="{C4E18B9D-CF2E-44C9-B7EE-25D9EB0D8CEA}" srcOrd="0" destOrd="0" presId="urn:microsoft.com/office/officeart/2005/8/layout/hierarchy1"/>
    <dgm:cxn modelId="{8F115D98-F78B-4687-984D-F68EFC35FDE7}" type="presParOf" srcId="{C4E18B9D-CF2E-44C9-B7EE-25D9EB0D8CEA}" destId="{198B36B0-A212-4F27-81FB-821B20EC47C4}" srcOrd="0" destOrd="0" presId="urn:microsoft.com/office/officeart/2005/8/layout/hierarchy1"/>
    <dgm:cxn modelId="{6BF6FD9C-189F-4FB5-8BB5-8B551304A14F}" type="presParOf" srcId="{C4E18B9D-CF2E-44C9-B7EE-25D9EB0D8CEA}" destId="{91179B63-8BB8-46A2-A198-5587F0DF126E}" srcOrd="1" destOrd="0" presId="urn:microsoft.com/office/officeart/2005/8/layout/hierarchy1"/>
    <dgm:cxn modelId="{DBF88CC7-CF39-47EA-AB16-7B93B14C318A}" type="presParOf" srcId="{BF6A8445-DC63-48A5-B699-268C956540EA}" destId="{7852D806-962F-4E23-806E-1343418D6C5B}" srcOrd="1" destOrd="0" presId="urn:microsoft.com/office/officeart/2005/8/layout/hierarchy1"/>
    <dgm:cxn modelId="{E137F3A7-4428-4939-9DB5-4DB2E7252699}" type="presParOf" srcId="{4792CB1D-5C8F-4900-9C2F-64353F1EB7BD}" destId="{16481D6B-9CDF-4C36-A0AB-21A9DB1AD7F6}" srcOrd="6" destOrd="0" presId="urn:microsoft.com/office/officeart/2005/8/layout/hierarchy1"/>
    <dgm:cxn modelId="{B4C389C0-F7D9-47B0-8460-D85E05D07946}" type="presParOf" srcId="{4792CB1D-5C8F-4900-9C2F-64353F1EB7BD}" destId="{9A311A09-9C83-492C-8574-1195A2212EDB}" srcOrd="7" destOrd="0" presId="urn:microsoft.com/office/officeart/2005/8/layout/hierarchy1"/>
    <dgm:cxn modelId="{3C024C6D-31CA-4FE0-9686-F33C73EFD1B5}" type="presParOf" srcId="{9A311A09-9C83-492C-8574-1195A2212EDB}" destId="{08485968-9590-49F7-9051-D3F6874E5A85}" srcOrd="0" destOrd="0" presId="urn:microsoft.com/office/officeart/2005/8/layout/hierarchy1"/>
    <dgm:cxn modelId="{ADD43B62-5588-42BB-BF55-CAECBC14D76D}" type="presParOf" srcId="{08485968-9590-49F7-9051-D3F6874E5A85}" destId="{79BF2D12-E676-4BA8-979C-F9C6F9928B7F}" srcOrd="0" destOrd="0" presId="urn:microsoft.com/office/officeart/2005/8/layout/hierarchy1"/>
    <dgm:cxn modelId="{F162BB5B-602F-4D55-A712-F6D97AC6EF41}" type="presParOf" srcId="{08485968-9590-49F7-9051-D3F6874E5A85}" destId="{3638E013-8C92-4B11-BC0C-9F4C4D44D490}" srcOrd="1" destOrd="0" presId="urn:microsoft.com/office/officeart/2005/8/layout/hierarchy1"/>
    <dgm:cxn modelId="{286FA8F4-C83A-4977-AA1C-2C69051A06C8}" type="presParOf" srcId="{9A311A09-9C83-492C-8574-1195A2212EDB}" destId="{9310E737-583D-418A-A90F-E7E0FCFBC2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8659F-0B09-4A0E-853D-85703288B12B}" type="doc">
      <dgm:prSet loTypeId="urn:microsoft.com/office/officeart/2005/8/layout/hierarchy3" loCatId="list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98348D62-21D7-46F7-B187-05E53CA4DB4F}">
      <dgm:prSet phldrT="[نص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400" b="0" dirty="0" smtClean="0">
              <a:effectLst/>
            </a:rPr>
            <a:t>استقلالية الموقع </a:t>
          </a:r>
          <a:r>
            <a:rPr lang="en-US" sz="1400" b="0" dirty="0" smtClean="0">
              <a:effectLst/>
            </a:rPr>
            <a:t>Location Independence</a:t>
          </a:r>
          <a:endParaRPr lang="ar-SA" sz="1400" dirty="0"/>
        </a:p>
      </dgm:t>
    </dgm:pt>
    <dgm:pt modelId="{BD460FA6-C54F-4B70-8969-8CBEEFDAA6A7}" type="parTrans" cxnId="{766BA362-6C02-40E3-855E-244CF8D32E60}">
      <dgm:prSet/>
      <dgm:spPr/>
      <dgm:t>
        <a:bodyPr/>
        <a:lstStyle/>
        <a:p>
          <a:pPr rtl="1"/>
          <a:endParaRPr lang="ar-SA" sz="1400"/>
        </a:p>
      </dgm:t>
    </dgm:pt>
    <dgm:pt modelId="{02A23424-6266-4639-BA8B-3E8031CE0D43}" type="sibTrans" cxnId="{766BA362-6C02-40E3-855E-244CF8D32E60}">
      <dgm:prSet/>
      <dgm:spPr/>
      <dgm:t>
        <a:bodyPr/>
        <a:lstStyle/>
        <a:p>
          <a:pPr rtl="1"/>
          <a:endParaRPr lang="ar-SA" sz="1400"/>
        </a:p>
      </dgm:t>
    </dgm:pt>
    <dgm:pt modelId="{C1B2AB57-489B-42B2-A671-6A88A08600C8}">
      <dgm:prSet phldrT="[نص]" custT="1"/>
      <dgm:spPr/>
      <dgm:t>
        <a:bodyPr/>
        <a:lstStyle/>
        <a:p>
          <a:pPr rtl="1"/>
          <a:r>
            <a:rPr lang="ar-SA" sz="1100" b="0" smtClean="0">
              <a:effectLst/>
            </a:rPr>
            <a:t>انخفاض كلفة المعاملات </a:t>
          </a:r>
          <a:r>
            <a:rPr lang="en-US" sz="1100" b="0" smtClean="0">
              <a:effectLst/>
            </a:rPr>
            <a:t>Low transaction and Coordination costs</a:t>
          </a:r>
          <a:endParaRPr lang="ar-SA" sz="1100" dirty="0"/>
        </a:p>
      </dgm:t>
    </dgm:pt>
    <dgm:pt modelId="{25F06B56-D508-48E8-A1BA-F4157640D82D}" type="parTrans" cxnId="{D9303D67-3919-4319-B560-B7420C2FB820}">
      <dgm:prSet/>
      <dgm:spPr/>
      <dgm:t>
        <a:bodyPr/>
        <a:lstStyle/>
        <a:p>
          <a:pPr rtl="1"/>
          <a:endParaRPr lang="ar-SA" sz="1400"/>
        </a:p>
      </dgm:t>
    </dgm:pt>
    <dgm:pt modelId="{E296B474-0461-43FD-B963-14BB13330924}" type="sibTrans" cxnId="{D9303D67-3919-4319-B560-B7420C2FB820}">
      <dgm:prSet/>
      <dgm:spPr/>
      <dgm:t>
        <a:bodyPr/>
        <a:lstStyle/>
        <a:p>
          <a:pPr rtl="1"/>
          <a:endParaRPr lang="ar-SA" sz="1400"/>
        </a:p>
      </dgm:t>
    </dgm:pt>
    <dgm:pt modelId="{1D37F9C4-D1AF-4421-B4EE-6CEA5F1B1BEE}">
      <dgm:prSet phldrT="[نص]" custT="1"/>
      <dgm:spPr/>
      <dgm:t>
        <a:bodyPr/>
        <a:lstStyle/>
        <a:p>
          <a:pPr rtl="1"/>
          <a:r>
            <a:rPr lang="ar-SA" sz="1100" b="0" smtClean="0">
              <a:effectLst/>
            </a:rPr>
            <a:t>العمل الجماعي والتعاوني </a:t>
          </a:r>
          <a:r>
            <a:rPr lang="en-US" sz="1100" b="0" smtClean="0">
              <a:effectLst/>
            </a:rPr>
            <a:t>Team Work</a:t>
          </a:r>
          <a:endParaRPr lang="ar-SA" sz="1100" dirty="0"/>
        </a:p>
      </dgm:t>
    </dgm:pt>
    <dgm:pt modelId="{13022234-DA06-4158-BF29-CFD027CD4D94}" type="parTrans" cxnId="{A7224630-F46A-4FD1-AC40-FC4569A2ADA5}">
      <dgm:prSet/>
      <dgm:spPr/>
      <dgm:t>
        <a:bodyPr/>
        <a:lstStyle/>
        <a:p>
          <a:pPr rtl="1"/>
          <a:endParaRPr lang="ar-SA" sz="1400"/>
        </a:p>
      </dgm:t>
    </dgm:pt>
    <dgm:pt modelId="{B3683FA4-7F08-4587-BDE7-D8C8760A29C9}" type="sibTrans" cxnId="{A7224630-F46A-4FD1-AC40-FC4569A2ADA5}">
      <dgm:prSet/>
      <dgm:spPr/>
      <dgm:t>
        <a:bodyPr/>
        <a:lstStyle/>
        <a:p>
          <a:pPr rtl="1"/>
          <a:endParaRPr lang="ar-SA" sz="1400"/>
        </a:p>
      </dgm:t>
    </dgm:pt>
    <dgm:pt modelId="{31BEACEC-8E94-409A-96A1-15BE93F42F5E}">
      <dgm:prSet phldrT="[نص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400" b="0" smtClean="0">
              <a:effectLst/>
            </a:rPr>
            <a:t>الأفقية</a:t>
          </a:r>
          <a:r>
            <a:rPr lang="ar-SA" sz="1600" b="0" smtClean="0">
              <a:effectLst/>
            </a:rPr>
            <a:t> </a:t>
          </a:r>
          <a:r>
            <a:rPr lang="en-US" sz="1600" b="0" smtClean="0">
              <a:effectLst/>
            </a:rPr>
            <a:t>Flattering</a:t>
          </a:r>
          <a:endParaRPr lang="ar-SA" sz="1600" dirty="0"/>
        </a:p>
      </dgm:t>
    </dgm:pt>
    <dgm:pt modelId="{CFA15627-D1C5-44FB-AB4F-3BA430E9735B}" type="parTrans" cxnId="{E735B0DF-3309-42BD-903C-EEBBD7C0BC76}">
      <dgm:prSet/>
      <dgm:spPr/>
      <dgm:t>
        <a:bodyPr/>
        <a:lstStyle/>
        <a:p>
          <a:pPr rtl="1"/>
          <a:endParaRPr lang="ar-SA" sz="1400"/>
        </a:p>
      </dgm:t>
    </dgm:pt>
    <dgm:pt modelId="{0C4CD9C1-D98D-4951-80A0-6D8BE2D47CAB}" type="sibTrans" cxnId="{E735B0DF-3309-42BD-903C-EEBBD7C0BC76}">
      <dgm:prSet/>
      <dgm:spPr/>
      <dgm:t>
        <a:bodyPr/>
        <a:lstStyle/>
        <a:p>
          <a:pPr rtl="1"/>
          <a:endParaRPr lang="ar-SA" sz="1400"/>
        </a:p>
      </dgm:t>
    </dgm:pt>
    <dgm:pt modelId="{2EB1EB21-9D20-420C-99FC-D237C68442D6}">
      <dgm:prSet phldrT="[نص]" custT="1"/>
      <dgm:spPr/>
      <dgm:t>
        <a:bodyPr/>
        <a:lstStyle/>
        <a:p>
          <a:pPr rtl="1"/>
          <a:r>
            <a:rPr lang="ar-SA" sz="1100" b="0" smtClean="0">
              <a:effectLst/>
            </a:rPr>
            <a:t>اللامركزية </a:t>
          </a:r>
          <a:r>
            <a:rPr lang="en-GB" sz="1100" b="0" smtClean="0">
              <a:effectLst/>
            </a:rPr>
            <a:t> </a:t>
          </a:r>
          <a:r>
            <a:rPr lang="en-US" sz="1100" b="0" smtClean="0">
              <a:effectLst/>
            </a:rPr>
            <a:t>Decentralization</a:t>
          </a:r>
          <a:endParaRPr lang="ar-SA" sz="1100" dirty="0"/>
        </a:p>
      </dgm:t>
    </dgm:pt>
    <dgm:pt modelId="{BEC0AA46-E8B1-4C17-B4D6-7C1BF8D953CD}" type="parTrans" cxnId="{4F2DC6E0-494B-4D09-9B13-FA316CFCE14B}">
      <dgm:prSet/>
      <dgm:spPr/>
      <dgm:t>
        <a:bodyPr/>
        <a:lstStyle/>
        <a:p>
          <a:pPr rtl="1"/>
          <a:endParaRPr lang="ar-SA" sz="1400"/>
        </a:p>
      </dgm:t>
    </dgm:pt>
    <dgm:pt modelId="{29852C3F-7822-44D0-911E-939558863436}" type="sibTrans" cxnId="{4F2DC6E0-494B-4D09-9B13-FA316CFCE14B}">
      <dgm:prSet/>
      <dgm:spPr/>
      <dgm:t>
        <a:bodyPr/>
        <a:lstStyle/>
        <a:p>
          <a:pPr rtl="1"/>
          <a:endParaRPr lang="ar-SA" sz="1400"/>
        </a:p>
      </dgm:t>
    </dgm:pt>
    <dgm:pt modelId="{4FFB35D2-0987-4FC5-BCBD-B8558F57D9A3}">
      <dgm:prSet phldrT="[نص]" custT="1"/>
      <dgm:spPr/>
      <dgm:t>
        <a:bodyPr/>
        <a:lstStyle/>
        <a:p>
          <a:pPr rtl="1"/>
          <a:r>
            <a:rPr lang="ar-SA" sz="1100" b="0" smtClean="0">
              <a:effectLst/>
            </a:rPr>
            <a:t>المرونة </a:t>
          </a:r>
        </a:p>
        <a:p>
          <a:pPr rtl="1"/>
          <a:r>
            <a:rPr lang="en-GB" sz="1100" b="0" smtClean="0">
              <a:effectLst/>
            </a:rPr>
            <a:t> </a:t>
          </a:r>
          <a:r>
            <a:rPr lang="en-US" sz="1100" b="0" smtClean="0">
              <a:effectLst/>
            </a:rPr>
            <a:t>Flexibility</a:t>
          </a:r>
          <a:endParaRPr lang="ar-SA" sz="1100" dirty="0"/>
        </a:p>
      </dgm:t>
    </dgm:pt>
    <dgm:pt modelId="{8533027F-FAC3-4E34-B115-8D034004077C}" type="parTrans" cxnId="{7DAC96C5-1EA0-4DE8-B47E-3E9E231A5B44}">
      <dgm:prSet/>
      <dgm:spPr/>
      <dgm:t>
        <a:bodyPr/>
        <a:lstStyle/>
        <a:p>
          <a:pPr rtl="1"/>
          <a:endParaRPr lang="ar-SA" sz="1400"/>
        </a:p>
      </dgm:t>
    </dgm:pt>
    <dgm:pt modelId="{18F4CC3E-D61F-4E27-A3F9-4B8EF259BCB4}" type="sibTrans" cxnId="{7DAC96C5-1EA0-4DE8-B47E-3E9E231A5B44}">
      <dgm:prSet/>
      <dgm:spPr/>
      <dgm:t>
        <a:bodyPr/>
        <a:lstStyle/>
        <a:p>
          <a:pPr rtl="1"/>
          <a:endParaRPr lang="ar-SA" sz="1400"/>
        </a:p>
      </dgm:t>
    </dgm:pt>
    <dgm:pt modelId="{998751F9-F95D-4471-81B0-422E37510A2B}" type="pres">
      <dgm:prSet presAssocID="{D658659F-0B09-4A0E-853D-85703288B12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43D2BB3-9BFF-48FA-8398-1259C1CAA40E}" type="pres">
      <dgm:prSet presAssocID="{98348D62-21D7-46F7-B187-05E53CA4DB4F}" presName="root" presStyleCnt="0"/>
      <dgm:spPr/>
      <dgm:t>
        <a:bodyPr/>
        <a:lstStyle/>
        <a:p>
          <a:pPr rtl="1"/>
          <a:endParaRPr lang="ar-SA"/>
        </a:p>
      </dgm:t>
    </dgm:pt>
    <dgm:pt modelId="{C84AC95E-1993-4109-B312-807F9A2548DE}" type="pres">
      <dgm:prSet presAssocID="{98348D62-21D7-46F7-B187-05E53CA4DB4F}" presName="rootComposite" presStyleCnt="0"/>
      <dgm:spPr/>
      <dgm:t>
        <a:bodyPr/>
        <a:lstStyle/>
        <a:p>
          <a:pPr rtl="1"/>
          <a:endParaRPr lang="ar-SA"/>
        </a:p>
      </dgm:t>
    </dgm:pt>
    <dgm:pt modelId="{D9F8DACF-A158-40B9-8D71-381E23C31DB8}" type="pres">
      <dgm:prSet presAssocID="{98348D62-21D7-46F7-B187-05E53CA4DB4F}" presName="rootText" presStyleLbl="node1" presStyleIdx="0" presStyleCnt="2" custScaleX="92923" custLinFactNeighborX="16958" custLinFactNeighborY="3732"/>
      <dgm:spPr/>
      <dgm:t>
        <a:bodyPr/>
        <a:lstStyle/>
        <a:p>
          <a:pPr rtl="1"/>
          <a:endParaRPr lang="ar-SA"/>
        </a:p>
      </dgm:t>
    </dgm:pt>
    <dgm:pt modelId="{19EBDB62-7B18-43A4-ACB7-C438122C1EA9}" type="pres">
      <dgm:prSet presAssocID="{98348D62-21D7-46F7-B187-05E53CA4DB4F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0E1656AB-6D54-4EF7-A9AF-A3BCEE14B6E9}" type="pres">
      <dgm:prSet presAssocID="{98348D62-21D7-46F7-B187-05E53CA4DB4F}" presName="childShape" presStyleCnt="0"/>
      <dgm:spPr/>
      <dgm:t>
        <a:bodyPr/>
        <a:lstStyle/>
        <a:p>
          <a:pPr rtl="1"/>
          <a:endParaRPr lang="ar-SA"/>
        </a:p>
      </dgm:t>
    </dgm:pt>
    <dgm:pt modelId="{44D599A8-21B3-47DA-804A-B28D4BD0867E}" type="pres">
      <dgm:prSet presAssocID="{25F06B56-D508-48E8-A1BA-F4157640D82D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E8E484CD-C498-4084-AD70-4532329F5B6A}" type="pres">
      <dgm:prSet presAssocID="{C1B2AB57-489B-42B2-A671-6A88A08600C8}" presName="childText" presStyleLbl="bgAcc1" presStyleIdx="0" presStyleCnt="4" custLinFactNeighborX="12121" custLinFactNeighborY="-23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DF4996-E6E5-400D-B326-D4B2EC8D44ED}" type="pres">
      <dgm:prSet presAssocID="{13022234-DA06-4158-BF29-CFD027CD4D94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0F65ED3A-8AEA-4E49-A95D-1949F6819755}" type="pres">
      <dgm:prSet presAssocID="{1D37F9C4-D1AF-4421-B4EE-6CEA5F1B1BEE}" presName="childText" presStyleLbl="bgAcc1" presStyleIdx="1" presStyleCnt="4" custLinFactNeighborX="12121" custLinFactNeighborY="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F6F0BB1-CCF3-46F2-BFB4-540FACD810BA}" type="pres">
      <dgm:prSet presAssocID="{31BEACEC-8E94-409A-96A1-15BE93F42F5E}" presName="root" presStyleCnt="0"/>
      <dgm:spPr/>
      <dgm:t>
        <a:bodyPr/>
        <a:lstStyle/>
        <a:p>
          <a:pPr rtl="1"/>
          <a:endParaRPr lang="ar-SA"/>
        </a:p>
      </dgm:t>
    </dgm:pt>
    <dgm:pt modelId="{156CDBF0-E8D0-46CE-AD1F-BD38BD4FF6A2}" type="pres">
      <dgm:prSet presAssocID="{31BEACEC-8E94-409A-96A1-15BE93F42F5E}" presName="rootComposite" presStyleCnt="0"/>
      <dgm:spPr/>
      <dgm:t>
        <a:bodyPr/>
        <a:lstStyle/>
        <a:p>
          <a:pPr rtl="1"/>
          <a:endParaRPr lang="ar-SA"/>
        </a:p>
      </dgm:t>
    </dgm:pt>
    <dgm:pt modelId="{D73796E8-1AAC-47CF-BD54-C90DE10D502E}" type="pres">
      <dgm:prSet presAssocID="{31BEACEC-8E94-409A-96A1-15BE93F42F5E}" presName="rootText" presStyleLbl="node1" presStyleIdx="1" presStyleCnt="2" custLinFactNeighborX="-2206" custLinFactNeighborY="1686"/>
      <dgm:spPr/>
      <dgm:t>
        <a:bodyPr/>
        <a:lstStyle/>
        <a:p>
          <a:pPr rtl="1"/>
          <a:endParaRPr lang="ar-SA"/>
        </a:p>
      </dgm:t>
    </dgm:pt>
    <dgm:pt modelId="{8A222418-4AEA-4A2F-B176-C3C8AB3E748C}" type="pres">
      <dgm:prSet presAssocID="{31BEACEC-8E94-409A-96A1-15BE93F42F5E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D3D35D36-66D1-4517-ADA8-013C04FE79DA}" type="pres">
      <dgm:prSet presAssocID="{31BEACEC-8E94-409A-96A1-15BE93F42F5E}" presName="childShape" presStyleCnt="0"/>
      <dgm:spPr/>
      <dgm:t>
        <a:bodyPr/>
        <a:lstStyle/>
        <a:p>
          <a:pPr rtl="1"/>
          <a:endParaRPr lang="ar-SA"/>
        </a:p>
      </dgm:t>
    </dgm:pt>
    <dgm:pt modelId="{53B632DF-C499-41F4-85AB-6C3E525740F1}" type="pres">
      <dgm:prSet presAssocID="{BEC0AA46-E8B1-4C17-B4D6-7C1BF8D953CD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B4206DBB-E081-4E12-A18C-F1796484D76E}" type="pres">
      <dgm:prSet presAssocID="{2EB1EB21-9D20-420C-99FC-D237C68442D6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76C3AF-09F2-4D42-AFC8-1E6747D4AD5B}" type="pres">
      <dgm:prSet presAssocID="{8533027F-FAC3-4E34-B115-8D034004077C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865B7F68-6AC0-4E56-AD8D-26F68F8D19AF}" type="pres">
      <dgm:prSet presAssocID="{4FFB35D2-0987-4FC5-BCBD-B8558F57D9A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2419152-71B7-4F57-AC50-6F83781FD54B}" type="presOf" srcId="{98348D62-21D7-46F7-B187-05E53CA4DB4F}" destId="{D9F8DACF-A158-40B9-8D71-381E23C31DB8}" srcOrd="0" destOrd="0" presId="urn:microsoft.com/office/officeart/2005/8/layout/hierarchy3"/>
    <dgm:cxn modelId="{14DE0EA4-1FCF-49F6-BC97-ACB3A0CA5F85}" type="presOf" srcId="{4FFB35D2-0987-4FC5-BCBD-B8558F57D9A3}" destId="{865B7F68-6AC0-4E56-AD8D-26F68F8D19AF}" srcOrd="0" destOrd="0" presId="urn:microsoft.com/office/officeart/2005/8/layout/hierarchy3"/>
    <dgm:cxn modelId="{E005FF37-0A49-4177-B42B-66034696E480}" type="presOf" srcId="{2EB1EB21-9D20-420C-99FC-D237C68442D6}" destId="{B4206DBB-E081-4E12-A18C-F1796484D76E}" srcOrd="0" destOrd="0" presId="urn:microsoft.com/office/officeart/2005/8/layout/hierarchy3"/>
    <dgm:cxn modelId="{7DAC96C5-1EA0-4DE8-B47E-3E9E231A5B44}" srcId="{31BEACEC-8E94-409A-96A1-15BE93F42F5E}" destId="{4FFB35D2-0987-4FC5-BCBD-B8558F57D9A3}" srcOrd="1" destOrd="0" parTransId="{8533027F-FAC3-4E34-B115-8D034004077C}" sibTransId="{18F4CC3E-D61F-4E27-A3F9-4B8EF259BCB4}"/>
    <dgm:cxn modelId="{4F2DC6E0-494B-4D09-9B13-FA316CFCE14B}" srcId="{31BEACEC-8E94-409A-96A1-15BE93F42F5E}" destId="{2EB1EB21-9D20-420C-99FC-D237C68442D6}" srcOrd="0" destOrd="0" parTransId="{BEC0AA46-E8B1-4C17-B4D6-7C1BF8D953CD}" sibTransId="{29852C3F-7822-44D0-911E-939558863436}"/>
    <dgm:cxn modelId="{B8B89418-C78C-49C3-AD6A-C87AF3787703}" type="presOf" srcId="{BEC0AA46-E8B1-4C17-B4D6-7C1BF8D953CD}" destId="{53B632DF-C499-41F4-85AB-6C3E525740F1}" srcOrd="0" destOrd="0" presId="urn:microsoft.com/office/officeart/2005/8/layout/hierarchy3"/>
    <dgm:cxn modelId="{D9303D67-3919-4319-B560-B7420C2FB820}" srcId="{98348D62-21D7-46F7-B187-05E53CA4DB4F}" destId="{C1B2AB57-489B-42B2-A671-6A88A08600C8}" srcOrd="0" destOrd="0" parTransId="{25F06B56-D508-48E8-A1BA-F4157640D82D}" sibTransId="{E296B474-0461-43FD-B963-14BB13330924}"/>
    <dgm:cxn modelId="{5058DD1B-FBF8-46CA-8638-8C910ACE0BCD}" type="presOf" srcId="{13022234-DA06-4158-BF29-CFD027CD4D94}" destId="{67DF4996-E6E5-400D-B326-D4B2EC8D44ED}" srcOrd="0" destOrd="0" presId="urn:microsoft.com/office/officeart/2005/8/layout/hierarchy3"/>
    <dgm:cxn modelId="{5A126742-EB12-47C6-95ED-7378EBF3892E}" type="presOf" srcId="{25F06B56-D508-48E8-A1BA-F4157640D82D}" destId="{44D599A8-21B3-47DA-804A-B28D4BD0867E}" srcOrd="0" destOrd="0" presId="urn:microsoft.com/office/officeart/2005/8/layout/hierarchy3"/>
    <dgm:cxn modelId="{47D54058-B3EF-409B-AD25-F1F7DBEBA124}" type="presOf" srcId="{8533027F-FAC3-4E34-B115-8D034004077C}" destId="{4C76C3AF-09F2-4D42-AFC8-1E6747D4AD5B}" srcOrd="0" destOrd="0" presId="urn:microsoft.com/office/officeart/2005/8/layout/hierarchy3"/>
    <dgm:cxn modelId="{3439F238-B4E1-49DE-A634-B6935EDD3891}" type="presOf" srcId="{D658659F-0B09-4A0E-853D-85703288B12B}" destId="{998751F9-F95D-4471-81B0-422E37510A2B}" srcOrd="0" destOrd="0" presId="urn:microsoft.com/office/officeart/2005/8/layout/hierarchy3"/>
    <dgm:cxn modelId="{766BA362-6C02-40E3-855E-244CF8D32E60}" srcId="{D658659F-0B09-4A0E-853D-85703288B12B}" destId="{98348D62-21D7-46F7-B187-05E53CA4DB4F}" srcOrd="0" destOrd="0" parTransId="{BD460FA6-C54F-4B70-8969-8CBEEFDAA6A7}" sibTransId="{02A23424-6266-4639-BA8B-3E8031CE0D43}"/>
    <dgm:cxn modelId="{665405DF-7592-4444-8869-71545B18B256}" type="presOf" srcId="{31BEACEC-8E94-409A-96A1-15BE93F42F5E}" destId="{D73796E8-1AAC-47CF-BD54-C90DE10D502E}" srcOrd="0" destOrd="0" presId="urn:microsoft.com/office/officeart/2005/8/layout/hierarchy3"/>
    <dgm:cxn modelId="{04ACB326-2750-422C-9C31-32CECE312305}" type="presOf" srcId="{1D37F9C4-D1AF-4421-B4EE-6CEA5F1B1BEE}" destId="{0F65ED3A-8AEA-4E49-A95D-1949F6819755}" srcOrd="0" destOrd="0" presId="urn:microsoft.com/office/officeart/2005/8/layout/hierarchy3"/>
    <dgm:cxn modelId="{B2D1C879-AF4D-4358-9E84-75C168258246}" type="presOf" srcId="{31BEACEC-8E94-409A-96A1-15BE93F42F5E}" destId="{8A222418-4AEA-4A2F-B176-C3C8AB3E748C}" srcOrd="1" destOrd="0" presId="urn:microsoft.com/office/officeart/2005/8/layout/hierarchy3"/>
    <dgm:cxn modelId="{0B1E1FC4-F79F-4A3F-9442-79CF9242B9F5}" type="presOf" srcId="{C1B2AB57-489B-42B2-A671-6A88A08600C8}" destId="{E8E484CD-C498-4084-AD70-4532329F5B6A}" srcOrd="0" destOrd="0" presId="urn:microsoft.com/office/officeart/2005/8/layout/hierarchy3"/>
    <dgm:cxn modelId="{6B7EFFD5-C607-4E9C-8CFC-8D4489142013}" type="presOf" srcId="{98348D62-21D7-46F7-B187-05E53CA4DB4F}" destId="{19EBDB62-7B18-43A4-ACB7-C438122C1EA9}" srcOrd="1" destOrd="0" presId="urn:microsoft.com/office/officeart/2005/8/layout/hierarchy3"/>
    <dgm:cxn modelId="{A7224630-F46A-4FD1-AC40-FC4569A2ADA5}" srcId="{98348D62-21D7-46F7-B187-05E53CA4DB4F}" destId="{1D37F9C4-D1AF-4421-B4EE-6CEA5F1B1BEE}" srcOrd="1" destOrd="0" parTransId="{13022234-DA06-4158-BF29-CFD027CD4D94}" sibTransId="{B3683FA4-7F08-4587-BDE7-D8C8760A29C9}"/>
    <dgm:cxn modelId="{E735B0DF-3309-42BD-903C-EEBBD7C0BC76}" srcId="{D658659F-0B09-4A0E-853D-85703288B12B}" destId="{31BEACEC-8E94-409A-96A1-15BE93F42F5E}" srcOrd="1" destOrd="0" parTransId="{CFA15627-D1C5-44FB-AB4F-3BA430E9735B}" sibTransId="{0C4CD9C1-D98D-4951-80A0-6D8BE2D47CAB}"/>
    <dgm:cxn modelId="{8B28F04A-E751-498D-B636-D1BF25B9BB3E}" type="presParOf" srcId="{998751F9-F95D-4471-81B0-422E37510A2B}" destId="{D43D2BB3-9BFF-48FA-8398-1259C1CAA40E}" srcOrd="0" destOrd="0" presId="urn:microsoft.com/office/officeart/2005/8/layout/hierarchy3"/>
    <dgm:cxn modelId="{41A22235-BE58-44EC-B109-8C7AB722F144}" type="presParOf" srcId="{D43D2BB3-9BFF-48FA-8398-1259C1CAA40E}" destId="{C84AC95E-1993-4109-B312-807F9A2548DE}" srcOrd="0" destOrd="0" presId="urn:microsoft.com/office/officeart/2005/8/layout/hierarchy3"/>
    <dgm:cxn modelId="{5F6A2E36-366D-4B31-880F-2EF7B54E39D4}" type="presParOf" srcId="{C84AC95E-1993-4109-B312-807F9A2548DE}" destId="{D9F8DACF-A158-40B9-8D71-381E23C31DB8}" srcOrd="0" destOrd="0" presId="urn:microsoft.com/office/officeart/2005/8/layout/hierarchy3"/>
    <dgm:cxn modelId="{24B764FB-7E2E-481F-B50C-52B638EABCC3}" type="presParOf" srcId="{C84AC95E-1993-4109-B312-807F9A2548DE}" destId="{19EBDB62-7B18-43A4-ACB7-C438122C1EA9}" srcOrd="1" destOrd="0" presId="urn:microsoft.com/office/officeart/2005/8/layout/hierarchy3"/>
    <dgm:cxn modelId="{C047C266-9C92-477D-AB02-0507BAD0076D}" type="presParOf" srcId="{D43D2BB3-9BFF-48FA-8398-1259C1CAA40E}" destId="{0E1656AB-6D54-4EF7-A9AF-A3BCEE14B6E9}" srcOrd="1" destOrd="0" presId="urn:microsoft.com/office/officeart/2005/8/layout/hierarchy3"/>
    <dgm:cxn modelId="{7E477777-92A4-4227-B120-3D41D20121EA}" type="presParOf" srcId="{0E1656AB-6D54-4EF7-A9AF-A3BCEE14B6E9}" destId="{44D599A8-21B3-47DA-804A-B28D4BD0867E}" srcOrd="0" destOrd="0" presId="urn:microsoft.com/office/officeart/2005/8/layout/hierarchy3"/>
    <dgm:cxn modelId="{4561E5A5-A00E-4FD6-8807-1B8E913DFCDC}" type="presParOf" srcId="{0E1656AB-6D54-4EF7-A9AF-A3BCEE14B6E9}" destId="{E8E484CD-C498-4084-AD70-4532329F5B6A}" srcOrd="1" destOrd="0" presId="urn:microsoft.com/office/officeart/2005/8/layout/hierarchy3"/>
    <dgm:cxn modelId="{F12C4EB0-EC88-42D3-B9FF-57CD49312161}" type="presParOf" srcId="{0E1656AB-6D54-4EF7-A9AF-A3BCEE14B6E9}" destId="{67DF4996-E6E5-400D-B326-D4B2EC8D44ED}" srcOrd="2" destOrd="0" presId="urn:microsoft.com/office/officeart/2005/8/layout/hierarchy3"/>
    <dgm:cxn modelId="{D1F87061-2F93-400F-9283-2A28426997BC}" type="presParOf" srcId="{0E1656AB-6D54-4EF7-A9AF-A3BCEE14B6E9}" destId="{0F65ED3A-8AEA-4E49-A95D-1949F6819755}" srcOrd="3" destOrd="0" presId="urn:microsoft.com/office/officeart/2005/8/layout/hierarchy3"/>
    <dgm:cxn modelId="{5C931480-40B2-4834-A1AC-92845BCB5393}" type="presParOf" srcId="{998751F9-F95D-4471-81B0-422E37510A2B}" destId="{8F6F0BB1-CCF3-46F2-BFB4-540FACD810BA}" srcOrd="1" destOrd="0" presId="urn:microsoft.com/office/officeart/2005/8/layout/hierarchy3"/>
    <dgm:cxn modelId="{5C57847C-D26A-480F-8428-BB91EC2E9DEA}" type="presParOf" srcId="{8F6F0BB1-CCF3-46F2-BFB4-540FACD810BA}" destId="{156CDBF0-E8D0-46CE-AD1F-BD38BD4FF6A2}" srcOrd="0" destOrd="0" presId="urn:microsoft.com/office/officeart/2005/8/layout/hierarchy3"/>
    <dgm:cxn modelId="{37CDFB3F-CAB2-412A-B73F-3A5234CF066B}" type="presParOf" srcId="{156CDBF0-E8D0-46CE-AD1F-BD38BD4FF6A2}" destId="{D73796E8-1AAC-47CF-BD54-C90DE10D502E}" srcOrd="0" destOrd="0" presId="urn:microsoft.com/office/officeart/2005/8/layout/hierarchy3"/>
    <dgm:cxn modelId="{CD67E08E-F85F-4316-8E14-11DD2EBB1252}" type="presParOf" srcId="{156CDBF0-E8D0-46CE-AD1F-BD38BD4FF6A2}" destId="{8A222418-4AEA-4A2F-B176-C3C8AB3E748C}" srcOrd="1" destOrd="0" presId="urn:microsoft.com/office/officeart/2005/8/layout/hierarchy3"/>
    <dgm:cxn modelId="{9E382E27-31AA-4AAC-A057-1C26B6E4EB48}" type="presParOf" srcId="{8F6F0BB1-CCF3-46F2-BFB4-540FACD810BA}" destId="{D3D35D36-66D1-4517-ADA8-013C04FE79DA}" srcOrd="1" destOrd="0" presId="urn:microsoft.com/office/officeart/2005/8/layout/hierarchy3"/>
    <dgm:cxn modelId="{11F2BE5D-B030-4198-AB9D-439C094F7518}" type="presParOf" srcId="{D3D35D36-66D1-4517-ADA8-013C04FE79DA}" destId="{53B632DF-C499-41F4-85AB-6C3E525740F1}" srcOrd="0" destOrd="0" presId="urn:microsoft.com/office/officeart/2005/8/layout/hierarchy3"/>
    <dgm:cxn modelId="{AE49D8D7-CD91-4316-A7F5-CA0F97E770DF}" type="presParOf" srcId="{D3D35D36-66D1-4517-ADA8-013C04FE79DA}" destId="{B4206DBB-E081-4E12-A18C-F1796484D76E}" srcOrd="1" destOrd="0" presId="urn:microsoft.com/office/officeart/2005/8/layout/hierarchy3"/>
    <dgm:cxn modelId="{369484CB-4E46-42EF-A04A-D97DEE58E26F}" type="presParOf" srcId="{D3D35D36-66D1-4517-ADA8-013C04FE79DA}" destId="{4C76C3AF-09F2-4D42-AFC8-1E6747D4AD5B}" srcOrd="2" destOrd="0" presId="urn:microsoft.com/office/officeart/2005/8/layout/hierarchy3"/>
    <dgm:cxn modelId="{4632F128-1809-4476-A29A-6AEE8C410789}" type="presParOf" srcId="{D3D35D36-66D1-4517-ADA8-013C04FE79DA}" destId="{865B7F68-6AC0-4E56-AD8D-26F68F8D19A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20DF8-4B6D-4508-8FBC-B09AD419C3F1}" type="doc">
      <dgm:prSet loTypeId="urn:microsoft.com/office/officeart/2005/8/layout/process2" loCatId="process" qsTypeId="urn:microsoft.com/office/officeart/2005/8/quickstyle/simple5" qsCatId="simple" csTypeId="urn:microsoft.com/office/officeart/2005/8/colors/accent1_5" csCatId="accent1" phldr="1"/>
      <dgm:spPr/>
    </dgm:pt>
    <dgm:pt modelId="{C339EB28-5E52-4827-96B5-7D6E6EAB1E1C}">
      <dgm:prSet phldrT="[Text]" custT="1"/>
      <dgm:spPr/>
      <dgm:t>
        <a:bodyPr/>
        <a:lstStyle/>
        <a:p>
          <a:pPr rtl="1"/>
          <a:r>
            <a:rPr lang="ar-SA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البيانات </a:t>
          </a:r>
          <a:r>
            <a:rPr lang="en-US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</a:t>
          </a:r>
          <a:endParaRPr lang="ar-SA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C0966D-3435-47FA-A2A9-1D3F47D75A43}" type="parTrans" cxnId="{63CCD8C0-C7B4-404D-9F3D-F3AA8289BB9E}">
      <dgm:prSet/>
      <dgm:spPr/>
      <dgm:t>
        <a:bodyPr/>
        <a:lstStyle/>
        <a:p>
          <a:pPr rtl="1"/>
          <a:endParaRPr lang="ar-SA" sz="16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C0FD7C-B5BE-4E64-8823-9958BB728B1C}" type="sibTrans" cxnId="{63CCD8C0-C7B4-404D-9F3D-F3AA8289BB9E}">
      <dgm:prSet custT="1"/>
      <dgm:spPr/>
      <dgm:t>
        <a:bodyPr/>
        <a:lstStyle/>
        <a:p>
          <a:pPr rtl="1"/>
          <a:endParaRPr lang="ar-SA" sz="1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E29D8B-4DA1-47A6-9FD8-F72C9E5B9791}">
      <dgm:prSet phldrT="[Text]" custT="1"/>
      <dgm:spPr/>
      <dgm:t>
        <a:bodyPr/>
        <a:lstStyle/>
        <a:p>
          <a:pPr rtl="1"/>
          <a:r>
            <a:rPr lang="ar-SA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المعلومات </a:t>
          </a:r>
          <a:r>
            <a:rPr lang="en-US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Information</a:t>
          </a:r>
          <a:endParaRPr lang="ar-SA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DDD9F2-42F7-4B4B-B83D-15F171A821D8}" type="parTrans" cxnId="{C0CC2107-E9B0-4040-B673-DE9D0456CCDD}">
      <dgm:prSet/>
      <dgm:spPr/>
      <dgm:t>
        <a:bodyPr/>
        <a:lstStyle/>
        <a:p>
          <a:pPr rtl="1"/>
          <a:endParaRPr lang="ar-SA" sz="16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44F8232-56FB-4B76-9876-544D9562BA10}" type="sibTrans" cxnId="{C0CC2107-E9B0-4040-B673-DE9D0456CCDD}">
      <dgm:prSet custT="1"/>
      <dgm:spPr/>
      <dgm:t>
        <a:bodyPr/>
        <a:lstStyle/>
        <a:p>
          <a:pPr rtl="1"/>
          <a:endParaRPr lang="ar-SA" sz="1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0A2BA9-67D5-42E0-8104-488F70D6B57E}">
      <dgm:prSet phldrT="[Text]" custT="1"/>
      <dgm:spPr/>
      <dgm:t>
        <a:bodyPr/>
        <a:lstStyle/>
        <a:p>
          <a:pPr rtl="1"/>
          <a:r>
            <a:rPr lang="ar-SA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المعرفة </a:t>
          </a:r>
          <a:r>
            <a:rPr lang="en-US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Knowledge</a:t>
          </a:r>
          <a:endParaRPr lang="ar-SA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7662CD-8714-444A-9BBE-014EDAD93BC4}" type="parTrans" cxnId="{5E98566D-A5BE-48B4-B3C9-6E36AC804B79}">
      <dgm:prSet/>
      <dgm:spPr/>
      <dgm:t>
        <a:bodyPr/>
        <a:lstStyle/>
        <a:p>
          <a:pPr rtl="1"/>
          <a:endParaRPr lang="ar-SA" sz="16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8B7D75-57DD-4777-8805-6B6F9773E04F}" type="sibTrans" cxnId="{5E98566D-A5BE-48B4-B3C9-6E36AC804B79}">
      <dgm:prSet/>
      <dgm:spPr/>
      <dgm:t>
        <a:bodyPr/>
        <a:lstStyle/>
        <a:p>
          <a:pPr rtl="1"/>
          <a:endParaRPr lang="ar-SA" sz="16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15E5C8-D821-4670-A280-11EDCDCF9B16}" type="pres">
      <dgm:prSet presAssocID="{E3B20DF8-4B6D-4508-8FBC-B09AD419C3F1}" presName="linearFlow" presStyleCnt="0">
        <dgm:presLayoutVars>
          <dgm:resizeHandles val="exact"/>
        </dgm:presLayoutVars>
      </dgm:prSet>
      <dgm:spPr/>
    </dgm:pt>
    <dgm:pt modelId="{E28B3F85-2D64-4C14-8D39-9DA73304E5B1}" type="pres">
      <dgm:prSet presAssocID="{C339EB28-5E52-4827-96B5-7D6E6EAB1E1C}" presName="node" presStyleLbl="node1" presStyleIdx="0" presStyleCnt="3" custLinFactX="0" custLinFactNeighborX="100000" custLinFactNeighborY="15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CB9B81-B6F4-4D50-B3B5-31AC83C9043D}" type="pres">
      <dgm:prSet presAssocID="{AAC0FD7C-B5BE-4E64-8823-9958BB728B1C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C94EC00-056C-4FFB-B228-C1A75BCE4064}" type="pres">
      <dgm:prSet presAssocID="{AAC0FD7C-B5BE-4E64-8823-9958BB728B1C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78CA496-202C-4455-9F4E-A6FA010FA15F}" type="pres">
      <dgm:prSet presAssocID="{1EE29D8B-4DA1-47A6-9FD8-F72C9E5B9791}" presName="node" presStyleLbl="node1" presStyleIdx="1" presStyleCnt="3" custLinFactY="-92500" custLinFactNeighborX="-12974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6F1254-C46E-4FE8-8B3F-4B1ED3C83DA3}" type="pres">
      <dgm:prSet presAssocID="{444F8232-56FB-4B76-9876-544D9562BA10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C5E37BF2-9A83-407A-9BB1-761D5EB260AB}" type="pres">
      <dgm:prSet presAssocID="{444F8232-56FB-4B76-9876-544D9562BA10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DEA69DA4-27A4-4F5A-A712-74448B170B42}" type="pres">
      <dgm:prSet presAssocID="{2B0A2BA9-67D5-42E0-8104-488F70D6B57E}" presName="node" presStyleLbl="node1" presStyleIdx="2" presStyleCnt="3" custLinFactX="-28426" custLinFactY="-200000" custLinFactNeighborX="-100000" custLinFactNeighborY="-2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DF303A8-3AA8-4709-8E2E-DCFB5309B07F}" type="presOf" srcId="{444F8232-56FB-4B76-9876-544D9562BA10}" destId="{C5E37BF2-9A83-407A-9BB1-761D5EB260AB}" srcOrd="1" destOrd="0" presId="urn:microsoft.com/office/officeart/2005/8/layout/process2"/>
    <dgm:cxn modelId="{5E98566D-A5BE-48B4-B3C9-6E36AC804B79}" srcId="{E3B20DF8-4B6D-4508-8FBC-B09AD419C3F1}" destId="{2B0A2BA9-67D5-42E0-8104-488F70D6B57E}" srcOrd="2" destOrd="0" parTransId="{767662CD-8714-444A-9BBE-014EDAD93BC4}" sibTransId="{3F8B7D75-57DD-4777-8805-6B6F9773E04F}"/>
    <dgm:cxn modelId="{A64B889E-8F26-4D78-909D-3FB49CE3FE10}" type="presOf" srcId="{444F8232-56FB-4B76-9876-544D9562BA10}" destId="{9E6F1254-C46E-4FE8-8B3F-4B1ED3C83DA3}" srcOrd="0" destOrd="0" presId="urn:microsoft.com/office/officeart/2005/8/layout/process2"/>
    <dgm:cxn modelId="{A2607CBE-F2B2-4D39-A5D6-4813B0E94554}" type="presOf" srcId="{AAC0FD7C-B5BE-4E64-8823-9958BB728B1C}" destId="{0DCB9B81-B6F4-4D50-B3B5-31AC83C9043D}" srcOrd="0" destOrd="0" presId="urn:microsoft.com/office/officeart/2005/8/layout/process2"/>
    <dgm:cxn modelId="{4FCB75CA-9717-47DC-9728-C9A1A01B9F50}" type="presOf" srcId="{AAC0FD7C-B5BE-4E64-8823-9958BB728B1C}" destId="{AC94EC00-056C-4FFB-B228-C1A75BCE4064}" srcOrd="1" destOrd="0" presId="urn:microsoft.com/office/officeart/2005/8/layout/process2"/>
    <dgm:cxn modelId="{8E609DE3-6011-423B-9599-63C4DEF7D027}" type="presOf" srcId="{2B0A2BA9-67D5-42E0-8104-488F70D6B57E}" destId="{DEA69DA4-27A4-4F5A-A712-74448B170B42}" srcOrd="0" destOrd="0" presId="urn:microsoft.com/office/officeart/2005/8/layout/process2"/>
    <dgm:cxn modelId="{F784C448-A423-4088-A94C-9DDC40AE8257}" type="presOf" srcId="{1EE29D8B-4DA1-47A6-9FD8-F72C9E5B9791}" destId="{A78CA496-202C-4455-9F4E-A6FA010FA15F}" srcOrd="0" destOrd="0" presId="urn:microsoft.com/office/officeart/2005/8/layout/process2"/>
    <dgm:cxn modelId="{C0CC2107-E9B0-4040-B673-DE9D0456CCDD}" srcId="{E3B20DF8-4B6D-4508-8FBC-B09AD419C3F1}" destId="{1EE29D8B-4DA1-47A6-9FD8-F72C9E5B9791}" srcOrd="1" destOrd="0" parTransId="{F0DDD9F2-42F7-4B4B-B83D-15F171A821D8}" sibTransId="{444F8232-56FB-4B76-9876-544D9562BA10}"/>
    <dgm:cxn modelId="{619DFFB7-3F6B-461E-A6EC-BCC66C6313C7}" type="presOf" srcId="{E3B20DF8-4B6D-4508-8FBC-B09AD419C3F1}" destId="{C815E5C8-D821-4670-A280-11EDCDCF9B16}" srcOrd="0" destOrd="0" presId="urn:microsoft.com/office/officeart/2005/8/layout/process2"/>
    <dgm:cxn modelId="{63CCD8C0-C7B4-404D-9F3D-F3AA8289BB9E}" srcId="{E3B20DF8-4B6D-4508-8FBC-B09AD419C3F1}" destId="{C339EB28-5E52-4827-96B5-7D6E6EAB1E1C}" srcOrd="0" destOrd="0" parTransId="{9FC0966D-3435-47FA-A2A9-1D3F47D75A43}" sibTransId="{AAC0FD7C-B5BE-4E64-8823-9958BB728B1C}"/>
    <dgm:cxn modelId="{FF8F26D2-86AC-4D1D-B1AF-5DEFEF31002F}" type="presOf" srcId="{C339EB28-5E52-4827-96B5-7D6E6EAB1E1C}" destId="{E28B3F85-2D64-4C14-8D39-9DA73304E5B1}" srcOrd="0" destOrd="0" presId="urn:microsoft.com/office/officeart/2005/8/layout/process2"/>
    <dgm:cxn modelId="{06086BB3-BA2F-4C35-B06D-3A073279EE0C}" type="presParOf" srcId="{C815E5C8-D821-4670-A280-11EDCDCF9B16}" destId="{E28B3F85-2D64-4C14-8D39-9DA73304E5B1}" srcOrd="0" destOrd="0" presId="urn:microsoft.com/office/officeart/2005/8/layout/process2"/>
    <dgm:cxn modelId="{F4024286-8425-4AC9-8C59-E69171D5D661}" type="presParOf" srcId="{C815E5C8-D821-4670-A280-11EDCDCF9B16}" destId="{0DCB9B81-B6F4-4D50-B3B5-31AC83C9043D}" srcOrd="1" destOrd="0" presId="urn:microsoft.com/office/officeart/2005/8/layout/process2"/>
    <dgm:cxn modelId="{D852F8E6-356A-4769-AE2C-4B3073B98DC8}" type="presParOf" srcId="{0DCB9B81-B6F4-4D50-B3B5-31AC83C9043D}" destId="{AC94EC00-056C-4FFB-B228-C1A75BCE4064}" srcOrd="0" destOrd="0" presId="urn:microsoft.com/office/officeart/2005/8/layout/process2"/>
    <dgm:cxn modelId="{E070FE35-CAC1-4C9D-839A-99B2C7A63C52}" type="presParOf" srcId="{C815E5C8-D821-4670-A280-11EDCDCF9B16}" destId="{A78CA496-202C-4455-9F4E-A6FA010FA15F}" srcOrd="2" destOrd="0" presId="urn:microsoft.com/office/officeart/2005/8/layout/process2"/>
    <dgm:cxn modelId="{5A88B9B9-2EE6-4D8A-9BBB-CDD0EF8C046E}" type="presParOf" srcId="{C815E5C8-D821-4670-A280-11EDCDCF9B16}" destId="{9E6F1254-C46E-4FE8-8B3F-4B1ED3C83DA3}" srcOrd="3" destOrd="0" presId="urn:microsoft.com/office/officeart/2005/8/layout/process2"/>
    <dgm:cxn modelId="{B577A2A1-2266-44F6-AE62-F71383C9E96C}" type="presParOf" srcId="{9E6F1254-C46E-4FE8-8B3F-4B1ED3C83DA3}" destId="{C5E37BF2-9A83-407A-9BB1-761D5EB260AB}" srcOrd="0" destOrd="0" presId="urn:microsoft.com/office/officeart/2005/8/layout/process2"/>
    <dgm:cxn modelId="{A2AA9026-048E-483A-8914-E5C9BF75F6B7}" type="presParOf" srcId="{C815E5C8-D821-4670-A280-11EDCDCF9B16}" destId="{DEA69DA4-27A4-4F5A-A712-74448B170B4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3DC420-5106-41EC-91C9-A557BDB5F0B1}" type="doc">
      <dgm:prSet loTypeId="urn:microsoft.com/office/officeart/2005/8/layout/default#1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915BF800-B03A-4368-8351-B5FA84C76E87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العلاقات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Relations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0665DA-37F7-406F-87CB-D5B98A4B2976}" type="parTrans" cxnId="{7619E3DF-0CCB-4240-BBFD-E23C421FDB86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8CDD5E-8438-4B23-B103-08E98020C2EE}" type="sibTrans" cxnId="{7619E3DF-0CCB-4240-BBFD-E23C421FDB86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7CD330-97D3-446D-9AD4-7D91B0932233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العناصر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Items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C157D6-4192-4785-B5C4-F1F91C4D7490}" type="parTrans" cxnId="{5EE95EDD-9555-4B5C-8087-AA68357A37F1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4226F6-E8AD-49C6-ACA5-1288DC3ADAA7}" type="sibTrans" cxnId="{5EE95EDD-9555-4B5C-8087-AA68357A37F1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28EEA7-23DA-44B0-9C90-E2E68462794F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الحدود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Boarders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5CA2D8-1684-4248-86A0-201FA10624C1}" type="parTrans" cxnId="{C49B6F3A-C39C-4AAB-BF00-F4A6B0E170B2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A2FAA6-2EB2-4CDA-9FB5-41B413610D82}" type="sibTrans" cxnId="{C49B6F3A-C39C-4AAB-BF00-F4A6B0E170B2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48ECF1-47D8-4471-8086-CAE0F1A70F57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آليات العمل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Work Mechanisms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8773FF-59B1-4C73-8CCD-7BE34E72A137}" type="parTrans" cxnId="{80C867D2-84E6-4773-B68C-024A1398A5DD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8C7188-E847-4B82-B3F3-DC0CBA1E315A}" type="sibTrans" cxnId="{80C867D2-84E6-4773-B68C-024A1398A5DD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A9E82B-BCBB-4F11-A8C4-54E1E55E5569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الأهداف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Targets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6E6742-66B9-4AA5-B6DB-A3D8CD47352B}" type="parTrans" cxnId="{596F17A8-8CEB-4431-BD46-504BF0B6DF64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28C699-8B8E-44F5-9AB3-D696A5827627}" type="sibTrans" cxnId="{596F17A8-8CEB-4431-BD46-504BF0B6DF64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1FD44B-688C-4B8F-97FB-AF0E885A1080}" type="pres">
      <dgm:prSet presAssocID="{863DC420-5106-41EC-91C9-A557BDB5F0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91AC60D-3D6B-4917-B9E9-2231641B7512}" type="pres">
      <dgm:prSet presAssocID="{915BF800-B03A-4368-8351-B5FA84C76E8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20428F-37F1-4935-BCA9-47F3E6980DE5}" type="pres">
      <dgm:prSet presAssocID="{C48CDD5E-8438-4B23-B103-08E98020C2EE}" presName="sibTrans" presStyleCnt="0"/>
      <dgm:spPr/>
      <dgm:t>
        <a:bodyPr/>
        <a:lstStyle/>
        <a:p>
          <a:pPr rtl="1"/>
          <a:endParaRPr lang="ar-SA"/>
        </a:p>
      </dgm:t>
    </dgm:pt>
    <dgm:pt modelId="{02CA8FCA-231E-4929-AFE2-1804BF01AF81}" type="pres">
      <dgm:prSet presAssocID="{9D7CD330-97D3-446D-9AD4-7D91B093223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0CAD04-B512-4472-A55B-0E92C87870FE}" type="pres">
      <dgm:prSet presAssocID="{344226F6-E8AD-49C6-ACA5-1288DC3ADAA7}" presName="sibTrans" presStyleCnt="0"/>
      <dgm:spPr/>
      <dgm:t>
        <a:bodyPr/>
        <a:lstStyle/>
        <a:p>
          <a:pPr rtl="1"/>
          <a:endParaRPr lang="ar-SA"/>
        </a:p>
      </dgm:t>
    </dgm:pt>
    <dgm:pt modelId="{C5D9B05A-B9E9-48CC-BF56-812E4B93DFA0}" type="pres">
      <dgm:prSet presAssocID="{AE28EEA7-23DA-44B0-9C90-E2E68462794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A0D5A8-177F-47C3-961E-246AB5DFAFF1}" type="pres">
      <dgm:prSet presAssocID="{CFA2FAA6-2EB2-4CDA-9FB5-41B413610D82}" presName="sibTrans" presStyleCnt="0"/>
      <dgm:spPr/>
      <dgm:t>
        <a:bodyPr/>
        <a:lstStyle/>
        <a:p>
          <a:pPr rtl="1"/>
          <a:endParaRPr lang="ar-SA"/>
        </a:p>
      </dgm:t>
    </dgm:pt>
    <dgm:pt modelId="{D85F0272-A386-44AE-ADC2-E11198BF71C3}" type="pres">
      <dgm:prSet presAssocID="{7C48ECF1-47D8-4471-8086-CAE0F1A70F5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8E5E72-4D03-47A8-AF9F-5BE8841F0909}" type="pres">
      <dgm:prSet presAssocID="{508C7188-E847-4B82-B3F3-DC0CBA1E315A}" presName="sibTrans" presStyleCnt="0"/>
      <dgm:spPr/>
      <dgm:t>
        <a:bodyPr/>
        <a:lstStyle/>
        <a:p>
          <a:pPr rtl="1"/>
          <a:endParaRPr lang="ar-SA"/>
        </a:p>
      </dgm:t>
    </dgm:pt>
    <dgm:pt modelId="{4850B18F-A125-447A-890E-864605E163FE}" type="pres">
      <dgm:prSet presAssocID="{78A9E82B-BCBB-4F11-A8C4-54E1E55E556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EE95EDD-9555-4B5C-8087-AA68357A37F1}" srcId="{863DC420-5106-41EC-91C9-A557BDB5F0B1}" destId="{9D7CD330-97D3-446D-9AD4-7D91B0932233}" srcOrd="1" destOrd="0" parTransId="{B1C157D6-4192-4785-B5C4-F1F91C4D7490}" sibTransId="{344226F6-E8AD-49C6-ACA5-1288DC3ADAA7}"/>
    <dgm:cxn modelId="{80C867D2-84E6-4773-B68C-024A1398A5DD}" srcId="{863DC420-5106-41EC-91C9-A557BDB5F0B1}" destId="{7C48ECF1-47D8-4471-8086-CAE0F1A70F57}" srcOrd="3" destOrd="0" parTransId="{638773FF-59B1-4C73-8CCD-7BE34E72A137}" sibTransId="{508C7188-E847-4B82-B3F3-DC0CBA1E315A}"/>
    <dgm:cxn modelId="{7AE142F9-A493-405F-93F0-4F6768CBADBB}" type="presOf" srcId="{78A9E82B-BCBB-4F11-A8C4-54E1E55E5569}" destId="{4850B18F-A125-447A-890E-864605E163FE}" srcOrd="0" destOrd="0" presId="urn:microsoft.com/office/officeart/2005/8/layout/default#1"/>
    <dgm:cxn modelId="{42B30FD2-4C3E-4086-9F59-A5A696FC5AAE}" type="presOf" srcId="{9D7CD330-97D3-446D-9AD4-7D91B0932233}" destId="{02CA8FCA-231E-4929-AFE2-1804BF01AF81}" srcOrd="0" destOrd="0" presId="urn:microsoft.com/office/officeart/2005/8/layout/default#1"/>
    <dgm:cxn modelId="{7619E3DF-0CCB-4240-BBFD-E23C421FDB86}" srcId="{863DC420-5106-41EC-91C9-A557BDB5F0B1}" destId="{915BF800-B03A-4368-8351-B5FA84C76E87}" srcOrd="0" destOrd="0" parTransId="{A20665DA-37F7-406F-87CB-D5B98A4B2976}" sibTransId="{C48CDD5E-8438-4B23-B103-08E98020C2EE}"/>
    <dgm:cxn modelId="{5A796DCA-B5EF-44F8-A4A6-4AB39B054520}" type="presOf" srcId="{7C48ECF1-47D8-4471-8086-CAE0F1A70F57}" destId="{D85F0272-A386-44AE-ADC2-E11198BF71C3}" srcOrd="0" destOrd="0" presId="urn:microsoft.com/office/officeart/2005/8/layout/default#1"/>
    <dgm:cxn modelId="{C49B6F3A-C39C-4AAB-BF00-F4A6B0E170B2}" srcId="{863DC420-5106-41EC-91C9-A557BDB5F0B1}" destId="{AE28EEA7-23DA-44B0-9C90-E2E68462794F}" srcOrd="2" destOrd="0" parTransId="{5D5CA2D8-1684-4248-86A0-201FA10624C1}" sibTransId="{CFA2FAA6-2EB2-4CDA-9FB5-41B413610D82}"/>
    <dgm:cxn modelId="{30639798-0F13-4CBF-AEF4-47952A0A5750}" type="presOf" srcId="{863DC420-5106-41EC-91C9-A557BDB5F0B1}" destId="{131FD44B-688C-4B8F-97FB-AF0E885A1080}" srcOrd="0" destOrd="0" presId="urn:microsoft.com/office/officeart/2005/8/layout/default#1"/>
    <dgm:cxn modelId="{596F17A8-8CEB-4431-BD46-504BF0B6DF64}" srcId="{863DC420-5106-41EC-91C9-A557BDB5F0B1}" destId="{78A9E82B-BCBB-4F11-A8C4-54E1E55E5569}" srcOrd="4" destOrd="0" parTransId="{1F6E6742-66B9-4AA5-B6DB-A3D8CD47352B}" sibTransId="{7B28C699-8B8E-44F5-9AB3-D696A5827627}"/>
    <dgm:cxn modelId="{7049BA34-604F-4DA7-BC86-7667CEAAE96D}" type="presOf" srcId="{915BF800-B03A-4368-8351-B5FA84C76E87}" destId="{A91AC60D-3D6B-4917-B9E9-2231641B7512}" srcOrd="0" destOrd="0" presId="urn:microsoft.com/office/officeart/2005/8/layout/default#1"/>
    <dgm:cxn modelId="{3EE4D993-1F0E-4A38-A588-D69A55610B3F}" type="presOf" srcId="{AE28EEA7-23DA-44B0-9C90-E2E68462794F}" destId="{C5D9B05A-B9E9-48CC-BF56-812E4B93DFA0}" srcOrd="0" destOrd="0" presId="urn:microsoft.com/office/officeart/2005/8/layout/default#1"/>
    <dgm:cxn modelId="{C8D75C54-5C5C-499D-83EF-CDDA8DBBEB56}" type="presParOf" srcId="{131FD44B-688C-4B8F-97FB-AF0E885A1080}" destId="{A91AC60D-3D6B-4917-B9E9-2231641B7512}" srcOrd="0" destOrd="0" presId="urn:microsoft.com/office/officeart/2005/8/layout/default#1"/>
    <dgm:cxn modelId="{681E70F2-EB79-47F6-8AEA-3E062E5C67E5}" type="presParOf" srcId="{131FD44B-688C-4B8F-97FB-AF0E885A1080}" destId="{6D20428F-37F1-4935-BCA9-47F3E6980DE5}" srcOrd="1" destOrd="0" presId="urn:microsoft.com/office/officeart/2005/8/layout/default#1"/>
    <dgm:cxn modelId="{6F8EFA55-0B65-4E3D-BD40-114AE93EBFA1}" type="presParOf" srcId="{131FD44B-688C-4B8F-97FB-AF0E885A1080}" destId="{02CA8FCA-231E-4929-AFE2-1804BF01AF81}" srcOrd="2" destOrd="0" presId="urn:microsoft.com/office/officeart/2005/8/layout/default#1"/>
    <dgm:cxn modelId="{7E2304A4-28FA-4D62-B4BD-85EDAD27169B}" type="presParOf" srcId="{131FD44B-688C-4B8F-97FB-AF0E885A1080}" destId="{9A0CAD04-B512-4472-A55B-0E92C87870FE}" srcOrd="3" destOrd="0" presId="urn:microsoft.com/office/officeart/2005/8/layout/default#1"/>
    <dgm:cxn modelId="{7A643F69-2686-4FDA-9A2D-4B2E3CFCCD05}" type="presParOf" srcId="{131FD44B-688C-4B8F-97FB-AF0E885A1080}" destId="{C5D9B05A-B9E9-48CC-BF56-812E4B93DFA0}" srcOrd="4" destOrd="0" presId="urn:microsoft.com/office/officeart/2005/8/layout/default#1"/>
    <dgm:cxn modelId="{BCB2B913-89EA-4069-9C4A-B804BDA05E56}" type="presParOf" srcId="{131FD44B-688C-4B8F-97FB-AF0E885A1080}" destId="{BDA0D5A8-177F-47C3-961E-246AB5DFAFF1}" srcOrd="5" destOrd="0" presId="urn:microsoft.com/office/officeart/2005/8/layout/default#1"/>
    <dgm:cxn modelId="{C475E129-A976-43FE-9DEB-1428B9EF6D8C}" type="presParOf" srcId="{131FD44B-688C-4B8F-97FB-AF0E885A1080}" destId="{D85F0272-A386-44AE-ADC2-E11198BF71C3}" srcOrd="6" destOrd="0" presId="urn:microsoft.com/office/officeart/2005/8/layout/default#1"/>
    <dgm:cxn modelId="{43A6AF2D-93C1-4635-9AD7-B1E4E31B9F35}" type="presParOf" srcId="{131FD44B-688C-4B8F-97FB-AF0E885A1080}" destId="{BC8E5E72-4D03-47A8-AF9F-5BE8841F0909}" srcOrd="7" destOrd="0" presId="urn:microsoft.com/office/officeart/2005/8/layout/default#1"/>
    <dgm:cxn modelId="{A17AFDB6-6E6C-424F-8EEA-9CBFD20F8457}" type="presParOf" srcId="{131FD44B-688C-4B8F-97FB-AF0E885A1080}" destId="{4850B18F-A125-447A-890E-864605E163FE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66CE34-67B0-4458-9717-7F6D1ACD2443}" type="doc">
      <dgm:prSet loTypeId="urn:microsoft.com/office/officeart/2005/8/layout/cycle7" loCatId="cycle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pPr rtl="1"/>
          <a:endParaRPr lang="ar-SA"/>
        </a:p>
      </dgm:t>
    </dgm:pt>
    <dgm:pt modelId="{D94D002A-14DD-4DD2-AA97-0CB2ECC50ED8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المدخلات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Inputs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5A2A92-B48A-4439-A430-EA063731DA9D}" type="parTrans" cxnId="{77A084F1-63CA-4B85-AB85-1F19529A4D17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BA63EB-EB3C-44BD-9873-A15F85F83218}" type="sibTrans" cxnId="{77A084F1-63CA-4B85-AB85-1F19529A4D17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9DD1F9-4661-4448-B10C-2E4646E15CDC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المخرجات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Outputs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B5DACC-822B-4FF2-87BD-8090E37111B2}" type="parTrans" cxnId="{0796E31A-76D0-4D85-B4E5-AF942F2F0D43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6A361-B030-4272-8695-E7671B3A6E8A}" type="sibTrans" cxnId="{0796E31A-76D0-4D85-B4E5-AF942F2F0D43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2C82E2-F62C-4C35-94AD-C1989D9FDEDA}">
      <dgm:prSet phldrT="[Text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العمليات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Processes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D261E6-872E-44B4-911D-7C1D89A1A5AE}" type="parTrans" cxnId="{F8FFB2A2-2F30-492E-A4E3-B2EBF5A0D806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D066CC-ED43-4EA8-8AF0-609DF63BA8D0}" type="sibTrans" cxnId="{F8FFB2A2-2F30-492E-A4E3-B2EBF5A0D806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34E790-BBDD-4C90-BF7B-1A9820A85B39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التغذية المرتدة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  <a:endParaRPr lang="ar-SA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E0F2C-BA5A-4DCD-A919-3EA62186000D}" type="parTrans" cxnId="{3D887764-4B18-4BDC-AF12-2C950E9577FC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2DB84C-D927-4DED-B307-DF319D54B839}" type="sibTrans" cxnId="{3D887764-4B18-4BDC-AF12-2C950E9577FC}">
      <dgm:prSet/>
      <dgm:spPr/>
      <dgm:t>
        <a:bodyPr/>
        <a:lstStyle/>
        <a:p>
          <a:pPr rtl="1"/>
          <a:endParaRPr lang="ar-SA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28BD06-F907-46DF-91F4-18E101D6150E}" type="pres">
      <dgm:prSet presAssocID="{1E66CE34-67B0-4458-9717-7F6D1ACD24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59E7690-91A3-4BC3-9659-EA14F8862E51}" type="pres">
      <dgm:prSet presAssocID="{D94D002A-14DD-4DD2-AA97-0CB2ECC50ED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3A740D0-8268-4434-8640-875543E80344}" type="pres">
      <dgm:prSet presAssocID="{F3BA63EB-EB3C-44BD-9873-A15F85F83218}" presName="sibTrans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BCF65476-B459-4A0D-BAE7-DDC0D2CC307C}" type="pres">
      <dgm:prSet presAssocID="{F3BA63EB-EB3C-44BD-9873-A15F85F83218}" presName="connectorText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FD467578-B94F-4C69-AB5A-CCC8BFCD660B}" type="pres">
      <dgm:prSet presAssocID="{C034E790-BBDD-4C90-BF7B-1A9820A85B3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08B1C5-6897-4E6B-8F9B-ABA7351EF38B}" type="pres">
      <dgm:prSet presAssocID="{C32DB84C-D927-4DED-B307-DF319D54B839}" presName="sibTrans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7C8A9906-EC5C-4E9B-AC9F-885E4534BF9F}" type="pres">
      <dgm:prSet presAssocID="{C32DB84C-D927-4DED-B307-DF319D54B839}" presName="connectorText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BB9ED7FC-D1F5-4DA8-9F35-674A012B1C6D}" type="pres">
      <dgm:prSet presAssocID="{9A9DD1F9-4661-4448-B10C-2E4646E15CD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796AD3-E95A-4C86-8A5F-870002E75AB8}" type="pres">
      <dgm:prSet presAssocID="{F2D6A361-B030-4272-8695-E7671B3A6E8A}" presName="sibTrans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5C45C514-5978-4C41-A585-E15B98314566}" type="pres">
      <dgm:prSet presAssocID="{F2D6A361-B030-4272-8695-E7671B3A6E8A}" presName="connectorText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10C36CEE-09C3-461D-93AD-F6A7AB2045E9}" type="pres">
      <dgm:prSet presAssocID="{9E2C82E2-F62C-4C35-94AD-C1989D9FDED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5FA8396-0EF6-40A8-8E6A-4F0A67567C0F}" type="pres">
      <dgm:prSet presAssocID="{F3D066CC-ED43-4EA8-8AF0-609DF63BA8D0}" presName="sibTrans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23A148E7-92C7-4F32-B3C6-A07C80B96CEB}" type="pres">
      <dgm:prSet presAssocID="{F3D066CC-ED43-4EA8-8AF0-609DF63BA8D0}" presName="connectorText" presStyleLbl="sibTrans2D1" presStyleIdx="3" presStyleCnt="4"/>
      <dgm:spPr/>
      <dgm:t>
        <a:bodyPr/>
        <a:lstStyle/>
        <a:p>
          <a:pPr rtl="1"/>
          <a:endParaRPr lang="ar-SA"/>
        </a:p>
      </dgm:t>
    </dgm:pt>
  </dgm:ptLst>
  <dgm:cxnLst>
    <dgm:cxn modelId="{18D07EF6-02E1-4C43-BBD4-EC6047321BC7}" type="presOf" srcId="{F2D6A361-B030-4272-8695-E7671B3A6E8A}" destId="{48796AD3-E95A-4C86-8A5F-870002E75AB8}" srcOrd="0" destOrd="0" presId="urn:microsoft.com/office/officeart/2005/8/layout/cycle7"/>
    <dgm:cxn modelId="{98E76DE2-4651-475E-977D-98F07A78D1E7}" type="presOf" srcId="{F3D066CC-ED43-4EA8-8AF0-609DF63BA8D0}" destId="{23A148E7-92C7-4F32-B3C6-A07C80B96CEB}" srcOrd="1" destOrd="0" presId="urn:microsoft.com/office/officeart/2005/8/layout/cycle7"/>
    <dgm:cxn modelId="{D24893FB-458B-45CC-82F4-BF617C5AA252}" type="presOf" srcId="{9A9DD1F9-4661-4448-B10C-2E4646E15CDC}" destId="{BB9ED7FC-D1F5-4DA8-9F35-674A012B1C6D}" srcOrd="0" destOrd="0" presId="urn:microsoft.com/office/officeart/2005/8/layout/cycle7"/>
    <dgm:cxn modelId="{F8FFB2A2-2F30-492E-A4E3-B2EBF5A0D806}" srcId="{1E66CE34-67B0-4458-9717-7F6D1ACD2443}" destId="{9E2C82E2-F62C-4C35-94AD-C1989D9FDEDA}" srcOrd="3" destOrd="0" parTransId="{70D261E6-872E-44B4-911D-7C1D89A1A5AE}" sibTransId="{F3D066CC-ED43-4EA8-8AF0-609DF63BA8D0}"/>
    <dgm:cxn modelId="{2A919D76-42C0-4EE3-88F5-C5AE2F225CA3}" type="presOf" srcId="{F3BA63EB-EB3C-44BD-9873-A15F85F83218}" destId="{E3A740D0-8268-4434-8640-875543E80344}" srcOrd="0" destOrd="0" presId="urn:microsoft.com/office/officeart/2005/8/layout/cycle7"/>
    <dgm:cxn modelId="{3D887764-4B18-4BDC-AF12-2C950E9577FC}" srcId="{1E66CE34-67B0-4458-9717-7F6D1ACD2443}" destId="{C034E790-BBDD-4C90-BF7B-1A9820A85B39}" srcOrd="1" destOrd="0" parTransId="{ADDE0F2C-BA5A-4DCD-A919-3EA62186000D}" sibTransId="{C32DB84C-D927-4DED-B307-DF319D54B839}"/>
    <dgm:cxn modelId="{C9627968-5CC9-4484-B8D0-3549FB134390}" type="presOf" srcId="{C034E790-BBDD-4C90-BF7B-1A9820A85B39}" destId="{FD467578-B94F-4C69-AB5A-CCC8BFCD660B}" srcOrd="0" destOrd="0" presId="urn:microsoft.com/office/officeart/2005/8/layout/cycle7"/>
    <dgm:cxn modelId="{136097FD-355A-4A29-9080-D154104DBF9C}" type="presOf" srcId="{9E2C82E2-F62C-4C35-94AD-C1989D9FDEDA}" destId="{10C36CEE-09C3-461D-93AD-F6A7AB2045E9}" srcOrd="0" destOrd="0" presId="urn:microsoft.com/office/officeart/2005/8/layout/cycle7"/>
    <dgm:cxn modelId="{0F6670A2-806D-44B2-B7C0-6F49D5D36936}" type="presOf" srcId="{C32DB84C-D927-4DED-B307-DF319D54B839}" destId="{7C8A9906-EC5C-4E9B-AC9F-885E4534BF9F}" srcOrd="1" destOrd="0" presId="urn:microsoft.com/office/officeart/2005/8/layout/cycle7"/>
    <dgm:cxn modelId="{31921FCA-ADAF-419E-9EE8-7554CAA14BAD}" type="presOf" srcId="{C32DB84C-D927-4DED-B307-DF319D54B839}" destId="{8108B1C5-6897-4E6B-8F9B-ABA7351EF38B}" srcOrd="0" destOrd="0" presId="urn:microsoft.com/office/officeart/2005/8/layout/cycle7"/>
    <dgm:cxn modelId="{9A2564E9-A254-4D3A-B4B7-BFEA4544859B}" type="presOf" srcId="{1E66CE34-67B0-4458-9717-7F6D1ACD2443}" destId="{4B28BD06-F907-46DF-91F4-18E101D6150E}" srcOrd="0" destOrd="0" presId="urn:microsoft.com/office/officeart/2005/8/layout/cycle7"/>
    <dgm:cxn modelId="{F294BCDF-E181-4BCF-81B3-2E8E03FD235D}" type="presOf" srcId="{F3BA63EB-EB3C-44BD-9873-A15F85F83218}" destId="{BCF65476-B459-4A0D-BAE7-DDC0D2CC307C}" srcOrd="1" destOrd="0" presId="urn:microsoft.com/office/officeart/2005/8/layout/cycle7"/>
    <dgm:cxn modelId="{77A084F1-63CA-4B85-AB85-1F19529A4D17}" srcId="{1E66CE34-67B0-4458-9717-7F6D1ACD2443}" destId="{D94D002A-14DD-4DD2-AA97-0CB2ECC50ED8}" srcOrd="0" destOrd="0" parTransId="{765A2A92-B48A-4439-A430-EA063731DA9D}" sibTransId="{F3BA63EB-EB3C-44BD-9873-A15F85F83218}"/>
    <dgm:cxn modelId="{801FEDE8-9F26-441C-8A19-2ED3BE72DE2B}" type="presOf" srcId="{D94D002A-14DD-4DD2-AA97-0CB2ECC50ED8}" destId="{959E7690-91A3-4BC3-9659-EA14F8862E51}" srcOrd="0" destOrd="0" presId="urn:microsoft.com/office/officeart/2005/8/layout/cycle7"/>
    <dgm:cxn modelId="{0796E31A-76D0-4D85-B4E5-AF942F2F0D43}" srcId="{1E66CE34-67B0-4458-9717-7F6D1ACD2443}" destId="{9A9DD1F9-4661-4448-B10C-2E4646E15CDC}" srcOrd="2" destOrd="0" parTransId="{BDB5DACC-822B-4FF2-87BD-8090E37111B2}" sibTransId="{F2D6A361-B030-4272-8695-E7671B3A6E8A}"/>
    <dgm:cxn modelId="{23B7BD2A-5EE5-42AD-9095-2ED2F0675D30}" type="presOf" srcId="{F3D066CC-ED43-4EA8-8AF0-609DF63BA8D0}" destId="{75FA8396-0EF6-40A8-8E6A-4F0A67567C0F}" srcOrd="0" destOrd="0" presId="urn:microsoft.com/office/officeart/2005/8/layout/cycle7"/>
    <dgm:cxn modelId="{3E38AB76-0E9B-4314-8F5B-CC045AEC64A4}" type="presOf" srcId="{F2D6A361-B030-4272-8695-E7671B3A6E8A}" destId="{5C45C514-5978-4C41-A585-E15B98314566}" srcOrd="1" destOrd="0" presId="urn:microsoft.com/office/officeart/2005/8/layout/cycle7"/>
    <dgm:cxn modelId="{8C9D5DD1-FB48-4C38-95D6-531D1E1E1368}" type="presParOf" srcId="{4B28BD06-F907-46DF-91F4-18E101D6150E}" destId="{959E7690-91A3-4BC3-9659-EA14F8862E51}" srcOrd="0" destOrd="0" presId="urn:microsoft.com/office/officeart/2005/8/layout/cycle7"/>
    <dgm:cxn modelId="{17CF749A-B532-4CD4-A1F6-F0B8113E5F5D}" type="presParOf" srcId="{4B28BD06-F907-46DF-91F4-18E101D6150E}" destId="{E3A740D0-8268-4434-8640-875543E80344}" srcOrd="1" destOrd="0" presId="urn:microsoft.com/office/officeart/2005/8/layout/cycle7"/>
    <dgm:cxn modelId="{D6A555C7-DD63-48D0-B647-2EAE16DD6E25}" type="presParOf" srcId="{E3A740D0-8268-4434-8640-875543E80344}" destId="{BCF65476-B459-4A0D-BAE7-DDC0D2CC307C}" srcOrd="0" destOrd="0" presId="urn:microsoft.com/office/officeart/2005/8/layout/cycle7"/>
    <dgm:cxn modelId="{F5515144-5D8F-4E51-AB8E-C243E37CF19A}" type="presParOf" srcId="{4B28BD06-F907-46DF-91F4-18E101D6150E}" destId="{FD467578-B94F-4C69-AB5A-CCC8BFCD660B}" srcOrd="2" destOrd="0" presId="urn:microsoft.com/office/officeart/2005/8/layout/cycle7"/>
    <dgm:cxn modelId="{958CB01B-4C52-4F9E-9C57-36AE6D2C16FD}" type="presParOf" srcId="{4B28BD06-F907-46DF-91F4-18E101D6150E}" destId="{8108B1C5-6897-4E6B-8F9B-ABA7351EF38B}" srcOrd="3" destOrd="0" presId="urn:microsoft.com/office/officeart/2005/8/layout/cycle7"/>
    <dgm:cxn modelId="{ECD484C8-5768-4709-B54C-ADCA8829BC00}" type="presParOf" srcId="{8108B1C5-6897-4E6B-8F9B-ABA7351EF38B}" destId="{7C8A9906-EC5C-4E9B-AC9F-885E4534BF9F}" srcOrd="0" destOrd="0" presId="urn:microsoft.com/office/officeart/2005/8/layout/cycle7"/>
    <dgm:cxn modelId="{5AF81C65-7B23-482F-88DA-2CEC7E725FAD}" type="presParOf" srcId="{4B28BD06-F907-46DF-91F4-18E101D6150E}" destId="{BB9ED7FC-D1F5-4DA8-9F35-674A012B1C6D}" srcOrd="4" destOrd="0" presId="urn:microsoft.com/office/officeart/2005/8/layout/cycle7"/>
    <dgm:cxn modelId="{4A3C5DC9-900E-4237-A3F4-202C99EFBDF1}" type="presParOf" srcId="{4B28BD06-F907-46DF-91F4-18E101D6150E}" destId="{48796AD3-E95A-4C86-8A5F-870002E75AB8}" srcOrd="5" destOrd="0" presId="urn:microsoft.com/office/officeart/2005/8/layout/cycle7"/>
    <dgm:cxn modelId="{FBC2E61D-1D87-4C1E-B345-8143157B7D90}" type="presParOf" srcId="{48796AD3-E95A-4C86-8A5F-870002E75AB8}" destId="{5C45C514-5978-4C41-A585-E15B98314566}" srcOrd="0" destOrd="0" presId="urn:microsoft.com/office/officeart/2005/8/layout/cycle7"/>
    <dgm:cxn modelId="{3A4835FC-37A4-4984-8A58-F53EC262EC15}" type="presParOf" srcId="{4B28BD06-F907-46DF-91F4-18E101D6150E}" destId="{10C36CEE-09C3-461D-93AD-F6A7AB2045E9}" srcOrd="6" destOrd="0" presId="urn:microsoft.com/office/officeart/2005/8/layout/cycle7"/>
    <dgm:cxn modelId="{F3A9F6EC-C73F-4797-80A6-B112BC3242D4}" type="presParOf" srcId="{4B28BD06-F907-46DF-91F4-18E101D6150E}" destId="{75FA8396-0EF6-40A8-8E6A-4F0A67567C0F}" srcOrd="7" destOrd="0" presId="urn:microsoft.com/office/officeart/2005/8/layout/cycle7"/>
    <dgm:cxn modelId="{E4BBD6DC-5BE0-4183-865F-88A8DA197556}" type="presParOf" srcId="{75FA8396-0EF6-40A8-8E6A-4F0A67567C0F}" destId="{23A148E7-92C7-4F32-B3C6-A07C80B96CE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C25D3F-B8B4-4D6D-B54A-82C8BDED0BBD}" type="doc">
      <dgm:prSet loTypeId="urn:microsoft.com/office/officeart/2005/8/layout/default#2" loCatId="list" qsTypeId="urn:microsoft.com/office/officeart/2005/8/quickstyle/3d2" qsCatId="3D" csTypeId="urn:microsoft.com/office/officeart/2005/8/colors/accent4_5" csCatId="accent4" phldr="1"/>
      <dgm:spPr/>
    </dgm:pt>
    <dgm:pt modelId="{7D3E994A-15D7-4726-BD3C-0BC6D2CA071C}">
      <dgm:prSet phldrT="[Text]" custT="1"/>
      <dgm:spPr/>
      <dgm:t>
        <a:bodyPr/>
        <a:lstStyle/>
        <a:p>
          <a:pPr rtl="1"/>
          <a:r>
            <a:rPr lang="ar-EG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الأشخاص العاملين بالمؤسسة  </a:t>
          </a:r>
          <a:r>
            <a:rPr lang="en-GB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People</a:t>
          </a:r>
          <a:endParaRPr lang="ar-SA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D05DB6-CE79-4366-B4EA-60570C51C7DC}" type="parTrans" cxnId="{A865CEDA-4702-4806-91DA-F85A12D1747F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E1D5D7-EE0F-46D5-A5D4-F09285E36E56}" type="sibTrans" cxnId="{A865CEDA-4702-4806-91DA-F85A12D1747F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C27E12-8E14-44D4-99C5-A3B8EA02D01B}">
      <dgm:prSet phldrT="[Text]" custT="1"/>
      <dgm:spPr/>
      <dgm:t>
        <a:bodyPr/>
        <a:lstStyle/>
        <a:p>
          <a:pPr rtl="1"/>
          <a:r>
            <a:rPr lang="ar-EG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هيكلية المؤسسة </a:t>
          </a:r>
          <a:r>
            <a:rPr lang="en-GB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ar-EG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en-GB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Structure</a:t>
          </a:r>
          <a:endParaRPr lang="ar-SA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DF1AF8-7910-4D16-9127-1B9895AFC5C6}" type="parTrans" cxnId="{A76B6DF3-CE26-4AD7-B38E-CD1FA76B41F6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8445DB-FEFC-4146-B771-F46C32E2A54F}" type="sibTrans" cxnId="{A76B6DF3-CE26-4AD7-B38E-CD1FA76B41F6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A62427-3B24-4F2B-96A5-CBF6A68813D9}">
      <dgm:prSet phldrT="[Text]" custT="1"/>
      <dgm:spPr/>
      <dgm:t>
        <a:bodyPr/>
        <a:lstStyle/>
        <a:p>
          <a:pPr rtl="1"/>
          <a:r>
            <a:rPr lang="ar-EG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العمليات التي تتم في الشركة  </a:t>
          </a:r>
          <a:r>
            <a:rPr lang="en-GB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Business processes</a:t>
          </a:r>
          <a:endParaRPr lang="ar-SA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BC3F23-F01A-4C7B-98BF-1496A5469F65}" type="parTrans" cxnId="{B2C05040-A5E8-44C5-B8C9-FF7F9321D6BC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11A74F-8103-49CE-A9EE-DE560FA475AF}" type="sibTrans" cxnId="{B2C05040-A5E8-44C5-B8C9-FF7F9321D6BC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2706EE-ABBC-45F7-B4EA-9DFEBC6456FD}">
      <dgm:prSet custT="1"/>
      <dgm:spPr/>
      <dgm:t>
        <a:bodyPr/>
        <a:lstStyle/>
        <a:p>
          <a:pPr rtl="1"/>
          <a:r>
            <a:rPr lang="ar-EG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بيئة العمل  </a:t>
          </a:r>
          <a:r>
            <a:rPr lang="en-GB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ar-SA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F341B5-626D-49DB-9CB8-284DD76CA654}" type="parTrans" cxnId="{53F9B75E-EFDD-4B5F-9DFE-0B0D74534A42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641A08-C129-4988-8961-3DB2C322DCEE}" type="sibTrans" cxnId="{53F9B75E-EFDD-4B5F-9DFE-0B0D74534A42}">
      <dgm:prSet/>
      <dgm:spPr/>
      <dgm:t>
        <a:bodyPr/>
        <a:lstStyle/>
        <a:p>
          <a:pPr rtl="1"/>
          <a:endParaRPr lang="ar-SA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B4913E-099E-4027-8499-C5BC6CD64019}" type="pres">
      <dgm:prSet presAssocID="{89C25D3F-B8B4-4D6D-B54A-82C8BDED0BBD}" presName="diagram" presStyleCnt="0">
        <dgm:presLayoutVars>
          <dgm:dir/>
          <dgm:resizeHandles val="exact"/>
        </dgm:presLayoutVars>
      </dgm:prSet>
      <dgm:spPr/>
    </dgm:pt>
    <dgm:pt modelId="{1F48F6E9-499F-4B4C-9CC8-643F2D22B660}" type="pres">
      <dgm:prSet presAssocID="{7D3E994A-15D7-4726-BD3C-0BC6D2CA071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41A323-E2F4-4ADD-A8DC-96A27906B805}" type="pres">
      <dgm:prSet presAssocID="{8FE1D5D7-EE0F-46D5-A5D4-F09285E36E56}" presName="sibTrans" presStyleCnt="0"/>
      <dgm:spPr/>
    </dgm:pt>
    <dgm:pt modelId="{FF968306-03D4-466A-81F5-598E8B69CF27}" type="pres">
      <dgm:prSet presAssocID="{5C2706EE-ABBC-45F7-B4EA-9DFEBC6456FD}" presName="node" presStyleLbl="node1" presStyleIdx="1" presStyleCnt="4" custScaleX="97140" custScaleY="10481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65C5D67-DEC5-427F-9437-3A352F437A8F}" type="pres">
      <dgm:prSet presAssocID="{10641A08-C129-4988-8961-3DB2C322DCEE}" presName="sibTrans" presStyleCnt="0"/>
      <dgm:spPr/>
    </dgm:pt>
    <dgm:pt modelId="{69439FF8-630C-4D86-BE6F-C4495329BB50}" type="pres">
      <dgm:prSet presAssocID="{FDC27E12-8E14-44D4-99C5-A3B8EA02D01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14EB435-4FAC-468E-855C-47B6F4DF929B}" type="pres">
      <dgm:prSet presAssocID="{2C8445DB-FEFC-4146-B771-F46C32E2A54F}" presName="sibTrans" presStyleCnt="0"/>
      <dgm:spPr/>
    </dgm:pt>
    <dgm:pt modelId="{38E39073-CC76-45E7-A102-D25682239314}" type="pres">
      <dgm:prSet presAssocID="{2EA62427-3B24-4F2B-96A5-CBF6A68813D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76B6DF3-CE26-4AD7-B38E-CD1FA76B41F6}" srcId="{89C25D3F-B8B4-4D6D-B54A-82C8BDED0BBD}" destId="{FDC27E12-8E14-44D4-99C5-A3B8EA02D01B}" srcOrd="2" destOrd="0" parTransId="{D5DF1AF8-7910-4D16-9127-1B9895AFC5C6}" sibTransId="{2C8445DB-FEFC-4146-B771-F46C32E2A54F}"/>
    <dgm:cxn modelId="{D83FCD25-74B2-4A93-9E9A-7A8E7BCAB286}" type="presOf" srcId="{7D3E994A-15D7-4726-BD3C-0BC6D2CA071C}" destId="{1F48F6E9-499F-4B4C-9CC8-643F2D22B660}" srcOrd="0" destOrd="0" presId="urn:microsoft.com/office/officeart/2005/8/layout/default#2"/>
    <dgm:cxn modelId="{017C7B8D-01A9-42D6-8F33-F543E7CAEA52}" type="presOf" srcId="{FDC27E12-8E14-44D4-99C5-A3B8EA02D01B}" destId="{69439FF8-630C-4D86-BE6F-C4495329BB50}" srcOrd="0" destOrd="0" presId="urn:microsoft.com/office/officeart/2005/8/layout/default#2"/>
    <dgm:cxn modelId="{0C99264F-36EE-422F-A92C-85EDFD0384BE}" type="presOf" srcId="{89C25D3F-B8B4-4D6D-B54A-82C8BDED0BBD}" destId="{B2B4913E-099E-4027-8499-C5BC6CD64019}" srcOrd="0" destOrd="0" presId="urn:microsoft.com/office/officeart/2005/8/layout/default#2"/>
    <dgm:cxn modelId="{2158796C-58FB-48EC-91DE-E0CA9F7B3FB9}" type="presOf" srcId="{5C2706EE-ABBC-45F7-B4EA-9DFEBC6456FD}" destId="{FF968306-03D4-466A-81F5-598E8B69CF27}" srcOrd="0" destOrd="0" presId="urn:microsoft.com/office/officeart/2005/8/layout/default#2"/>
    <dgm:cxn modelId="{53F9B75E-EFDD-4B5F-9DFE-0B0D74534A42}" srcId="{89C25D3F-B8B4-4D6D-B54A-82C8BDED0BBD}" destId="{5C2706EE-ABBC-45F7-B4EA-9DFEBC6456FD}" srcOrd="1" destOrd="0" parTransId="{67F341B5-626D-49DB-9CB8-284DD76CA654}" sibTransId="{10641A08-C129-4988-8961-3DB2C322DCEE}"/>
    <dgm:cxn modelId="{B2C05040-A5E8-44C5-B8C9-FF7F9321D6BC}" srcId="{89C25D3F-B8B4-4D6D-B54A-82C8BDED0BBD}" destId="{2EA62427-3B24-4F2B-96A5-CBF6A68813D9}" srcOrd="3" destOrd="0" parTransId="{46BC3F23-F01A-4C7B-98BF-1496A5469F65}" sibTransId="{DA11A74F-8103-49CE-A9EE-DE560FA475AF}"/>
    <dgm:cxn modelId="{BEB2B66A-AFC6-46A7-8667-18FD8D967914}" type="presOf" srcId="{2EA62427-3B24-4F2B-96A5-CBF6A68813D9}" destId="{38E39073-CC76-45E7-A102-D25682239314}" srcOrd="0" destOrd="0" presId="urn:microsoft.com/office/officeart/2005/8/layout/default#2"/>
    <dgm:cxn modelId="{A865CEDA-4702-4806-91DA-F85A12D1747F}" srcId="{89C25D3F-B8B4-4D6D-B54A-82C8BDED0BBD}" destId="{7D3E994A-15D7-4726-BD3C-0BC6D2CA071C}" srcOrd="0" destOrd="0" parTransId="{CFD05DB6-CE79-4366-B4EA-60570C51C7DC}" sibTransId="{8FE1D5D7-EE0F-46D5-A5D4-F09285E36E56}"/>
    <dgm:cxn modelId="{1C90B84B-5026-4AA1-9351-A2B185001004}" type="presParOf" srcId="{B2B4913E-099E-4027-8499-C5BC6CD64019}" destId="{1F48F6E9-499F-4B4C-9CC8-643F2D22B660}" srcOrd="0" destOrd="0" presId="urn:microsoft.com/office/officeart/2005/8/layout/default#2"/>
    <dgm:cxn modelId="{6F2585A7-44D8-491D-8F3D-7FF5F709BDBC}" type="presParOf" srcId="{B2B4913E-099E-4027-8499-C5BC6CD64019}" destId="{2241A323-E2F4-4ADD-A8DC-96A27906B805}" srcOrd="1" destOrd="0" presId="urn:microsoft.com/office/officeart/2005/8/layout/default#2"/>
    <dgm:cxn modelId="{1776A09E-4826-489A-96E3-B26187E87FFB}" type="presParOf" srcId="{B2B4913E-099E-4027-8499-C5BC6CD64019}" destId="{FF968306-03D4-466A-81F5-598E8B69CF27}" srcOrd="2" destOrd="0" presId="urn:microsoft.com/office/officeart/2005/8/layout/default#2"/>
    <dgm:cxn modelId="{87C42CDF-6A23-4040-BF2D-A8512150AD83}" type="presParOf" srcId="{B2B4913E-099E-4027-8499-C5BC6CD64019}" destId="{D65C5D67-DEC5-427F-9437-3A352F437A8F}" srcOrd="3" destOrd="0" presId="urn:microsoft.com/office/officeart/2005/8/layout/default#2"/>
    <dgm:cxn modelId="{EB7D43A2-C8C4-4DFF-AC9E-C32205E354BC}" type="presParOf" srcId="{B2B4913E-099E-4027-8499-C5BC6CD64019}" destId="{69439FF8-630C-4D86-BE6F-C4495329BB50}" srcOrd="4" destOrd="0" presId="urn:microsoft.com/office/officeart/2005/8/layout/default#2"/>
    <dgm:cxn modelId="{2CB32F9B-6D0F-4009-AAA5-7D829C160A5A}" type="presParOf" srcId="{B2B4913E-099E-4027-8499-C5BC6CD64019}" destId="{514EB435-4FAC-468E-855C-47B6F4DF929B}" srcOrd="5" destOrd="0" presId="urn:microsoft.com/office/officeart/2005/8/layout/default#2"/>
    <dgm:cxn modelId="{38660842-2B2B-4D36-8C30-F7C2823CE7AB}" type="presParOf" srcId="{B2B4913E-099E-4027-8499-C5BC6CD64019}" destId="{38E39073-CC76-45E7-A102-D25682239314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18434F-0B3F-49E0-BAD7-1E39FD27A4F7}" type="doc">
      <dgm:prSet loTypeId="urn:microsoft.com/office/officeart/2005/8/layout/process5" loCatId="process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0FD11497-FF77-45FD-A0AD-D519AFA76AE9}">
      <dgm:prSet phldrT="[Text]" custT="1"/>
      <dgm:spPr/>
      <dgm:t>
        <a:bodyPr/>
        <a:lstStyle/>
        <a:p>
          <a:pPr rtl="1"/>
          <a:r>
            <a:rPr lang="ar-SA" sz="1600" b="1" dirty="0" smtClean="0">
              <a:effectLst/>
            </a:rPr>
            <a:t>المساهمون </a:t>
          </a:r>
          <a:r>
            <a:rPr lang="en-US" sz="1600" b="1" dirty="0" smtClean="0">
              <a:effectLst/>
            </a:rPr>
            <a:t>Stockholders</a:t>
          </a:r>
          <a:r>
            <a:rPr lang="ar-SA" sz="1600" b="1" dirty="0" smtClean="0">
              <a:effectLst/>
            </a:rPr>
            <a:t>، </a:t>
          </a:r>
          <a:endParaRPr lang="ar-SA" sz="1600" dirty="0">
            <a:effectLst/>
          </a:endParaRPr>
        </a:p>
      </dgm:t>
    </dgm:pt>
    <dgm:pt modelId="{B48601EA-3AD7-469C-8CFB-35DA64653799}" type="parTrans" cxnId="{9C462850-E250-40C3-B1EC-4176169AFB04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916CCC9C-34E7-4DEF-B220-7BEBD4C8E92C}" type="sibTrans" cxnId="{9C462850-E250-40C3-B1EC-4176169AFB04}">
      <dgm:prSet custT="1"/>
      <dgm:spPr/>
      <dgm:t>
        <a:bodyPr/>
        <a:lstStyle/>
        <a:p>
          <a:pPr rtl="1"/>
          <a:endParaRPr lang="ar-SA" sz="1200">
            <a:effectLst/>
          </a:endParaRPr>
        </a:p>
      </dgm:t>
    </dgm:pt>
    <dgm:pt modelId="{6AE85B61-7D46-4531-B93F-A43755D09129}">
      <dgm:prSet phldrT="[Text]" custT="1"/>
      <dgm:spPr/>
      <dgm:t>
        <a:bodyPr/>
        <a:lstStyle/>
        <a:p>
          <a:pPr rtl="1"/>
          <a:r>
            <a:rPr lang="ar-SA" sz="1600" b="1" dirty="0" smtClean="0">
              <a:effectLst/>
            </a:rPr>
            <a:t>الموردون  </a:t>
          </a:r>
          <a:r>
            <a:rPr lang="en-US" sz="1600" b="1" dirty="0" smtClean="0">
              <a:effectLst/>
            </a:rPr>
            <a:t>Suppliers</a:t>
          </a:r>
          <a:endParaRPr lang="ar-SA" sz="1600" dirty="0">
            <a:effectLst/>
          </a:endParaRPr>
        </a:p>
      </dgm:t>
    </dgm:pt>
    <dgm:pt modelId="{C70C18BC-8E95-476A-84CC-E9F713C48DC3}" type="parTrans" cxnId="{063E2D95-3F5F-422A-8346-F58E4DF9AD8F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33B03CD9-34D7-4F2E-A6B5-77A1DF4BC434}" type="sibTrans" cxnId="{063E2D95-3F5F-422A-8346-F58E4DF9AD8F}">
      <dgm:prSet custT="1"/>
      <dgm:spPr/>
      <dgm:t>
        <a:bodyPr/>
        <a:lstStyle/>
        <a:p>
          <a:pPr rtl="1"/>
          <a:endParaRPr lang="ar-SA" sz="1200">
            <a:effectLst/>
          </a:endParaRPr>
        </a:p>
      </dgm:t>
    </dgm:pt>
    <dgm:pt modelId="{FE4D3A58-AD00-4879-AE82-39CB4E3B79E8}">
      <dgm:prSet phldrT="[Text]" custT="1"/>
      <dgm:spPr/>
      <dgm:t>
        <a:bodyPr/>
        <a:lstStyle/>
        <a:p>
          <a:pPr rtl="1"/>
          <a:r>
            <a:rPr lang="ar-SA" sz="1600" b="1" dirty="0" smtClean="0">
              <a:effectLst/>
            </a:rPr>
            <a:t>العملاء  </a:t>
          </a:r>
          <a:r>
            <a:rPr lang="en-US" sz="1600" b="1" dirty="0" smtClean="0">
              <a:effectLst/>
            </a:rPr>
            <a:t>Customers</a:t>
          </a:r>
          <a:endParaRPr lang="ar-SA" sz="1600" dirty="0">
            <a:effectLst/>
          </a:endParaRPr>
        </a:p>
      </dgm:t>
    </dgm:pt>
    <dgm:pt modelId="{3348F349-1BA8-42D5-9B72-E8745DA30C38}" type="parTrans" cxnId="{FA0B9C57-320A-460E-ABCC-7DF845448ECB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C8ABDC0E-6DEF-4619-8BDD-12A2986FBE96}" type="sibTrans" cxnId="{FA0B9C57-320A-460E-ABCC-7DF845448ECB}">
      <dgm:prSet custT="1"/>
      <dgm:spPr/>
      <dgm:t>
        <a:bodyPr/>
        <a:lstStyle/>
        <a:p>
          <a:pPr rtl="1"/>
          <a:endParaRPr lang="ar-SA" sz="1200">
            <a:effectLst/>
          </a:endParaRPr>
        </a:p>
      </dgm:t>
    </dgm:pt>
    <dgm:pt modelId="{9187F064-77E4-4C28-81E6-494CEFFFFFD6}">
      <dgm:prSet phldrT="[Text]" custT="1"/>
      <dgm:spPr/>
      <dgm:t>
        <a:bodyPr/>
        <a:lstStyle/>
        <a:p>
          <a:pPr rtl="1"/>
          <a:r>
            <a:rPr lang="ar-SA" sz="1600" b="1" dirty="0" smtClean="0">
              <a:effectLst/>
            </a:rPr>
            <a:t>المنافسون  </a:t>
          </a:r>
          <a:r>
            <a:rPr lang="en-US" sz="1600" b="1" dirty="0" smtClean="0">
              <a:effectLst/>
            </a:rPr>
            <a:t>Competitors</a:t>
          </a:r>
          <a:endParaRPr lang="ar-SA" sz="1600" dirty="0">
            <a:effectLst/>
          </a:endParaRPr>
        </a:p>
      </dgm:t>
    </dgm:pt>
    <dgm:pt modelId="{8716C453-8619-4274-8F70-F04F5DE74987}" type="parTrans" cxnId="{0D1D0EC5-DAAC-4DE1-92E1-97FCD6ED8FE7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12A90929-FA08-4C82-BB9C-B4FA192137CA}" type="sibTrans" cxnId="{0D1D0EC5-DAAC-4DE1-92E1-97FCD6ED8FE7}">
      <dgm:prSet custT="1"/>
      <dgm:spPr/>
      <dgm:t>
        <a:bodyPr/>
        <a:lstStyle/>
        <a:p>
          <a:pPr rtl="1"/>
          <a:endParaRPr lang="ar-SA" sz="1200">
            <a:effectLst/>
          </a:endParaRPr>
        </a:p>
      </dgm:t>
    </dgm:pt>
    <dgm:pt modelId="{BF61004D-DEC6-41C5-8277-FB97D7C0AA8B}">
      <dgm:prSet phldrT="[Text]" custT="1"/>
      <dgm:spPr/>
      <dgm:t>
        <a:bodyPr/>
        <a:lstStyle/>
        <a:p>
          <a:pPr rtl="1"/>
          <a:r>
            <a:rPr lang="ar-SA" sz="1600" b="1" dirty="0" smtClean="0">
              <a:effectLst/>
            </a:rPr>
            <a:t>الوكالات التنظيمية  </a:t>
          </a:r>
          <a:r>
            <a:rPr lang="en-US" sz="1600" b="1" dirty="0" smtClean="0">
              <a:effectLst/>
            </a:rPr>
            <a:t>Regularity Agencies </a:t>
          </a:r>
          <a:r>
            <a:rPr lang="ar-SA" sz="1600" b="1" dirty="0" smtClean="0">
              <a:effectLst/>
            </a:rPr>
            <a:t>.</a:t>
          </a:r>
          <a:endParaRPr lang="ar-SA" sz="1600" dirty="0">
            <a:effectLst/>
          </a:endParaRPr>
        </a:p>
      </dgm:t>
    </dgm:pt>
    <dgm:pt modelId="{2566F114-1A6E-4733-B74C-F1C7CDF709DF}" type="parTrans" cxnId="{FFBB1605-EB65-4022-9E28-B6F1069F3CCE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8E9D241D-FBEF-4B17-9D40-8F23BF07531C}" type="sibTrans" cxnId="{FFBB1605-EB65-4022-9E28-B6F1069F3CCE}">
      <dgm:prSet/>
      <dgm:spPr/>
      <dgm:t>
        <a:bodyPr/>
        <a:lstStyle/>
        <a:p>
          <a:pPr rtl="1"/>
          <a:endParaRPr lang="ar-SA" sz="1800">
            <a:effectLst/>
          </a:endParaRPr>
        </a:p>
      </dgm:t>
    </dgm:pt>
    <dgm:pt modelId="{C009C3A9-FCD8-4343-8C9D-38446C039622}" type="pres">
      <dgm:prSet presAssocID="{1018434F-0B3F-49E0-BAD7-1E39FD27A4F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C690B10-8709-4808-9CA5-2EA1E7977D6E}" type="pres">
      <dgm:prSet presAssocID="{0FD11497-FF77-45FD-A0AD-D519AFA76AE9}" presName="node" presStyleLbl="node1" presStyleIdx="0" presStyleCnt="5" custScaleX="147539" custScaleY="89252" custLinFactNeighborX="-52009" custLinFactNeighborY="1913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9D1119-2D03-46EA-9475-D32FD5999200}" type="pres">
      <dgm:prSet presAssocID="{916CCC9C-34E7-4DEF-B220-7BEBD4C8E92C}" presName="sibTrans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97CA600E-BA9D-4946-BC2F-D48D1CC0A9EA}" type="pres">
      <dgm:prSet presAssocID="{916CCC9C-34E7-4DEF-B220-7BEBD4C8E92C}" presName="connectorText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2C94E631-87EE-4AD2-A0CC-5744FF090785}" type="pres">
      <dgm:prSet presAssocID="{6AE85B61-7D46-4531-B93F-A43755D09129}" presName="node" presStyleLbl="node1" presStyleIdx="1" presStyleCnt="5" custScaleX="124505" custScaleY="91360" custLinFactNeighborX="35787" custLinFactNeighborY="201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C9116C-14FA-473D-8A84-C04C3724C399}" type="pres">
      <dgm:prSet presAssocID="{33B03CD9-34D7-4F2E-A6B5-77A1DF4BC434}" presName="sibTrans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0D569A89-5215-4DC4-AD99-E30AF5578631}" type="pres">
      <dgm:prSet presAssocID="{33B03CD9-34D7-4F2E-A6B5-77A1DF4BC434}" presName="connectorText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BFCD2221-3A11-4B04-BC90-D0504D1B3E8C}" type="pres">
      <dgm:prSet presAssocID="{FE4D3A58-AD00-4879-AE82-39CB4E3B79E8}" presName="node" presStyleLbl="node1" presStyleIdx="2" presStyleCnt="5" custScaleX="119503" custScaleY="103187" custLinFactNeighborX="36904" custLinFactNeighborY="-2566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0DB4D3-CA21-4893-B0D0-45CDDD1C36D6}" type="pres">
      <dgm:prSet presAssocID="{C8ABDC0E-6DEF-4619-8BDD-12A2986FBE96}" presName="sibTrans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211119E4-78DB-428D-9ACC-2BB4B93C6245}" type="pres">
      <dgm:prSet presAssocID="{C8ABDC0E-6DEF-4619-8BDD-12A2986FBE96}" presName="connectorText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F7537CB2-B926-4BB0-98E8-645B94D559A3}" type="pres">
      <dgm:prSet presAssocID="{9187F064-77E4-4C28-81E6-494CEFFFFFD6}" presName="node" presStyleLbl="node1" presStyleIdx="3" presStyleCnt="5" custScaleX="125186" custLinFactX="100000" custLinFactNeighborX="102090" custLinFactNeighborY="95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90F7AB-B852-476B-967A-A9AC454AC21C}" type="pres">
      <dgm:prSet presAssocID="{12A90929-FA08-4C82-BB9C-B4FA192137CA}" presName="sibTrans" presStyleLbl="sibTrans2D1" presStyleIdx="3" presStyleCnt="4" custScaleX="113174" custScaleY="64325"/>
      <dgm:spPr/>
      <dgm:t>
        <a:bodyPr/>
        <a:lstStyle/>
        <a:p>
          <a:pPr rtl="1"/>
          <a:endParaRPr lang="ar-SA"/>
        </a:p>
      </dgm:t>
    </dgm:pt>
    <dgm:pt modelId="{572D571E-2FFB-406E-AF1C-CBB0312BC019}" type="pres">
      <dgm:prSet presAssocID="{12A90929-FA08-4C82-BB9C-B4FA192137CA}" presName="connectorText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B9D41242-242A-4978-8EC9-C00EA93FAF8E}" type="pres">
      <dgm:prSet presAssocID="{BF61004D-DEC6-41C5-8277-FB97D7C0AA8B}" presName="node" presStyleLbl="node1" presStyleIdx="4" presStyleCnt="5" custScaleX="151520" custScaleY="105157" custLinFactNeighborX="-42652" custLinFactNeighborY="-8334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1A636DE-A8C5-4731-9DAE-42DC43772ABE}" type="presOf" srcId="{12A90929-FA08-4C82-BB9C-B4FA192137CA}" destId="{9A90F7AB-B852-476B-967A-A9AC454AC21C}" srcOrd="0" destOrd="0" presId="urn:microsoft.com/office/officeart/2005/8/layout/process5"/>
    <dgm:cxn modelId="{063E2D95-3F5F-422A-8346-F58E4DF9AD8F}" srcId="{1018434F-0B3F-49E0-BAD7-1E39FD27A4F7}" destId="{6AE85B61-7D46-4531-B93F-A43755D09129}" srcOrd="1" destOrd="0" parTransId="{C70C18BC-8E95-476A-84CC-E9F713C48DC3}" sibTransId="{33B03CD9-34D7-4F2E-A6B5-77A1DF4BC434}"/>
    <dgm:cxn modelId="{FFBB1605-EB65-4022-9E28-B6F1069F3CCE}" srcId="{1018434F-0B3F-49E0-BAD7-1E39FD27A4F7}" destId="{BF61004D-DEC6-41C5-8277-FB97D7C0AA8B}" srcOrd="4" destOrd="0" parTransId="{2566F114-1A6E-4733-B74C-F1C7CDF709DF}" sibTransId="{8E9D241D-FBEF-4B17-9D40-8F23BF07531C}"/>
    <dgm:cxn modelId="{C0E1763F-8120-482B-8F12-A3A077FA07BF}" type="presOf" srcId="{0FD11497-FF77-45FD-A0AD-D519AFA76AE9}" destId="{5C690B10-8709-4808-9CA5-2EA1E7977D6E}" srcOrd="0" destOrd="0" presId="urn:microsoft.com/office/officeart/2005/8/layout/process5"/>
    <dgm:cxn modelId="{0D1D0EC5-DAAC-4DE1-92E1-97FCD6ED8FE7}" srcId="{1018434F-0B3F-49E0-BAD7-1E39FD27A4F7}" destId="{9187F064-77E4-4C28-81E6-494CEFFFFFD6}" srcOrd="3" destOrd="0" parTransId="{8716C453-8619-4274-8F70-F04F5DE74987}" sibTransId="{12A90929-FA08-4C82-BB9C-B4FA192137CA}"/>
    <dgm:cxn modelId="{51D3926A-F88E-481D-94BE-978C5A038A0D}" type="presOf" srcId="{C8ABDC0E-6DEF-4619-8BDD-12A2986FBE96}" destId="{C50DB4D3-CA21-4893-B0D0-45CDDD1C36D6}" srcOrd="0" destOrd="0" presId="urn:microsoft.com/office/officeart/2005/8/layout/process5"/>
    <dgm:cxn modelId="{8434C32C-FC06-4A9A-86C0-FD7338B0F108}" type="presOf" srcId="{C8ABDC0E-6DEF-4619-8BDD-12A2986FBE96}" destId="{211119E4-78DB-428D-9ACC-2BB4B93C6245}" srcOrd="1" destOrd="0" presId="urn:microsoft.com/office/officeart/2005/8/layout/process5"/>
    <dgm:cxn modelId="{FA0B9C57-320A-460E-ABCC-7DF845448ECB}" srcId="{1018434F-0B3F-49E0-BAD7-1E39FD27A4F7}" destId="{FE4D3A58-AD00-4879-AE82-39CB4E3B79E8}" srcOrd="2" destOrd="0" parTransId="{3348F349-1BA8-42D5-9B72-E8745DA30C38}" sibTransId="{C8ABDC0E-6DEF-4619-8BDD-12A2986FBE96}"/>
    <dgm:cxn modelId="{3AA9B172-9BDF-4CBB-9583-70AF2390A199}" type="presOf" srcId="{1018434F-0B3F-49E0-BAD7-1E39FD27A4F7}" destId="{C009C3A9-FCD8-4343-8C9D-38446C039622}" srcOrd="0" destOrd="0" presId="urn:microsoft.com/office/officeart/2005/8/layout/process5"/>
    <dgm:cxn modelId="{15682E75-C01E-4EEB-A987-311EE9F58D67}" type="presOf" srcId="{6AE85B61-7D46-4531-B93F-A43755D09129}" destId="{2C94E631-87EE-4AD2-A0CC-5744FF090785}" srcOrd="0" destOrd="0" presId="urn:microsoft.com/office/officeart/2005/8/layout/process5"/>
    <dgm:cxn modelId="{F812315C-A4F0-43DA-935D-EE904EC9263C}" type="presOf" srcId="{916CCC9C-34E7-4DEF-B220-7BEBD4C8E92C}" destId="{97CA600E-BA9D-4946-BC2F-D48D1CC0A9EA}" srcOrd="1" destOrd="0" presId="urn:microsoft.com/office/officeart/2005/8/layout/process5"/>
    <dgm:cxn modelId="{9296DCD2-C06E-46EA-BEBC-91BC6E8AC019}" type="presOf" srcId="{12A90929-FA08-4C82-BB9C-B4FA192137CA}" destId="{572D571E-2FFB-406E-AF1C-CBB0312BC019}" srcOrd="1" destOrd="0" presId="urn:microsoft.com/office/officeart/2005/8/layout/process5"/>
    <dgm:cxn modelId="{4AA7549A-EC85-4D9D-BAB2-A54F3A3B6BC0}" type="presOf" srcId="{916CCC9C-34E7-4DEF-B220-7BEBD4C8E92C}" destId="{0D9D1119-2D03-46EA-9475-D32FD5999200}" srcOrd="0" destOrd="0" presId="urn:microsoft.com/office/officeart/2005/8/layout/process5"/>
    <dgm:cxn modelId="{D3D4ED01-3D00-4FB0-ABC1-3DA2E0B427D6}" type="presOf" srcId="{BF61004D-DEC6-41C5-8277-FB97D7C0AA8B}" destId="{B9D41242-242A-4978-8EC9-C00EA93FAF8E}" srcOrd="0" destOrd="0" presId="urn:microsoft.com/office/officeart/2005/8/layout/process5"/>
    <dgm:cxn modelId="{9C462850-E250-40C3-B1EC-4176169AFB04}" srcId="{1018434F-0B3F-49E0-BAD7-1E39FD27A4F7}" destId="{0FD11497-FF77-45FD-A0AD-D519AFA76AE9}" srcOrd="0" destOrd="0" parTransId="{B48601EA-3AD7-469C-8CFB-35DA64653799}" sibTransId="{916CCC9C-34E7-4DEF-B220-7BEBD4C8E92C}"/>
    <dgm:cxn modelId="{3C44AAE2-24C2-4667-BB1C-9178BC122B67}" type="presOf" srcId="{9187F064-77E4-4C28-81E6-494CEFFFFFD6}" destId="{F7537CB2-B926-4BB0-98E8-645B94D559A3}" srcOrd="0" destOrd="0" presId="urn:microsoft.com/office/officeart/2005/8/layout/process5"/>
    <dgm:cxn modelId="{393320FF-99AE-4155-AB43-BE85D6AD406F}" type="presOf" srcId="{33B03CD9-34D7-4F2E-A6B5-77A1DF4BC434}" destId="{EAC9116C-14FA-473D-8A84-C04C3724C399}" srcOrd="0" destOrd="0" presId="urn:microsoft.com/office/officeart/2005/8/layout/process5"/>
    <dgm:cxn modelId="{89A0B49D-7D13-463F-8C20-AFB725073488}" type="presOf" srcId="{FE4D3A58-AD00-4879-AE82-39CB4E3B79E8}" destId="{BFCD2221-3A11-4B04-BC90-D0504D1B3E8C}" srcOrd="0" destOrd="0" presId="urn:microsoft.com/office/officeart/2005/8/layout/process5"/>
    <dgm:cxn modelId="{26DF922D-D073-48A3-A2E9-20DC424D135B}" type="presOf" srcId="{33B03CD9-34D7-4F2E-A6B5-77A1DF4BC434}" destId="{0D569A89-5215-4DC4-AD99-E30AF5578631}" srcOrd="1" destOrd="0" presId="urn:microsoft.com/office/officeart/2005/8/layout/process5"/>
    <dgm:cxn modelId="{94E90DCA-A25B-49C1-BB46-84D3A9233B50}" type="presParOf" srcId="{C009C3A9-FCD8-4343-8C9D-38446C039622}" destId="{5C690B10-8709-4808-9CA5-2EA1E7977D6E}" srcOrd="0" destOrd="0" presId="urn:microsoft.com/office/officeart/2005/8/layout/process5"/>
    <dgm:cxn modelId="{A8F2BC33-8A49-464C-8137-A47A58640D59}" type="presParOf" srcId="{C009C3A9-FCD8-4343-8C9D-38446C039622}" destId="{0D9D1119-2D03-46EA-9475-D32FD5999200}" srcOrd="1" destOrd="0" presId="urn:microsoft.com/office/officeart/2005/8/layout/process5"/>
    <dgm:cxn modelId="{B52A51E0-F01A-4D1E-B6DB-D57C0490F719}" type="presParOf" srcId="{0D9D1119-2D03-46EA-9475-D32FD5999200}" destId="{97CA600E-BA9D-4946-BC2F-D48D1CC0A9EA}" srcOrd="0" destOrd="0" presId="urn:microsoft.com/office/officeart/2005/8/layout/process5"/>
    <dgm:cxn modelId="{E5091197-2302-4564-8E40-D67FFB6C01CA}" type="presParOf" srcId="{C009C3A9-FCD8-4343-8C9D-38446C039622}" destId="{2C94E631-87EE-4AD2-A0CC-5744FF090785}" srcOrd="2" destOrd="0" presId="urn:microsoft.com/office/officeart/2005/8/layout/process5"/>
    <dgm:cxn modelId="{078DE69F-9FB6-4F4C-850F-A674ADFA8A44}" type="presParOf" srcId="{C009C3A9-FCD8-4343-8C9D-38446C039622}" destId="{EAC9116C-14FA-473D-8A84-C04C3724C399}" srcOrd="3" destOrd="0" presId="urn:microsoft.com/office/officeart/2005/8/layout/process5"/>
    <dgm:cxn modelId="{A9EC466A-1D56-40FA-90A7-BB20EC797AE6}" type="presParOf" srcId="{EAC9116C-14FA-473D-8A84-C04C3724C399}" destId="{0D569A89-5215-4DC4-AD99-E30AF5578631}" srcOrd="0" destOrd="0" presId="urn:microsoft.com/office/officeart/2005/8/layout/process5"/>
    <dgm:cxn modelId="{9084A4C3-C693-4C32-89CF-9D1D28735789}" type="presParOf" srcId="{C009C3A9-FCD8-4343-8C9D-38446C039622}" destId="{BFCD2221-3A11-4B04-BC90-D0504D1B3E8C}" srcOrd="4" destOrd="0" presId="urn:microsoft.com/office/officeart/2005/8/layout/process5"/>
    <dgm:cxn modelId="{F0B03CC3-1B7A-4B64-84B6-A34C7C1343A7}" type="presParOf" srcId="{C009C3A9-FCD8-4343-8C9D-38446C039622}" destId="{C50DB4D3-CA21-4893-B0D0-45CDDD1C36D6}" srcOrd="5" destOrd="0" presId="urn:microsoft.com/office/officeart/2005/8/layout/process5"/>
    <dgm:cxn modelId="{598AD93D-E234-47F2-AE78-D717772BF2A0}" type="presParOf" srcId="{C50DB4D3-CA21-4893-B0D0-45CDDD1C36D6}" destId="{211119E4-78DB-428D-9ACC-2BB4B93C6245}" srcOrd="0" destOrd="0" presId="urn:microsoft.com/office/officeart/2005/8/layout/process5"/>
    <dgm:cxn modelId="{00E16E25-F1C5-41A9-A037-8F6EF600A3CE}" type="presParOf" srcId="{C009C3A9-FCD8-4343-8C9D-38446C039622}" destId="{F7537CB2-B926-4BB0-98E8-645B94D559A3}" srcOrd="6" destOrd="0" presId="urn:microsoft.com/office/officeart/2005/8/layout/process5"/>
    <dgm:cxn modelId="{24BCE336-199D-4EFF-9A73-12D301CD923E}" type="presParOf" srcId="{C009C3A9-FCD8-4343-8C9D-38446C039622}" destId="{9A90F7AB-B852-476B-967A-A9AC454AC21C}" srcOrd="7" destOrd="0" presId="urn:microsoft.com/office/officeart/2005/8/layout/process5"/>
    <dgm:cxn modelId="{19638417-9177-44E3-828C-D41D0AC09E71}" type="presParOf" srcId="{9A90F7AB-B852-476B-967A-A9AC454AC21C}" destId="{572D571E-2FFB-406E-AF1C-CBB0312BC019}" srcOrd="0" destOrd="0" presId="urn:microsoft.com/office/officeart/2005/8/layout/process5"/>
    <dgm:cxn modelId="{2420F879-2422-4675-8090-D19F8B648B53}" type="presParOf" srcId="{C009C3A9-FCD8-4343-8C9D-38446C039622}" destId="{B9D41242-242A-4978-8EC9-C00EA93FAF8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3A1004C-F115-4E14-BE7C-62D6E1AAAB5C}" type="doc">
      <dgm:prSet loTypeId="urn:microsoft.com/office/officeart/2005/8/layout/pyramid2" loCatId="pyramid" qsTypeId="urn:microsoft.com/office/officeart/2005/8/quickstyle/3d4" qsCatId="3D" csTypeId="urn:microsoft.com/office/officeart/2005/8/colors/accent5_2" csCatId="accent5" phldr="1"/>
      <dgm:spPr/>
    </dgm:pt>
    <dgm:pt modelId="{EF830012-526D-4542-AC12-9821319EB37F}">
      <dgm:prSet phldrT="[Text]" custT="1"/>
      <dgm:spPr/>
      <dgm:t>
        <a:bodyPr/>
        <a:lstStyle/>
        <a:p>
          <a:pPr rtl="1"/>
          <a:r>
            <a:rPr lang="ar-SA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المؤسسة </a:t>
          </a:r>
          <a:r>
            <a:rPr lang="en-US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Organization</a:t>
          </a:r>
          <a:endParaRPr lang="ar-SA" sz="2000" b="0" dirty="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008291EB-4C98-4686-84F0-7CE32FE68F41}" type="parTrans" cxnId="{F8E6432B-1131-495D-8587-CFDDEC7FF634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960516F2-F5D4-4A4F-91FA-D21002FB36AB}" type="sibTrans" cxnId="{F8E6432B-1131-495D-8587-CFDDEC7FF634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AF6EABE6-1301-4814-8BAE-24465A9F08BA}">
      <dgm:prSet phldrT="[Text]" custT="1"/>
      <dgm:spPr/>
      <dgm:t>
        <a:bodyPr/>
        <a:lstStyle/>
        <a:p>
          <a:pPr rtl="1"/>
          <a:r>
            <a:rPr lang="ar-SA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تكنولوجيا المعلومات </a:t>
          </a:r>
          <a:r>
            <a:rPr lang="en-US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Information Technology</a:t>
          </a:r>
          <a:endParaRPr lang="ar-SA" sz="2000" b="0" dirty="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ACB3F2EB-1266-413B-B5BA-203C36696EA8}" type="parTrans" cxnId="{F70688DF-F8DE-4AE4-BF84-A4447DE0EA90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91409879-7E74-44D4-B850-36AC165FE53D}" type="sibTrans" cxnId="{F70688DF-F8DE-4AE4-BF84-A4447DE0EA90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5987D3EB-4523-44EE-9C35-D76F11882530}">
      <dgm:prSet phldrT="[Text]" custT="1"/>
      <dgm:spPr/>
      <dgm:t>
        <a:bodyPr/>
        <a:lstStyle/>
        <a:p>
          <a:pPr rtl="1"/>
          <a:r>
            <a:rPr lang="ar-SA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الإدارة </a:t>
          </a:r>
          <a:r>
            <a:rPr lang="en-US" sz="2000" b="0" dirty="0" smtClean="0">
              <a:solidFill>
                <a:schemeClr val="accent6">
                  <a:lumMod val="75000"/>
                </a:schemeClr>
              </a:solidFill>
              <a:effectLst/>
            </a:rPr>
            <a:t>Management</a:t>
          </a:r>
          <a:endParaRPr lang="ar-SA" sz="2000" b="0" dirty="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9AD83E53-5697-4416-BE4B-5B5D88546F1A}" type="parTrans" cxnId="{535B0871-470C-4A26-96C4-48D947CCC051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4C914328-BC33-4C03-94A0-B5C33D3E92A1}" type="sibTrans" cxnId="{535B0871-470C-4A26-96C4-48D947CCC051}">
      <dgm:prSet/>
      <dgm:spPr/>
      <dgm:t>
        <a:bodyPr/>
        <a:lstStyle/>
        <a:p>
          <a:pPr rtl="1"/>
          <a:endParaRPr lang="ar-SA" sz="320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933F4158-B066-4399-8EC3-43D2F190F40D}" type="pres">
      <dgm:prSet presAssocID="{13A1004C-F115-4E14-BE7C-62D6E1AAAB5C}" presName="compositeShape" presStyleCnt="0">
        <dgm:presLayoutVars>
          <dgm:dir/>
          <dgm:resizeHandles/>
        </dgm:presLayoutVars>
      </dgm:prSet>
      <dgm:spPr/>
    </dgm:pt>
    <dgm:pt modelId="{680B51BA-9A9D-4C24-AB84-04891C65195A}" type="pres">
      <dgm:prSet presAssocID="{13A1004C-F115-4E14-BE7C-62D6E1AAAB5C}" presName="pyramid" presStyleLbl="node1" presStyleIdx="0" presStyleCnt="1" custLinFactNeighborX="301"/>
      <dgm:spPr/>
    </dgm:pt>
    <dgm:pt modelId="{84C47EAB-71B1-4B63-9F6F-3A3395C8AE2A}" type="pres">
      <dgm:prSet presAssocID="{13A1004C-F115-4E14-BE7C-62D6E1AAAB5C}" presName="theList" presStyleCnt="0"/>
      <dgm:spPr/>
    </dgm:pt>
    <dgm:pt modelId="{4922CD8D-22F1-45AC-AAA8-D87BA6AE8BAE}" type="pres">
      <dgm:prSet presAssocID="{EF830012-526D-4542-AC12-9821319EB37F}" presName="aNode" presStyleLbl="fgAcc1" presStyleIdx="0" presStyleCnt="3" custScaleX="111464" custScaleY="197138" custLinFactY="85769" custLinFactNeighborX="-8338" custLinFactNeighbor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95F8498-BCAA-449A-A72C-F16BFB84411B}" type="pres">
      <dgm:prSet presAssocID="{EF830012-526D-4542-AC12-9821319EB37F}" presName="aSpace" presStyleCnt="0"/>
      <dgm:spPr/>
    </dgm:pt>
    <dgm:pt modelId="{15CD4857-0F4B-420E-8081-430D409668B9}" type="pres">
      <dgm:prSet presAssocID="{AF6EABE6-1301-4814-8BAE-24465A9F08BA}" presName="aNode" presStyleLbl="fgAcc1" presStyleIdx="1" presStyleCnt="3" custScaleX="115603" custScaleY="249921" custLinFactY="77256" custLinFactNeighborX="-7274" custLinFactNeighbor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8F3D5AC-FBA0-47E1-B015-5A15C5CF452B}" type="pres">
      <dgm:prSet presAssocID="{AF6EABE6-1301-4814-8BAE-24465A9F08BA}" presName="aSpace" presStyleCnt="0"/>
      <dgm:spPr/>
    </dgm:pt>
    <dgm:pt modelId="{9D9AC43E-6D9E-43F8-9230-660920E442CD}" type="pres">
      <dgm:prSet presAssocID="{5987D3EB-4523-44EE-9C35-D76F11882530}" presName="aNode" presStyleLbl="fgAcc1" presStyleIdx="2" presStyleCnt="3" custScaleX="107974" custScaleY="188137" custLinFactY="84645" custLinFactNeighborX="-11089" custLinFactNeighbor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E958D3-F524-4DC4-90E5-713EAD9CC489}" type="pres">
      <dgm:prSet presAssocID="{5987D3EB-4523-44EE-9C35-D76F11882530}" presName="aSpace" presStyleCnt="0"/>
      <dgm:spPr/>
    </dgm:pt>
  </dgm:ptLst>
  <dgm:cxnLst>
    <dgm:cxn modelId="{E2915C05-1D11-4CB1-8E88-172506388864}" type="presOf" srcId="{13A1004C-F115-4E14-BE7C-62D6E1AAAB5C}" destId="{933F4158-B066-4399-8EC3-43D2F190F40D}" srcOrd="0" destOrd="0" presId="urn:microsoft.com/office/officeart/2005/8/layout/pyramid2"/>
    <dgm:cxn modelId="{535B0871-470C-4A26-96C4-48D947CCC051}" srcId="{13A1004C-F115-4E14-BE7C-62D6E1AAAB5C}" destId="{5987D3EB-4523-44EE-9C35-D76F11882530}" srcOrd="2" destOrd="0" parTransId="{9AD83E53-5697-4416-BE4B-5B5D88546F1A}" sibTransId="{4C914328-BC33-4C03-94A0-B5C33D3E92A1}"/>
    <dgm:cxn modelId="{F8E6432B-1131-495D-8587-CFDDEC7FF634}" srcId="{13A1004C-F115-4E14-BE7C-62D6E1AAAB5C}" destId="{EF830012-526D-4542-AC12-9821319EB37F}" srcOrd="0" destOrd="0" parTransId="{008291EB-4C98-4686-84F0-7CE32FE68F41}" sibTransId="{960516F2-F5D4-4A4F-91FA-D21002FB36AB}"/>
    <dgm:cxn modelId="{CB23553F-2314-4C33-A374-55091C090A28}" type="presOf" srcId="{EF830012-526D-4542-AC12-9821319EB37F}" destId="{4922CD8D-22F1-45AC-AAA8-D87BA6AE8BAE}" srcOrd="0" destOrd="0" presId="urn:microsoft.com/office/officeart/2005/8/layout/pyramid2"/>
    <dgm:cxn modelId="{F70688DF-F8DE-4AE4-BF84-A4447DE0EA90}" srcId="{13A1004C-F115-4E14-BE7C-62D6E1AAAB5C}" destId="{AF6EABE6-1301-4814-8BAE-24465A9F08BA}" srcOrd="1" destOrd="0" parTransId="{ACB3F2EB-1266-413B-B5BA-203C36696EA8}" sibTransId="{91409879-7E74-44D4-B850-36AC165FE53D}"/>
    <dgm:cxn modelId="{284459E5-9A32-4F10-AFE2-B943976531C6}" type="presOf" srcId="{5987D3EB-4523-44EE-9C35-D76F11882530}" destId="{9D9AC43E-6D9E-43F8-9230-660920E442CD}" srcOrd="0" destOrd="0" presId="urn:microsoft.com/office/officeart/2005/8/layout/pyramid2"/>
    <dgm:cxn modelId="{BEE174CA-F0D0-4E0D-AC90-43B3F274B32B}" type="presOf" srcId="{AF6EABE6-1301-4814-8BAE-24465A9F08BA}" destId="{15CD4857-0F4B-420E-8081-430D409668B9}" srcOrd="0" destOrd="0" presId="urn:microsoft.com/office/officeart/2005/8/layout/pyramid2"/>
    <dgm:cxn modelId="{0005E0CD-5A78-488E-9EE8-623B952DDD60}" type="presParOf" srcId="{933F4158-B066-4399-8EC3-43D2F190F40D}" destId="{680B51BA-9A9D-4C24-AB84-04891C65195A}" srcOrd="0" destOrd="0" presId="urn:microsoft.com/office/officeart/2005/8/layout/pyramid2"/>
    <dgm:cxn modelId="{230BFB44-C434-4F74-B908-5FA1831A3832}" type="presParOf" srcId="{933F4158-B066-4399-8EC3-43D2F190F40D}" destId="{84C47EAB-71B1-4B63-9F6F-3A3395C8AE2A}" srcOrd="1" destOrd="0" presId="urn:microsoft.com/office/officeart/2005/8/layout/pyramid2"/>
    <dgm:cxn modelId="{25059FF6-1AB2-4709-A7F5-2CE65B666E53}" type="presParOf" srcId="{84C47EAB-71B1-4B63-9F6F-3A3395C8AE2A}" destId="{4922CD8D-22F1-45AC-AAA8-D87BA6AE8BAE}" srcOrd="0" destOrd="0" presId="urn:microsoft.com/office/officeart/2005/8/layout/pyramid2"/>
    <dgm:cxn modelId="{3454E745-497E-4EDD-BE15-40794D52E61B}" type="presParOf" srcId="{84C47EAB-71B1-4B63-9F6F-3A3395C8AE2A}" destId="{A95F8498-BCAA-449A-A72C-F16BFB84411B}" srcOrd="1" destOrd="0" presId="urn:microsoft.com/office/officeart/2005/8/layout/pyramid2"/>
    <dgm:cxn modelId="{78D09AAE-CA02-40D7-9C2B-E7F094410B56}" type="presParOf" srcId="{84C47EAB-71B1-4B63-9F6F-3A3395C8AE2A}" destId="{15CD4857-0F4B-420E-8081-430D409668B9}" srcOrd="2" destOrd="0" presId="urn:microsoft.com/office/officeart/2005/8/layout/pyramid2"/>
    <dgm:cxn modelId="{2329BD7B-505C-4F7F-B6D8-E300AF5E206E}" type="presParOf" srcId="{84C47EAB-71B1-4B63-9F6F-3A3395C8AE2A}" destId="{88F3D5AC-FBA0-47E1-B015-5A15C5CF452B}" srcOrd="3" destOrd="0" presId="urn:microsoft.com/office/officeart/2005/8/layout/pyramid2"/>
    <dgm:cxn modelId="{93F4BA50-905E-4933-86B0-301683110E14}" type="presParOf" srcId="{84C47EAB-71B1-4B63-9F6F-3A3395C8AE2A}" destId="{9D9AC43E-6D9E-43F8-9230-660920E442CD}" srcOrd="4" destOrd="0" presId="urn:microsoft.com/office/officeart/2005/8/layout/pyramid2"/>
    <dgm:cxn modelId="{8ABDD4B7-67D0-4B0C-B6FF-4BA6E01A7FD9}" type="presParOf" srcId="{84C47EAB-71B1-4B63-9F6F-3A3395C8AE2A}" destId="{80E958D3-F524-4DC4-90E5-713EAD9CC48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C3087BD-D86D-4BE1-94F3-1E9B6F77C32D}" type="doc">
      <dgm:prSet loTypeId="urn:microsoft.com/office/officeart/2005/8/layout/process4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C0542AA1-A1D0-4194-A470-EB51A19B3944}">
      <dgm:prSet phldrT="[Text]"/>
      <dgm:spPr/>
      <dgm:t>
        <a:bodyPr/>
        <a:lstStyle/>
        <a:p>
          <a:pPr rtl="1"/>
          <a:endParaRPr lang="ar-SA" b="0" dirty="0">
            <a:solidFill>
              <a:srgbClr val="7030A0"/>
            </a:solidFill>
          </a:endParaRPr>
        </a:p>
      </dgm:t>
    </dgm:pt>
    <dgm:pt modelId="{8ADE5376-FE2C-4C8F-8539-8F1BCB490182}" type="parTrans" cxnId="{8DD98EDD-366C-4539-A919-3A38321D8D48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D2328B97-3CA4-461D-A5DF-7BA38B025107}" type="sibTrans" cxnId="{8DD98EDD-366C-4539-A919-3A38321D8D48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43E0878F-1A10-473E-B586-C7156AB74C88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المدير في الإدارة الوسطى </a:t>
          </a:r>
          <a:r>
            <a:rPr lang="en-US" b="0" dirty="0" smtClean="0">
              <a:solidFill>
                <a:srgbClr val="7030A0"/>
              </a:solidFill>
            </a:rPr>
            <a:t>Middle Manager</a:t>
          </a:r>
          <a:endParaRPr lang="ar-SA" b="0" dirty="0">
            <a:solidFill>
              <a:srgbClr val="7030A0"/>
            </a:solidFill>
          </a:endParaRPr>
        </a:p>
      </dgm:t>
    </dgm:pt>
    <dgm:pt modelId="{98EC5F76-96D7-46D6-9C65-F0BDF3E27051}" type="parTrans" cxnId="{0CAAF677-D820-481E-84E5-77790A0316B9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42DDEDEF-7F1F-4630-85FD-FA2893ABFE12}" type="sibTrans" cxnId="{0CAAF677-D820-481E-84E5-77790A0316B9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B783D30A-EFA2-4C39-B87B-74A93D23FF80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لمدير العام</a:t>
          </a:r>
        </a:p>
        <a:p>
          <a:pPr rtl="1"/>
          <a:r>
            <a:rPr lang="ar-SA" b="0" dirty="0" smtClean="0">
              <a:solidFill>
                <a:srgbClr val="7030A0"/>
              </a:solidFill>
            </a:rPr>
            <a:t> </a:t>
          </a:r>
          <a:r>
            <a:rPr lang="en-US" b="0" dirty="0" smtClean="0">
              <a:solidFill>
                <a:srgbClr val="7030A0"/>
              </a:solidFill>
            </a:rPr>
            <a:t>Senior Manager</a:t>
          </a:r>
          <a:endParaRPr lang="ar-SA" b="0" dirty="0">
            <a:solidFill>
              <a:srgbClr val="7030A0"/>
            </a:solidFill>
          </a:endParaRPr>
        </a:p>
      </dgm:t>
    </dgm:pt>
    <dgm:pt modelId="{BCBDBED7-6743-49AD-A167-38DB466083B6}" type="parTrans" cxnId="{47EAE4D4-51E0-4EAF-9975-3FCDFDF45EBD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3E308B79-5D74-48E9-9F65-DCE452B242A4}" type="sibTrans" cxnId="{47EAE4D4-51E0-4EAF-9975-3FCDFDF45EBD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E9FE7E9D-1D80-42E2-A35C-013C0D31F256}">
      <dgm:prSet phldrT="[Text]" phldr="1"/>
      <dgm:spPr/>
      <dgm:t>
        <a:bodyPr/>
        <a:lstStyle/>
        <a:p>
          <a:pPr rtl="1"/>
          <a:endParaRPr lang="ar-SA" b="0" dirty="0">
            <a:solidFill>
              <a:srgbClr val="7030A0"/>
            </a:solidFill>
          </a:endParaRPr>
        </a:p>
      </dgm:t>
    </dgm:pt>
    <dgm:pt modelId="{FF171DB4-909D-4A3A-8D6A-D97600CCC73B}" type="parTrans" cxnId="{EA65A623-8E95-4089-83B4-40A0CF617D55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BB9ED1AC-A83A-4D1B-8B0A-D2BCFDF23E8A}" type="sibTrans" cxnId="{EA65A623-8E95-4089-83B4-40A0CF617D55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AD4F01DB-E2B7-4570-8CAF-D645D2F47BFE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عمال </a:t>
          </a:r>
          <a:r>
            <a:rPr lang="ar-SA" b="0" smtClean="0">
              <a:solidFill>
                <a:srgbClr val="7030A0"/>
              </a:solidFill>
            </a:rPr>
            <a:t>المعرفة </a:t>
          </a:r>
          <a:r>
            <a:rPr lang="en-US" b="0" smtClean="0">
              <a:solidFill>
                <a:srgbClr val="7030A0"/>
              </a:solidFill>
            </a:rPr>
            <a:t>Knowledge Workers</a:t>
          </a:r>
          <a:endParaRPr lang="ar-SA" b="0" dirty="0">
            <a:solidFill>
              <a:srgbClr val="7030A0"/>
            </a:solidFill>
          </a:endParaRPr>
        </a:p>
      </dgm:t>
    </dgm:pt>
    <dgm:pt modelId="{377E3DA3-9ADC-4DF9-91A5-797F290C0DDF}" type="parTrans" cxnId="{38E44058-0E99-4124-AF7A-E442CDBCA1CF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AE4AFA8D-C01D-4805-A969-53491A06CB9E}" type="sibTrans" cxnId="{38E44058-0E99-4124-AF7A-E442CDBCA1CF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98C5237E-0397-4B0D-84E4-B644FECC7F75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مدراء </a:t>
          </a:r>
          <a:r>
            <a:rPr lang="ar-SA" b="0" smtClean="0">
              <a:solidFill>
                <a:srgbClr val="7030A0"/>
              </a:solidFill>
            </a:rPr>
            <a:t>التشغيل </a:t>
          </a:r>
          <a:r>
            <a:rPr lang="en-US" b="0" smtClean="0">
              <a:solidFill>
                <a:srgbClr val="7030A0"/>
              </a:solidFill>
            </a:rPr>
            <a:t>Operation Managers</a:t>
          </a:r>
          <a:endParaRPr lang="ar-SA" b="0" dirty="0">
            <a:solidFill>
              <a:srgbClr val="7030A0"/>
            </a:solidFill>
          </a:endParaRPr>
        </a:p>
      </dgm:t>
    </dgm:pt>
    <dgm:pt modelId="{7A383B11-5111-4516-94BC-82D88EE15F72}" type="parTrans" cxnId="{CF22B36E-87B2-47B0-B860-267B7DAC82A9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CAA62CAA-1C26-46BC-98B0-6E08CDC110C0}" type="sibTrans" cxnId="{CF22B36E-87B2-47B0-B860-267B7DAC82A9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BCA6956B-E199-48E0-A16A-FAF3D2F4FE9F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المنتجون/ عمال الخدمات </a:t>
          </a:r>
          <a:r>
            <a:rPr lang="en-US" b="0" dirty="0" smtClean="0">
              <a:solidFill>
                <a:srgbClr val="7030A0"/>
              </a:solidFill>
            </a:rPr>
            <a:t>Production or Service Workers</a:t>
          </a:r>
          <a:endParaRPr lang="ar-SA" b="0" dirty="0">
            <a:solidFill>
              <a:srgbClr val="7030A0"/>
            </a:solidFill>
          </a:endParaRPr>
        </a:p>
      </dgm:t>
    </dgm:pt>
    <dgm:pt modelId="{527B172A-3FBE-43A2-9BE9-27A3F8FCD1F6}" type="parTrans" cxnId="{7AF4FBB6-105F-44D0-8194-3D88D50171E2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4BAB5D41-B1A5-4124-893F-15333F884D16}" type="sibTrans" cxnId="{7AF4FBB6-105F-44D0-8194-3D88D50171E2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517F8C67-AD04-4FDE-B95E-CF6D80E39C0D}">
      <dgm:prSet phldrT="[Text]"/>
      <dgm:spPr/>
      <dgm:t>
        <a:bodyPr/>
        <a:lstStyle/>
        <a:p>
          <a:pPr rtl="1"/>
          <a:r>
            <a:rPr lang="ar-SA" b="0" dirty="0" smtClean="0">
              <a:solidFill>
                <a:srgbClr val="7030A0"/>
              </a:solidFill>
            </a:rPr>
            <a:t>عمال البيانات </a:t>
          </a:r>
          <a:r>
            <a:rPr lang="en-US" b="0" dirty="0" smtClean="0">
              <a:solidFill>
                <a:srgbClr val="7030A0"/>
              </a:solidFill>
            </a:rPr>
            <a:t>Data Workers</a:t>
          </a:r>
          <a:endParaRPr lang="ar-SA" b="0" dirty="0">
            <a:solidFill>
              <a:srgbClr val="7030A0"/>
            </a:solidFill>
          </a:endParaRPr>
        </a:p>
      </dgm:t>
    </dgm:pt>
    <dgm:pt modelId="{C772ED88-8F6E-4821-A73D-88B3AC56DB34}" type="parTrans" cxnId="{D0E06ADC-FE08-44E7-95FB-D25A9D03F106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081A51B9-417E-4227-A265-440EE1069750}" type="sibTrans" cxnId="{D0E06ADC-FE08-44E7-95FB-D25A9D03F106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11D7C91A-695C-4466-9431-C816F103E248}">
      <dgm:prSet phldrT="[Text]" phldr="1"/>
      <dgm:spPr/>
      <dgm:t>
        <a:bodyPr/>
        <a:lstStyle/>
        <a:p>
          <a:pPr rtl="1"/>
          <a:endParaRPr lang="ar-SA" b="0" dirty="0">
            <a:solidFill>
              <a:srgbClr val="7030A0"/>
            </a:solidFill>
          </a:endParaRPr>
        </a:p>
      </dgm:t>
    </dgm:pt>
    <dgm:pt modelId="{3A1E7167-4488-472B-8176-4847BADA5C47}" type="sibTrans" cxnId="{E21DCB36-3A3A-4239-8A66-23695505BA45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DD892730-3A1C-49B7-8BD0-729EC56479B9}" type="parTrans" cxnId="{E21DCB36-3A3A-4239-8A66-23695505BA45}">
      <dgm:prSet/>
      <dgm:spPr/>
      <dgm:t>
        <a:bodyPr/>
        <a:lstStyle/>
        <a:p>
          <a:pPr rtl="1"/>
          <a:endParaRPr lang="ar-SA" b="0">
            <a:solidFill>
              <a:srgbClr val="7030A0"/>
            </a:solidFill>
          </a:endParaRPr>
        </a:p>
      </dgm:t>
    </dgm:pt>
    <dgm:pt modelId="{3CFA38CD-1711-4DCF-A459-ECDD5F1C0055}" type="pres">
      <dgm:prSet presAssocID="{3C3087BD-D86D-4BE1-94F3-1E9B6F77C3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756BB5D-CB40-4FBF-B324-3DE9781A1488}" type="pres">
      <dgm:prSet presAssocID="{11D7C91A-695C-4466-9431-C816F103E248}" presName="boxAndChildren" presStyleCnt="0"/>
      <dgm:spPr/>
      <dgm:t>
        <a:bodyPr/>
        <a:lstStyle/>
        <a:p>
          <a:pPr rtl="1"/>
          <a:endParaRPr lang="ar-SA"/>
        </a:p>
      </dgm:t>
    </dgm:pt>
    <dgm:pt modelId="{5B33B738-E7AD-4F05-963B-E18A0058D4FA}" type="pres">
      <dgm:prSet presAssocID="{11D7C91A-695C-4466-9431-C816F103E248}" presName="parentTextBox" presStyleLbl="node1" presStyleIdx="0" presStyleCnt="3"/>
      <dgm:spPr/>
      <dgm:t>
        <a:bodyPr/>
        <a:lstStyle/>
        <a:p>
          <a:pPr rtl="1"/>
          <a:endParaRPr lang="ar-SA"/>
        </a:p>
      </dgm:t>
    </dgm:pt>
    <dgm:pt modelId="{EE3BB3A8-6327-46D7-8850-BBCD41064E3A}" type="pres">
      <dgm:prSet presAssocID="{11D7C91A-695C-4466-9431-C816F103E248}" presName="entireBox" presStyleLbl="node1" presStyleIdx="0" presStyleCnt="3" custFlipVert="1" custScaleY="1882"/>
      <dgm:spPr/>
      <dgm:t>
        <a:bodyPr/>
        <a:lstStyle/>
        <a:p>
          <a:pPr rtl="1"/>
          <a:endParaRPr lang="ar-SA"/>
        </a:p>
      </dgm:t>
    </dgm:pt>
    <dgm:pt modelId="{2FBD8326-FF05-4976-91A7-A14FFA2D988F}" type="pres">
      <dgm:prSet presAssocID="{11D7C91A-695C-4466-9431-C816F103E248}" presName="descendantBox" presStyleCnt="0"/>
      <dgm:spPr/>
      <dgm:t>
        <a:bodyPr/>
        <a:lstStyle/>
        <a:p>
          <a:pPr rtl="1"/>
          <a:endParaRPr lang="ar-SA"/>
        </a:p>
      </dgm:t>
    </dgm:pt>
    <dgm:pt modelId="{57146E89-FAEB-4CC8-8DCA-6DF670E4C601}" type="pres">
      <dgm:prSet presAssocID="{BCA6956B-E199-48E0-A16A-FAF3D2F4FE9F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443D5B-D1FE-49F7-B45D-E55FE0C64FEA}" type="pres">
      <dgm:prSet presAssocID="{517F8C67-AD04-4FDE-B95E-CF6D80E39C0D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0FB3D5E-AC4D-4D40-AD7E-6EBD3CFF9245}" type="pres">
      <dgm:prSet presAssocID="{BB9ED1AC-A83A-4D1B-8B0A-D2BCFDF23E8A}" presName="sp" presStyleCnt="0"/>
      <dgm:spPr/>
      <dgm:t>
        <a:bodyPr/>
        <a:lstStyle/>
        <a:p>
          <a:pPr rtl="1"/>
          <a:endParaRPr lang="ar-SA"/>
        </a:p>
      </dgm:t>
    </dgm:pt>
    <dgm:pt modelId="{593B82B1-C9F6-4851-85A5-6595CE4A9556}" type="pres">
      <dgm:prSet presAssocID="{E9FE7E9D-1D80-42E2-A35C-013C0D31F256}" presName="arrowAndChildren" presStyleCnt="0"/>
      <dgm:spPr/>
      <dgm:t>
        <a:bodyPr/>
        <a:lstStyle/>
        <a:p>
          <a:pPr rtl="1"/>
          <a:endParaRPr lang="ar-SA"/>
        </a:p>
      </dgm:t>
    </dgm:pt>
    <dgm:pt modelId="{ABA02CBE-5BB3-4C88-B1FC-C9F59A2C7F47}" type="pres">
      <dgm:prSet presAssocID="{E9FE7E9D-1D80-42E2-A35C-013C0D31F256}" presName="parentTextArrow" presStyleLbl="node1" presStyleIdx="0" presStyleCnt="3"/>
      <dgm:spPr/>
      <dgm:t>
        <a:bodyPr/>
        <a:lstStyle/>
        <a:p>
          <a:pPr rtl="1"/>
          <a:endParaRPr lang="ar-SA"/>
        </a:p>
      </dgm:t>
    </dgm:pt>
    <dgm:pt modelId="{2AD4357A-061B-496C-B562-0F8F5821D6C2}" type="pres">
      <dgm:prSet presAssocID="{E9FE7E9D-1D80-42E2-A35C-013C0D31F256}" presName="arrow" presStyleLbl="node1" presStyleIdx="1" presStyleCnt="3" custScaleY="10970"/>
      <dgm:spPr/>
      <dgm:t>
        <a:bodyPr/>
        <a:lstStyle/>
        <a:p>
          <a:pPr rtl="1"/>
          <a:endParaRPr lang="ar-SA"/>
        </a:p>
      </dgm:t>
    </dgm:pt>
    <dgm:pt modelId="{949EE358-0448-4658-B8AC-E15BB0ED12FE}" type="pres">
      <dgm:prSet presAssocID="{E9FE7E9D-1D80-42E2-A35C-013C0D31F256}" presName="descendantArrow" presStyleCnt="0"/>
      <dgm:spPr/>
      <dgm:t>
        <a:bodyPr/>
        <a:lstStyle/>
        <a:p>
          <a:pPr rtl="1"/>
          <a:endParaRPr lang="ar-SA"/>
        </a:p>
      </dgm:t>
    </dgm:pt>
    <dgm:pt modelId="{BD28CF2F-1AA4-4DA1-96F6-155DC66A0244}" type="pres">
      <dgm:prSet presAssocID="{AD4F01DB-E2B7-4570-8CAF-D645D2F47BFE}" presName="childTextArrow" presStyleLbl="fgAccFollowNode1" presStyleIdx="2" presStyleCnt="6" custLinFactNeighborX="-13559" custLinFactNeighborY="15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7ED137-167F-4BD1-8522-A4AF851E4BD5}" type="pres">
      <dgm:prSet presAssocID="{98C5237E-0397-4B0D-84E4-B644FECC7F75}" presName="childTextArrow" presStyleLbl="fgAccFollowNode1" presStyleIdx="3" presStyleCnt="6" custLinFactNeighborX="1695" custLinFactNeighborY="15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77A867-40F5-4AB8-B261-0272113D957A}" type="pres">
      <dgm:prSet presAssocID="{D2328B97-3CA4-461D-A5DF-7BA38B025107}" presName="sp" presStyleCnt="0"/>
      <dgm:spPr/>
      <dgm:t>
        <a:bodyPr/>
        <a:lstStyle/>
        <a:p>
          <a:pPr rtl="1"/>
          <a:endParaRPr lang="ar-SA"/>
        </a:p>
      </dgm:t>
    </dgm:pt>
    <dgm:pt modelId="{D63C94DA-AD30-4855-B1BA-678345D0141E}" type="pres">
      <dgm:prSet presAssocID="{C0542AA1-A1D0-4194-A470-EB51A19B3944}" presName="arrowAndChildren" presStyleCnt="0"/>
      <dgm:spPr/>
      <dgm:t>
        <a:bodyPr/>
        <a:lstStyle/>
        <a:p>
          <a:pPr rtl="1"/>
          <a:endParaRPr lang="ar-SA"/>
        </a:p>
      </dgm:t>
    </dgm:pt>
    <dgm:pt modelId="{4711E0DD-FC47-4053-A591-331307B2A12F}" type="pres">
      <dgm:prSet presAssocID="{C0542AA1-A1D0-4194-A470-EB51A19B3944}" presName="parentTextArrow" presStyleLbl="node1" presStyleIdx="1" presStyleCnt="3"/>
      <dgm:spPr/>
      <dgm:t>
        <a:bodyPr/>
        <a:lstStyle/>
        <a:p>
          <a:pPr rtl="1"/>
          <a:endParaRPr lang="ar-SA"/>
        </a:p>
      </dgm:t>
    </dgm:pt>
    <dgm:pt modelId="{8DB0E005-ECFC-412A-A550-0EE76C161370}" type="pres">
      <dgm:prSet presAssocID="{C0542AA1-A1D0-4194-A470-EB51A19B3944}" presName="arrow" presStyleLbl="node1" presStyleIdx="2" presStyleCnt="3" custScaleY="10716"/>
      <dgm:spPr/>
      <dgm:t>
        <a:bodyPr/>
        <a:lstStyle/>
        <a:p>
          <a:pPr rtl="1"/>
          <a:endParaRPr lang="ar-SA"/>
        </a:p>
      </dgm:t>
    </dgm:pt>
    <dgm:pt modelId="{1657E3E4-2C1F-4111-8EEE-9EE4F87922CE}" type="pres">
      <dgm:prSet presAssocID="{C0542AA1-A1D0-4194-A470-EB51A19B3944}" presName="descendantArrow" presStyleCnt="0"/>
      <dgm:spPr/>
      <dgm:t>
        <a:bodyPr/>
        <a:lstStyle/>
        <a:p>
          <a:pPr rtl="1"/>
          <a:endParaRPr lang="ar-SA"/>
        </a:p>
      </dgm:t>
    </dgm:pt>
    <dgm:pt modelId="{1418635E-65AA-476B-B805-7F9C831A8B0A}" type="pres">
      <dgm:prSet presAssocID="{43E0878F-1A10-473E-B586-C7156AB74C88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471D28-A3B9-4572-A15B-72863B9B93CF}" type="pres">
      <dgm:prSet presAssocID="{B783D30A-EFA2-4C39-B87B-74A93D23FF80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0E06ADC-FE08-44E7-95FB-D25A9D03F106}" srcId="{11D7C91A-695C-4466-9431-C816F103E248}" destId="{517F8C67-AD04-4FDE-B95E-CF6D80E39C0D}" srcOrd="1" destOrd="0" parTransId="{C772ED88-8F6E-4821-A73D-88B3AC56DB34}" sibTransId="{081A51B9-417E-4227-A265-440EE1069750}"/>
    <dgm:cxn modelId="{7AF4FBB6-105F-44D0-8194-3D88D50171E2}" srcId="{11D7C91A-695C-4466-9431-C816F103E248}" destId="{BCA6956B-E199-48E0-A16A-FAF3D2F4FE9F}" srcOrd="0" destOrd="0" parTransId="{527B172A-3FBE-43A2-9BE9-27A3F8FCD1F6}" sibTransId="{4BAB5D41-B1A5-4124-893F-15333F884D16}"/>
    <dgm:cxn modelId="{D8CDE4D7-80B4-49AA-A86D-5337C4146D9A}" type="presOf" srcId="{B783D30A-EFA2-4C39-B87B-74A93D23FF80}" destId="{46471D28-A3B9-4572-A15B-72863B9B93CF}" srcOrd="0" destOrd="0" presId="urn:microsoft.com/office/officeart/2005/8/layout/process4"/>
    <dgm:cxn modelId="{CF22B36E-87B2-47B0-B860-267B7DAC82A9}" srcId="{E9FE7E9D-1D80-42E2-A35C-013C0D31F256}" destId="{98C5237E-0397-4B0D-84E4-B644FECC7F75}" srcOrd="1" destOrd="0" parTransId="{7A383B11-5111-4516-94BC-82D88EE15F72}" sibTransId="{CAA62CAA-1C26-46BC-98B0-6E08CDC110C0}"/>
    <dgm:cxn modelId="{47EAE4D4-51E0-4EAF-9975-3FCDFDF45EBD}" srcId="{C0542AA1-A1D0-4194-A470-EB51A19B3944}" destId="{B783D30A-EFA2-4C39-B87B-74A93D23FF80}" srcOrd="1" destOrd="0" parTransId="{BCBDBED7-6743-49AD-A167-38DB466083B6}" sibTransId="{3E308B79-5D74-48E9-9F65-DCE452B242A4}"/>
    <dgm:cxn modelId="{C7C1B28E-6AD7-4D88-90EF-E88CC881809A}" type="presOf" srcId="{E9FE7E9D-1D80-42E2-A35C-013C0D31F256}" destId="{ABA02CBE-5BB3-4C88-B1FC-C9F59A2C7F47}" srcOrd="0" destOrd="0" presId="urn:microsoft.com/office/officeart/2005/8/layout/process4"/>
    <dgm:cxn modelId="{0CAAF677-D820-481E-84E5-77790A0316B9}" srcId="{C0542AA1-A1D0-4194-A470-EB51A19B3944}" destId="{43E0878F-1A10-473E-B586-C7156AB74C88}" srcOrd="0" destOrd="0" parTransId="{98EC5F76-96D7-46D6-9C65-F0BDF3E27051}" sibTransId="{42DDEDEF-7F1F-4630-85FD-FA2893ABFE12}"/>
    <dgm:cxn modelId="{7E2CFA7A-F061-4E5C-AC80-C8E12C564D85}" type="presOf" srcId="{11D7C91A-695C-4466-9431-C816F103E248}" destId="{EE3BB3A8-6327-46D7-8850-BBCD41064E3A}" srcOrd="1" destOrd="0" presId="urn:microsoft.com/office/officeart/2005/8/layout/process4"/>
    <dgm:cxn modelId="{EA65A623-8E95-4089-83B4-40A0CF617D55}" srcId="{3C3087BD-D86D-4BE1-94F3-1E9B6F77C32D}" destId="{E9FE7E9D-1D80-42E2-A35C-013C0D31F256}" srcOrd="1" destOrd="0" parTransId="{FF171DB4-909D-4A3A-8D6A-D97600CCC73B}" sibTransId="{BB9ED1AC-A83A-4D1B-8B0A-D2BCFDF23E8A}"/>
    <dgm:cxn modelId="{0942B999-CF8B-4A12-999A-89872C631272}" type="presOf" srcId="{BCA6956B-E199-48E0-A16A-FAF3D2F4FE9F}" destId="{57146E89-FAEB-4CC8-8DCA-6DF670E4C601}" srcOrd="0" destOrd="0" presId="urn:microsoft.com/office/officeart/2005/8/layout/process4"/>
    <dgm:cxn modelId="{78B7FE6D-D630-43A5-B588-F140CE294ADA}" type="presOf" srcId="{3C3087BD-D86D-4BE1-94F3-1E9B6F77C32D}" destId="{3CFA38CD-1711-4DCF-A459-ECDD5F1C0055}" srcOrd="0" destOrd="0" presId="urn:microsoft.com/office/officeart/2005/8/layout/process4"/>
    <dgm:cxn modelId="{2BB97B09-82D6-4986-A72C-9BAC4BEE0233}" type="presOf" srcId="{517F8C67-AD04-4FDE-B95E-CF6D80E39C0D}" destId="{59443D5B-D1FE-49F7-B45D-E55FE0C64FEA}" srcOrd="0" destOrd="0" presId="urn:microsoft.com/office/officeart/2005/8/layout/process4"/>
    <dgm:cxn modelId="{38E44058-0E99-4124-AF7A-E442CDBCA1CF}" srcId="{E9FE7E9D-1D80-42E2-A35C-013C0D31F256}" destId="{AD4F01DB-E2B7-4570-8CAF-D645D2F47BFE}" srcOrd="0" destOrd="0" parTransId="{377E3DA3-9ADC-4DF9-91A5-797F290C0DDF}" sibTransId="{AE4AFA8D-C01D-4805-A969-53491A06CB9E}"/>
    <dgm:cxn modelId="{1A9B109B-12D1-48FF-8B7F-0B7003290239}" type="presOf" srcId="{11D7C91A-695C-4466-9431-C816F103E248}" destId="{5B33B738-E7AD-4F05-963B-E18A0058D4FA}" srcOrd="0" destOrd="0" presId="urn:microsoft.com/office/officeart/2005/8/layout/process4"/>
    <dgm:cxn modelId="{6DC8A7DA-089C-4A05-A26B-6EC2C02E4084}" type="presOf" srcId="{AD4F01DB-E2B7-4570-8CAF-D645D2F47BFE}" destId="{BD28CF2F-1AA4-4DA1-96F6-155DC66A0244}" srcOrd="0" destOrd="0" presId="urn:microsoft.com/office/officeart/2005/8/layout/process4"/>
    <dgm:cxn modelId="{8DD98EDD-366C-4539-A919-3A38321D8D48}" srcId="{3C3087BD-D86D-4BE1-94F3-1E9B6F77C32D}" destId="{C0542AA1-A1D0-4194-A470-EB51A19B3944}" srcOrd="0" destOrd="0" parTransId="{8ADE5376-FE2C-4C8F-8539-8F1BCB490182}" sibTransId="{D2328B97-3CA4-461D-A5DF-7BA38B025107}"/>
    <dgm:cxn modelId="{3DE7469C-A8FE-43E7-BCCA-653703CEEF6C}" type="presOf" srcId="{43E0878F-1A10-473E-B586-C7156AB74C88}" destId="{1418635E-65AA-476B-B805-7F9C831A8B0A}" srcOrd="0" destOrd="0" presId="urn:microsoft.com/office/officeart/2005/8/layout/process4"/>
    <dgm:cxn modelId="{29C25F78-5204-4A63-8619-05BA3B663248}" type="presOf" srcId="{C0542AA1-A1D0-4194-A470-EB51A19B3944}" destId="{4711E0DD-FC47-4053-A591-331307B2A12F}" srcOrd="0" destOrd="0" presId="urn:microsoft.com/office/officeart/2005/8/layout/process4"/>
    <dgm:cxn modelId="{05C8CAFE-6DDE-4958-989D-FCB27A14E280}" type="presOf" srcId="{98C5237E-0397-4B0D-84E4-B644FECC7F75}" destId="{397ED137-167F-4BD1-8522-A4AF851E4BD5}" srcOrd="0" destOrd="0" presId="urn:microsoft.com/office/officeart/2005/8/layout/process4"/>
    <dgm:cxn modelId="{322BC457-1BEF-44EF-AB3C-B88364E38443}" type="presOf" srcId="{C0542AA1-A1D0-4194-A470-EB51A19B3944}" destId="{8DB0E005-ECFC-412A-A550-0EE76C161370}" srcOrd="1" destOrd="0" presId="urn:microsoft.com/office/officeart/2005/8/layout/process4"/>
    <dgm:cxn modelId="{55DBD28A-BFC7-457E-8E87-D384FFC79E86}" type="presOf" srcId="{E9FE7E9D-1D80-42E2-A35C-013C0D31F256}" destId="{2AD4357A-061B-496C-B562-0F8F5821D6C2}" srcOrd="1" destOrd="0" presId="urn:microsoft.com/office/officeart/2005/8/layout/process4"/>
    <dgm:cxn modelId="{E21DCB36-3A3A-4239-8A66-23695505BA45}" srcId="{3C3087BD-D86D-4BE1-94F3-1E9B6F77C32D}" destId="{11D7C91A-695C-4466-9431-C816F103E248}" srcOrd="2" destOrd="0" parTransId="{DD892730-3A1C-49B7-8BD0-729EC56479B9}" sibTransId="{3A1E7167-4488-472B-8176-4847BADA5C47}"/>
    <dgm:cxn modelId="{82717C56-8ADD-4F7B-B3EE-9E844D8530B5}" type="presParOf" srcId="{3CFA38CD-1711-4DCF-A459-ECDD5F1C0055}" destId="{0756BB5D-CB40-4FBF-B324-3DE9781A1488}" srcOrd="0" destOrd="0" presId="urn:microsoft.com/office/officeart/2005/8/layout/process4"/>
    <dgm:cxn modelId="{C4E590A6-7FC1-4A60-A9E2-AA4A31320E8D}" type="presParOf" srcId="{0756BB5D-CB40-4FBF-B324-3DE9781A1488}" destId="{5B33B738-E7AD-4F05-963B-E18A0058D4FA}" srcOrd="0" destOrd="0" presId="urn:microsoft.com/office/officeart/2005/8/layout/process4"/>
    <dgm:cxn modelId="{6507F63E-8230-43EE-A1AF-EA3BD2A7F89D}" type="presParOf" srcId="{0756BB5D-CB40-4FBF-B324-3DE9781A1488}" destId="{EE3BB3A8-6327-46D7-8850-BBCD41064E3A}" srcOrd="1" destOrd="0" presId="urn:microsoft.com/office/officeart/2005/8/layout/process4"/>
    <dgm:cxn modelId="{976D202F-204C-4976-9974-96502C258DFA}" type="presParOf" srcId="{0756BB5D-CB40-4FBF-B324-3DE9781A1488}" destId="{2FBD8326-FF05-4976-91A7-A14FFA2D988F}" srcOrd="2" destOrd="0" presId="urn:microsoft.com/office/officeart/2005/8/layout/process4"/>
    <dgm:cxn modelId="{0121E3FB-C948-4486-8837-4654DAF1AF2A}" type="presParOf" srcId="{2FBD8326-FF05-4976-91A7-A14FFA2D988F}" destId="{57146E89-FAEB-4CC8-8DCA-6DF670E4C601}" srcOrd="0" destOrd="0" presId="urn:microsoft.com/office/officeart/2005/8/layout/process4"/>
    <dgm:cxn modelId="{051A528E-CC90-4496-B8DA-57D96666F658}" type="presParOf" srcId="{2FBD8326-FF05-4976-91A7-A14FFA2D988F}" destId="{59443D5B-D1FE-49F7-B45D-E55FE0C64FEA}" srcOrd="1" destOrd="0" presId="urn:microsoft.com/office/officeart/2005/8/layout/process4"/>
    <dgm:cxn modelId="{7326F15B-D61F-424D-80FE-75F9050D71A8}" type="presParOf" srcId="{3CFA38CD-1711-4DCF-A459-ECDD5F1C0055}" destId="{60FB3D5E-AC4D-4D40-AD7E-6EBD3CFF9245}" srcOrd="1" destOrd="0" presId="urn:microsoft.com/office/officeart/2005/8/layout/process4"/>
    <dgm:cxn modelId="{EC0FE6F4-EE85-4247-96C3-A0239B3CC0DA}" type="presParOf" srcId="{3CFA38CD-1711-4DCF-A459-ECDD5F1C0055}" destId="{593B82B1-C9F6-4851-85A5-6595CE4A9556}" srcOrd="2" destOrd="0" presId="urn:microsoft.com/office/officeart/2005/8/layout/process4"/>
    <dgm:cxn modelId="{D9E496B8-649E-47EA-941F-0F5B3BAA8FD1}" type="presParOf" srcId="{593B82B1-C9F6-4851-85A5-6595CE4A9556}" destId="{ABA02CBE-5BB3-4C88-B1FC-C9F59A2C7F47}" srcOrd="0" destOrd="0" presId="urn:microsoft.com/office/officeart/2005/8/layout/process4"/>
    <dgm:cxn modelId="{30310877-177D-4901-B8FE-0A341D77895C}" type="presParOf" srcId="{593B82B1-C9F6-4851-85A5-6595CE4A9556}" destId="{2AD4357A-061B-496C-B562-0F8F5821D6C2}" srcOrd="1" destOrd="0" presId="urn:microsoft.com/office/officeart/2005/8/layout/process4"/>
    <dgm:cxn modelId="{92BC3178-3873-4E04-A4A2-F82B30070C66}" type="presParOf" srcId="{593B82B1-C9F6-4851-85A5-6595CE4A9556}" destId="{949EE358-0448-4658-B8AC-E15BB0ED12FE}" srcOrd="2" destOrd="0" presId="urn:microsoft.com/office/officeart/2005/8/layout/process4"/>
    <dgm:cxn modelId="{A2DF4CE8-3B9D-4DED-8642-F4FDF39DE06F}" type="presParOf" srcId="{949EE358-0448-4658-B8AC-E15BB0ED12FE}" destId="{BD28CF2F-1AA4-4DA1-96F6-155DC66A0244}" srcOrd="0" destOrd="0" presId="urn:microsoft.com/office/officeart/2005/8/layout/process4"/>
    <dgm:cxn modelId="{74E45F6B-8767-48DA-8214-ED695F03B09A}" type="presParOf" srcId="{949EE358-0448-4658-B8AC-E15BB0ED12FE}" destId="{397ED137-167F-4BD1-8522-A4AF851E4BD5}" srcOrd="1" destOrd="0" presId="urn:microsoft.com/office/officeart/2005/8/layout/process4"/>
    <dgm:cxn modelId="{DC4CD2AB-303F-4F47-9CC7-AC4CC94007BF}" type="presParOf" srcId="{3CFA38CD-1711-4DCF-A459-ECDD5F1C0055}" destId="{6977A867-40F5-4AB8-B261-0272113D957A}" srcOrd="3" destOrd="0" presId="urn:microsoft.com/office/officeart/2005/8/layout/process4"/>
    <dgm:cxn modelId="{BE69F3DA-9F05-47C3-BC88-44283D37945A}" type="presParOf" srcId="{3CFA38CD-1711-4DCF-A459-ECDD5F1C0055}" destId="{D63C94DA-AD30-4855-B1BA-678345D0141E}" srcOrd="4" destOrd="0" presId="urn:microsoft.com/office/officeart/2005/8/layout/process4"/>
    <dgm:cxn modelId="{21A80D97-2BD7-4C07-A00B-80283FC61AA9}" type="presParOf" srcId="{D63C94DA-AD30-4855-B1BA-678345D0141E}" destId="{4711E0DD-FC47-4053-A591-331307B2A12F}" srcOrd="0" destOrd="0" presId="urn:microsoft.com/office/officeart/2005/8/layout/process4"/>
    <dgm:cxn modelId="{64613467-AF18-4922-9920-809E179ABF71}" type="presParOf" srcId="{D63C94DA-AD30-4855-B1BA-678345D0141E}" destId="{8DB0E005-ECFC-412A-A550-0EE76C161370}" srcOrd="1" destOrd="0" presId="urn:microsoft.com/office/officeart/2005/8/layout/process4"/>
    <dgm:cxn modelId="{6C752C10-FC85-458E-8D44-8A5E1FFCE63F}" type="presParOf" srcId="{D63C94DA-AD30-4855-B1BA-678345D0141E}" destId="{1657E3E4-2C1F-4111-8EEE-9EE4F87922CE}" srcOrd="2" destOrd="0" presId="urn:microsoft.com/office/officeart/2005/8/layout/process4"/>
    <dgm:cxn modelId="{2C635709-1BBB-4A89-8EDE-8513CE798083}" type="presParOf" srcId="{1657E3E4-2C1F-4111-8EEE-9EE4F87922CE}" destId="{1418635E-65AA-476B-B805-7F9C831A8B0A}" srcOrd="0" destOrd="0" presId="urn:microsoft.com/office/officeart/2005/8/layout/process4"/>
    <dgm:cxn modelId="{3D6E8634-5758-41C2-A055-1A9F39E4741C}" type="presParOf" srcId="{1657E3E4-2C1F-4111-8EEE-9EE4F87922CE}" destId="{46471D28-A3B9-4572-A15B-72863B9B93C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8C85A98-6F35-465D-B9EA-08E106147FAE}" type="doc">
      <dgm:prSet loTypeId="urn:microsoft.com/office/officeart/2005/8/layout/default#3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6BBDAB6B-B791-4C01-BEE7-41CEEA3454F9}">
      <dgm:prSet phldrT="[Text]"/>
      <dgm:spPr/>
      <dgm:t>
        <a:bodyPr/>
        <a:lstStyle/>
        <a:p>
          <a:pPr rtl="1"/>
          <a:r>
            <a:rPr lang="ar-SA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التصنيع والإنتاج </a:t>
          </a:r>
          <a:r>
            <a:rPr 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Manufacturing and Production</a:t>
          </a:r>
          <a:endParaRPr lang="ar-SA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3C0DB3-93FF-4362-A8B6-A9C4541B56B0}" type="parTrans" cxnId="{A86AF4B4-764A-4DFE-B405-F85BBDA0CAE2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E2994F-FCEF-4926-A6C1-8BEF235607FD}" type="sibTrans" cxnId="{A86AF4B4-764A-4DFE-B405-F85BBDA0CAE2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EA2D37-A382-425A-9270-EF5B25759A9D}">
      <dgm:prSet phldrT="[Text]"/>
      <dgm:spPr/>
      <dgm:t>
        <a:bodyPr/>
        <a:lstStyle/>
        <a:p>
          <a:pPr rtl="1"/>
          <a:r>
            <a:rPr lang="ar-SA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المبيعات و التسوق </a:t>
          </a:r>
          <a:r>
            <a:rPr 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Sales and Marketing</a:t>
          </a:r>
          <a:endParaRPr lang="ar-SA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48202A-69E7-4C86-834B-00C55D4EE7B9}" type="parTrans" cxnId="{973B2C07-B5E3-4DB7-B8D1-1EEF7200926D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C05DCC-2499-4A6A-9705-381AFA320E1E}" type="sibTrans" cxnId="{973B2C07-B5E3-4DB7-B8D1-1EEF7200926D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CCD903-8E8C-4828-B3B0-EFC7BF742EC4}">
      <dgm:prSet phldrT="[Text]"/>
      <dgm:spPr/>
      <dgm:t>
        <a:bodyPr/>
        <a:lstStyle/>
        <a:p>
          <a:pPr rtl="1"/>
          <a:r>
            <a:rPr lang="ar-SA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الموارد البشرية </a:t>
          </a:r>
          <a:r>
            <a:rPr 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Human Resources</a:t>
          </a:r>
          <a:endParaRPr lang="ar-SA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F9AD80-E07B-45B6-BC07-7FC8B3467D37}" type="parTrans" cxnId="{644ACC6D-661E-4EAA-9B5D-7A3C011F0248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8C966A-4735-4638-81FD-9C31A3642059}" type="sibTrans" cxnId="{644ACC6D-661E-4EAA-9B5D-7A3C011F0248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79DCE8-969B-4033-99C2-FA42E659ED5E}">
      <dgm:prSet phldrT="[Text]"/>
      <dgm:spPr/>
      <dgm:t>
        <a:bodyPr/>
        <a:lstStyle/>
        <a:p>
          <a:pPr rtl="1"/>
          <a:r>
            <a:rPr lang="ar-SA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المالية والمحاسبة  </a:t>
          </a:r>
          <a:r>
            <a:rPr 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Finance and Accounting</a:t>
          </a:r>
          <a:endParaRPr lang="ar-SA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695E6C-172C-4EA0-80EB-7CE93C877A35}" type="parTrans" cxnId="{93A0AC63-FCB6-46A2-B288-11F932960E24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BE267C-0033-4315-A7CC-890B17F3DECC}" type="sibTrans" cxnId="{93A0AC63-FCB6-46A2-B288-11F932960E24}">
      <dgm:prSet/>
      <dgm:spPr/>
      <dgm:t>
        <a:bodyPr/>
        <a:lstStyle/>
        <a:p>
          <a:pPr rtl="1"/>
          <a:endParaRPr lang="ar-SA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C900E3-2482-468A-A11A-70177DF7AAA0}" type="pres">
      <dgm:prSet presAssocID="{18C85A98-6F35-465D-B9EA-08E106147FA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340DBE0-A3AC-4C08-B152-B8AA5D2A1C84}" type="pres">
      <dgm:prSet presAssocID="{6BBDAB6B-B791-4C01-BEE7-41CEEA3454F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F500D6B-FF67-4133-A752-C29132EB0457}" type="pres">
      <dgm:prSet presAssocID="{CEE2994F-FCEF-4926-A6C1-8BEF235607FD}" presName="sibTrans" presStyleCnt="0"/>
      <dgm:spPr/>
    </dgm:pt>
    <dgm:pt modelId="{204FB8EA-2F8D-44B1-8B55-A491CCD5E94A}" type="pres">
      <dgm:prSet presAssocID="{77EA2D37-A382-425A-9270-EF5B25759A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F9AB1C8-7DEE-4E0A-8FAB-D31F078CBB5A}" type="pres">
      <dgm:prSet presAssocID="{DEC05DCC-2499-4A6A-9705-381AFA320E1E}" presName="sibTrans" presStyleCnt="0"/>
      <dgm:spPr/>
    </dgm:pt>
    <dgm:pt modelId="{72BD897A-CDFC-4CDF-89AD-89447F539CAD}" type="pres">
      <dgm:prSet presAssocID="{56CCD903-8E8C-4828-B3B0-EFC7BF742EC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D72B58-2490-4B3D-B120-09A86D6C7EA6}" type="pres">
      <dgm:prSet presAssocID="{648C966A-4735-4638-81FD-9C31A3642059}" presName="sibTrans" presStyleCnt="0"/>
      <dgm:spPr/>
    </dgm:pt>
    <dgm:pt modelId="{10DEE926-FB8D-4E53-81C1-691D7A2A6082}" type="pres">
      <dgm:prSet presAssocID="{0179DCE8-969B-4033-99C2-FA42E659ED5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3A0AC63-FCB6-46A2-B288-11F932960E24}" srcId="{18C85A98-6F35-465D-B9EA-08E106147FAE}" destId="{0179DCE8-969B-4033-99C2-FA42E659ED5E}" srcOrd="3" destOrd="0" parTransId="{6C695E6C-172C-4EA0-80EB-7CE93C877A35}" sibTransId="{0EBE267C-0033-4315-A7CC-890B17F3DECC}"/>
    <dgm:cxn modelId="{43BF577B-BCE3-45C1-A4EA-69E1BBC9FFEB}" type="presOf" srcId="{77EA2D37-A382-425A-9270-EF5B25759A9D}" destId="{204FB8EA-2F8D-44B1-8B55-A491CCD5E94A}" srcOrd="0" destOrd="0" presId="urn:microsoft.com/office/officeart/2005/8/layout/default#3"/>
    <dgm:cxn modelId="{A6BF7AB0-CF76-4521-ADCA-E947A1A0CD6F}" type="presOf" srcId="{56CCD903-8E8C-4828-B3B0-EFC7BF742EC4}" destId="{72BD897A-CDFC-4CDF-89AD-89447F539CAD}" srcOrd="0" destOrd="0" presId="urn:microsoft.com/office/officeart/2005/8/layout/default#3"/>
    <dgm:cxn modelId="{F987A907-721A-43AC-8666-614972EA0CC1}" type="presOf" srcId="{0179DCE8-969B-4033-99C2-FA42E659ED5E}" destId="{10DEE926-FB8D-4E53-81C1-691D7A2A6082}" srcOrd="0" destOrd="0" presId="urn:microsoft.com/office/officeart/2005/8/layout/default#3"/>
    <dgm:cxn modelId="{644ACC6D-661E-4EAA-9B5D-7A3C011F0248}" srcId="{18C85A98-6F35-465D-B9EA-08E106147FAE}" destId="{56CCD903-8E8C-4828-B3B0-EFC7BF742EC4}" srcOrd="2" destOrd="0" parTransId="{59F9AD80-E07B-45B6-BC07-7FC8B3467D37}" sibTransId="{648C966A-4735-4638-81FD-9C31A3642059}"/>
    <dgm:cxn modelId="{A86AF4B4-764A-4DFE-B405-F85BBDA0CAE2}" srcId="{18C85A98-6F35-465D-B9EA-08E106147FAE}" destId="{6BBDAB6B-B791-4C01-BEE7-41CEEA3454F9}" srcOrd="0" destOrd="0" parTransId="{633C0DB3-93FF-4362-A8B6-A9C4541B56B0}" sibTransId="{CEE2994F-FCEF-4926-A6C1-8BEF235607FD}"/>
    <dgm:cxn modelId="{0A95882D-7019-40F2-8945-5E1543E22F98}" type="presOf" srcId="{18C85A98-6F35-465D-B9EA-08E106147FAE}" destId="{7EC900E3-2482-468A-A11A-70177DF7AAA0}" srcOrd="0" destOrd="0" presId="urn:microsoft.com/office/officeart/2005/8/layout/default#3"/>
    <dgm:cxn modelId="{973B2C07-B5E3-4DB7-B8D1-1EEF7200926D}" srcId="{18C85A98-6F35-465D-B9EA-08E106147FAE}" destId="{77EA2D37-A382-425A-9270-EF5B25759A9D}" srcOrd="1" destOrd="0" parTransId="{F448202A-69E7-4C86-834B-00C55D4EE7B9}" sibTransId="{DEC05DCC-2499-4A6A-9705-381AFA320E1E}"/>
    <dgm:cxn modelId="{F1D709FB-F4A6-4CDC-9EF1-FEC0A7AB5091}" type="presOf" srcId="{6BBDAB6B-B791-4C01-BEE7-41CEEA3454F9}" destId="{B340DBE0-A3AC-4C08-B152-B8AA5D2A1C84}" srcOrd="0" destOrd="0" presId="urn:microsoft.com/office/officeart/2005/8/layout/default#3"/>
    <dgm:cxn modelId="{4254731C-1258-4784-99E5-7848015B2D26}" type="presParOf" srcId="{7EC900E3-2482-468A-A11A-70177DF7AAA0}" destId="{B340DBE0-A3AC-4C08-B152-B8AA5D2A1C84}" srcOrd="0" destOrd="0" presId="urn:microsoft.com/office/officeart/2005/8/layout/default#3"/>
    <dgm:cxn modelId="{944E8E0A-50EF-48D8-A264-19CF1B1992D7}" type="presParOf" srcId="{7EC900E3-2482-468A-A11A-70177DF7AAA0}" destId="{1F500D6B-FF67-4133-A752-C29132EB0457}" srcOrd="1" destOrd="0" presId="urn:microsoft.com/office/officeart/2005/8/layout/default#3"/>
    <dgm:cxn modelId="{84DA2133-C095-42CE-B2B7-15C2ECD27B97}" type="presParOf" srcId="{7EC900E3-2482-468A-A11A-70177DF7AAA0}" destId="{204FB8EA-2F8D-44B1-8B55-A491CCD5E94A}" srcOrd="2" destOrd="0" presId="urn:microsoft.com/office/officeart/2005/8/layout/default#3"/>
    <dgm:cxn modelId="{B50DE55A-BC32-492C-9F8B-D310EA21E261}" type="presParOf" srcId="{7EC900E3-2482-468A-A11A-70177DF7AAA0}" destId="{9F9AB1C8-7DEE-4E0A-8FAB-D31F078CBB5A}" srcOrd="3" destOrd="0" presId="urn:microsoft.com/office/officeart/2005/8/layout/default#3"/>
    <dgm:cxn modelId="{84ED70F2-8C52-430F-A3CA-B37F61A4B8C3}" type="presParOf" srcId="{7EC900E3-2482-468A-A11A-70177DF7AAA0}" destId="{72BD897A-CDFC-4CDF-89AD-89447F539CAD}" srcOrd="4" destOrd="0" presId="urn:microsoft.com/office/officeart/2005/8/layout/default#3"/>
    <dgm:cxn modelId="{F806E78B-6A57-444B-9738-BFC3668ABFA6}" type="presParOf" srcId="{7EC900E3-2482-468A-A11A-70177DF7AAA0}" destId="{84D72B58-2490-4B3D-B120-09A86D6C7EA6}" srcOrd="5" destOrd="0" presId="urn:microsoft.com/office/officeart/2005/8/layout/default#3"/>
    <dgm:cxn modelId="{9855BFBE-8DDD-424C-AF18-9236EA80A802}" type="presParOf" srcId="{7EC900E3-2482-468A-A11A-70177DF7AAA0}" destId="{10DEE926-FB8D-4E53-81C1-691D7A2A6082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4214BEB-6CFF-448F-A089-CB47DB69CADE}" type="doc">
      <dgm:prSet loTypeId="urn:microsoft.com/office/officeart/2005/8/layout/process5" loCatId="process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pPr rtl="1"/>
          <a:endParaRPr lang="ar-SA"/>
        </a:p>
      </dgm:t>
    </dgm:pt>
    <dgm:pt modelId="{8EC98C12-3AC9-4131-AFE2-9FA9A6849F0E}">
      <dgm:prSet phldrT="[Text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الأجهزة </a:t>
          </a:r>
          <a:r>
            <a: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Hardware</a:t>
          </a:r>
          <a:endParaRPr lang="ar-SA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022C4F-47DA-4525-9235-AF2C150B2373}" type="parTrans" cxnId="{0DA18858-2E46-4646-B34F-65E609B713DA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53A323-C63E-4894-99FF-36460A5DE37B}" type="sibTrans" cxnId="{0DA18858-2E46-4646-B34F-65E609B713DA}">
      <dgm:prSet custT="1"/>
      <dgm:spPr/>
      <dgm:t>
        <a:bodyPr/>
        <a:lstStyle/>
        <a:p>
          <a:pPr rtl="1"/>
          <a:endParaRPr lang="ar-SA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DD4D0D-A5AC-434A-9876-3F47F7516DE4}">
      <dgm:prSet phldrT="[Text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البرمجيات </a:t>
          </a:r>
          <a:r>
            <a: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Software</a:t>
          </a:r>
          <a:endParaRPr lang="ar-SA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9F6C4F-8E86-4010-9800-484149BC601A}" type="parTrans" cxnId="{071FCF6F-4985-4C25-8460-D29B23E66E56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D8643-D9CE-4A1A-A5E1-88C2279283F5}" type="sibTrans" cxnId="{071FCF6F-4985-4C25-8460-D29B23E66E56}">
      <dgm:prSet custT="1"/>
      <dgm:spPr/>
      <dgm:t>
        <a:bodyPr/>
        <a:lstStyle/>
        <a:p>
          <a:pPr rtl="1"/>
          <a:endParaRPr lang="ar-SA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7F90EB-1E0A-45FB-A6CA-5F1D496541D9}">
      <dgm:prSet phldrT="[Text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تكنولوجيا التخزين </a:t>
          </a:r>
          <a:r>
            <a: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Storage Technology </a:t>
          </a:r>
          <a:endParaRPr lang="ar-SA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FEC9F9-9D5A-43F6-83F4-FE0C10DDA11E}" type="parTrans" cxnId="{EBAA618F-04B9-4F69-BCD6-B0BD63B686A9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90EE72-8175-4F43-8A9B-6406E585A49B}" type="sibTrans" cxnId="{EBAA618F-04B9-4F69-BCD6-B0BD63B686A9}">
      <dgm:prSet custT="1"/>
      <dgm:spPr/>
      <dgm:t>
        <a:bodyPr/>
        <a:lstStyle/>
        <a:p>
          <a:pPr rtl="1"/>
          <a:endParaRPr lang="ar-SA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804069-BF20-413C-869D-F415C58480A9}">
      <dgm:prSet phldrT="[Text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تكنولوجيا الاتصال </a:t>
          </a:r>
          <a:r>
            <a: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 Technology</a:t>
          </a:r>
          <a:endParaRPr lang="ar-SA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1A33C3-D6F6-4412-B25F-CF3C9D24A35F}" type="parTrans" cxnId="{493F4ACD-4022-4613-9D26-715359C27840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4B36CB7-45D0-4C72-B696-FFF740813297}" type="sibTrans" cxnId="{493F4ACD-4022-4613-9D26-715359C27840}">
      <dgm:prSet custT="1"/>
      <dgm:spPr/>
      <dgm:t>
        <a:bodyPr/>
        <a:lstStyle/>
        <a:p>
          <a:pPr rtl="1"/>
          <a:endParaRPr lang="ar-SA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1A90D8-8EAB-4DF7-9893-4D38213994A3}">
      <dgm:prSet phldrT="[Text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الشبكات </a:t>
          </a:r>
          <a:r>
            <a: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Networks</a:t>
          </a:r>
          <a:endParaRPr lang="ar-SA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6E91F8-B86C-44C0-BBA0-B28729C663BD}" type="parTrans" cxnId="{8B727806-46A1-4C80-AB86-E733069224FC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1BA3EC-97A4-4B3D-BEE5-EFABD601DF36}" type="sibTrans" cxnId="{8B727806-46A1-4C80-AB86-E733069224FC}">
      <dgm:prSet/>
      <dgm:spPr/>
      <dgm:t>
        <a:bodyPr/>
        <a:lstStyle/>
        <a:p>
          <a:pPr rtl="1"/>
          <a:endParaRPr lang="ar-SA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9F8FA4-7285-4EEF-A89E-429E5669E008}" type="pres">
      <dgm:prSet presAssocID="{E4214BEB-6CFF-448F-A089-CB47DB69CA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C19F45F-66DB-43F9-BA03-26F12DE4E82A}" type="pres">
      <dgm:prSet presAssocID="{8EC98C12-3AC9-4131-AFE2-9FA9A6849F0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7EB73C4-78C8-459B-A32F-8AAF6635AA12}" type="pres">
      <dgm:prSet presAssocID="{7B53A323-C63E-4894-99FF-36460A5DE37B}" presName="sibTrans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A5893790-E151-496F-BC9C-882195D401FD}" type="pres">
      <dgm:prSet presAssocID="{7B53A323-C63E-4894-99FF-36460A5DE37B}" presName="connectorText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A701EFDB-D301-4F84-96AC-298175926830}" type="pres">
      <dgm:prSet presAssocID="{3ADD4D0D-A5AC-434A-9876-3F47F7516DE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8CFFD3-D438-4676-8DED-133E4B3EB37D}" type="pres">
      <dgm:prSet presAssocID="{4C7D8643-D9CE-4A1A-A5E1-88C2279283F5}" presName="sibTrans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BC7EB627-B81F-4A03-B7A1-1C6C078159AC}" type="pres">
      <dgm:prSet presAssocID="{4C7D8643-D9CE-4A1A-A5E1-88C2279283F5}" presName="connectorText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8163F025-B6A0-486B-8EEE-8D3E1331CC77}" type="pres">
      <dgm:prSet presAssocID="{517F90EB-1E0A-45FB-A6CA-5F1D496541D9}" presName="node" presStyleLbl="node1" presStyleIdx="2" presStyleCnt="5" custScaleX="1038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A1D79AC-A83C-4D02-9858-407872159A09}" type="pres">
      <dgm:prSet presAssocID="{E290EE72-8175-4F43-8A9B-6406E585A49B}" presName="sibTrans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0CC587DC-F16E-4FF6-B56E-A6E9AC5DB5F3}" type="pres">
      <dgm:prSet presAssocID="{E290EE72-8175-4F43-8A9B-6406E585A49B}" presName="connectorText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63A4A493-9453-4E51-9CA7-AD7E18B7225B}" type="pres">
      <dgm:prSet presAssocID="{D8804069-BF20-413C-869D-F415C58480A9}" presName="node" presStyleLbl="node1" presStyleIdx="3" presStyleCnt="5" custScaleX="1103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82F5584-3ED2-4E22-9708-1B98025279E5}" type="pres">
      <dgm:prSet presAssocID="{44B36CB7-45D0-4C72-B696-FFF740813297}" presName="sibTrans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E5045B10-3AF3-4D96-B287-3E01F07CC349}" type="pres">
      <dgm:prSet presAssocID="{44B36CB7-45D0-4C72-B696-FFF740813297}" presName="connectorText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EBE0535B-4169-4D51-BB7B-0297AD0E4BC8}" type="pres">
      <dgm:prSet presAssocID="{221A90D8-8EAB-4DF7-9893-4D38213994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035EBA-A434-4B3A-971F-6A53B647DA18}" type="presOf" srcId="{E4214BEB-6CFF-448F-A089-CB47DB69CADE}" destId="{109F8FA4-7285-4EEF-A89E-429E5669E008}" srcOrd="0" destOrd="0" presId="urn:microsoft.com/office/officeart/2005/8/layout/process5"/>
    <dgm:cxn modelId="{071FCF6F-4985-4C25-8460-D29B23E66E56}" srcId="{E4214BEB-6CFF-448F-A089-CB47DB69CADE}" destId="{3ADD4D0D-A5AC-434A-9876-3F47F7516DE4}" srcOrd="1" destOrd="0" parTransId="{DD9F6C4F-8E86-4010-9800-484149BC601A}" sibTransId="{4C7D8643-D9CE-4A1A-A5E1-88C2279283F5}"/>
    <dgm:cxn modelId="{8B727806-46A1-4C80-AB86-E733069224FC}" srcId="{E4214BEB-6CFF-448F-A089-CB47DB69CADE}" destId="{221A90D8-8EAB-4DF7-9893-4D38213994A3}" srcOrd="4" destOrd="0" parTransId="{DD6E91F8-B86C-44C0-BBA0-B28729C663BD}" sibTransId="{DA1BA3EC-97A4-4B3D-BEE5-EFABD601DF36}"/>
    <dgm:cxn modelId="{CD9EFDAF-DC44-4FB3-8F06-E16E2CD10766}" type="presOf" srcId="{7B53A323-C63E-4894-99FF-36460A5DE37B}" destId="{A5893790-E151-496F-BC9C-882195D401FD}" srcOrd="1" destOrd="0" presId="urn:microsoft.com/office/officeart/2005/8/layout/process5"/>
    <dgm:cxn modelId="{05042A30-FE08-4DF1-8715-7C380A2B8D86}" type="presOf" srcId="{D8804069-BF20-413C-869D-F415C58480A9}" destId="{63A4A493-9453-4E51-9CA7-AD7E18B7225B}" srcOrd="0" destOrd="0" presId="urn:microsoft.com/office/officeart/2005/8/layout/process5"/>
    <dgm:cxn modelId="{FBE27B6F-AA5B-4563-93F6-81169FC0BBCC}" type="presOf" srcId="{7B53A323-C63E-4894-99FF-36460A5DE37B}" destId="{E7EB73C4-78C8-459B-A32F-8AAF6635AA12}" srcOrd="0" destOrd="0" presId="urn:microsoft.com/office/officeart/2005/8/layout/process5"/>
    <dgm:cxn modelId="{1356AE5A-BE30-49F4-862F-EEBE38C08ADA}" type="presOf" srcId="{44B36CB7-45D0-4C72-B696-FFF740813297}" destId="{782F5584-3ED2-4E22-9708-1B98025279E5}" srcOrd="0" destOrd="0" presId="urn:microsoft.com/office/officeart/2005/8/layout/process5"/>
    <dgm:cxn modelId="{60AA71A4-AA14-42ED-A581-081785589922}" type="presOf" srcId="{4C7D8643-D9CE-4A1A-A5E1-88C2279283F5}" destId="{8B8CFFD3-D438-4676-8DED-133E4B3EB37D}" srcOrd="0" destOrd="0" presId="urn:microsoft.com/office/officeart/2005/8/layout/process5"/>
    <dgm:cxn modelId="{9494FE07-9581-461B-89B9-FE9E46B3905A}" type="presOf" srcId="{3ADD4D0D-A5AC-434A-9876-3F47F7516DE4}" destId="{A701EFDB-D301-4F84-96AC-298175926830}" srcOrd="0" destOrd="0" presId="urn:microsoft.com/office/officeart/2005/8/layout/process5"/>
    <dgm:cxn modelId="{493F4ACD-4022-4613-9D26-715359C27840}" srcId="{E4214BEB-6CFF-448F-A089-CB47DB69CADE}" destId="{D8804069-BF20-413C-869D-F415C58480A9}" srcOrd="3" destOrd="0" parTransId="{591A33C3-D6F6-4412-B25F-CF3C9D24A35F}" sibTransId="{44B36CB7-45D0-4C72-B696-FFF740813297}"/>
    <dgm:cxn modelId="{27F48D71-BAFD-4A02-A0C0-8A95E15FDB5B}" type="presOf" srcId="{517F90EB-1E0A-45FB-A6CA-5F1D496541D9}" destId="{8163F025-B6A0-486B-8EEE-8D3E1331CC77}" srcOrd="0" destOrd="0" presId="urn:microsoft.com/office/officeart/2005/8/layout/process5"/>
    <dgm:cxn modelId="{EBAA618F-04B9-4F69-BCD6-B0BD63B686A9}" srcId="{E4214BEB-6CFF-448F-A089-CB47DB69CADE}" destId="{517F90EB-1E0A-45FB-A6CA-5F1D496541D9}" srcOrd="2" destOrd="0" parTransId="{7CFEC9F9-9D5A-43F6-83F4-FE0C10DDA11E}" sibTransId="{E290EE72-8175-4F43-8A9B-6406E585A49B}"/>
    <dgm:cxn modelId="{31CB860A-204E-46E8-8087-5A9C6AA5FAE2}" type="presOf" srcId="{221A90D8-8EAB-4DF7-9893-4D38213994A3}" destId="{EBE0535B-4169-4D51-BB7B-0297AD0E4BC8}" srcOrd="0" destOrd="0" presId="urn:microsoft.com/office/officeart/2005/8/layout/process5"/>
    <dgm:cxn modelId="{7396F06E-D712-4C72-93CA-DCA09D929A61}" type="presOf" srcId="{44B36CB7-45D0-4C72-B696-FFF740813297}" destId="{E5045B10-3AF3-4D96-B287-3E01F07CC349}" srcOrd="1" destOrd="0" presId="urn:microsoft.com/office/officeart/2005/8/layout/process5"/>
    <dgm:cxn modelId="{65021C8F-0E1E-45C9-A32A-50F1EABF5DC8}" type="presOf" srcId="{8EC98C12-3AC9-4131-AFE2-9FA9A6849F0E}" destId="{EC19F45F-66DB-43F9-BA03-26F12DE4E82A}" srcOrd="0" destOrd="0" presId="urn:microsoft.com/office/officeart/2005/8/layout/process5"/>
    <dgm:cxn modelId="{5C161A01-ACF1-4DB7-9D63-0DEE37BF0535}" type="presOf" srcId="{E290EE72-8175-4F43-8A9B-6406E585A49B}" destId="{0CC587DC-F16E-4FF6-B56E-A6E9AC5DB5F3}" srcOrd="1" destOrd="0" presId="urn:microsoft.com/office/officeart/2005/8/layout/process5"/>
    <dgm:cxn modelId="{0DA18858-2E46-4646-B34F-65E609B713DA}" srcId="{E4214BEB-6CFF-448F-A089-CB47DB69CADE}" destId="{8EC98C12-3AC9-4131-AFE2-9FA9A6849F0E}" srcOrd="0" destOrd="0" parTransId="{54022C4F-47DA-4525-9235-AF2C150B2373}" sibTransId="{7B53A323-C63E-4894-99FF-36460A5DE37B}"/>
    <dgm:cxn modelId="{93002DEB-01B8-46D8-A4D5-0540E618BAC1}" type="presOf" srcId="{4C7D8643-D9CE-4A1A-A5E1-88C2279283F5}" destId="{BC7EB627-B81F-4A03-B7A1-1C6C078159AC}" srcOrd="1" destOrd="0" presId="urn:microsoft.com/office/officeart/2005/8/layout/process5"/>
    <dgm:cxn modelId="{D1D77496-52AD-4C70-9649-7AF577FC422A}" type="presOf" srcId="{E290EE72-8175-4F43-8A9B-6406E585A49B}" destId="{5A1D79AC-A83C-4D02-9858-407872159A09}" srcOrd="0" destOrd="0" presId="urn:microsoft.com/office/officeart/2005/8/layout/process5"/>
    <dgm:cxn modelId="{63FB5BCE-963E-41FB-A4A4-CC796C6E9DE0}" type="presParOf" srcId="{109F8FA4-7285-4EEF-A89E-429E5669E008}" destId="{EC19F45F-66DB-43F9-BA03-26F12DE4E82A}" srcOrd="0" destOrd="0" presId="urn:microsoft.com/office/officeart/2005/8/layout/process5"/>
    <dgm:cxn modelId="{C9F72E7E-3FF6-417E-B7F7-3B37321CBF7D}" type="presParOf" srcId="{109F8FA4-7285-4EEF-A89E-429E5669E008}" destId="{E7EB73C4-78C8-459B-A32F-8AAF6635AA12}" srcOrd="1" destOrd="0" presId="urn:microsoft.com/office/officeart/2005/8/layout/process5"/>
    <dgm:cxn modelId="{5A9984A5-A939-4BC7-B758-EA04D1E0B7D6}" type="presParOf" srcId="{E7EB73C4-78C8-459B-A32F-8AAF6635AA12}" destId="{A5893790-E151-496F-BC9C-882195D401FD}" srcOrd="0" destOrd="0" presId="urn:microsoft.com/office/officeart/2005/8/layout/process5"/>
    <dgm:cxn modelId="{101E0F50-F4E9-4966-A338-167444AFE67E}" type="presParOf" srcId="{109F8FA4-7285-4EEF-A89E-429E5669E008}" destId="{A701EFDB-D301-4F84-96AC-298175926830}" srcOrd="2" destOrd="0" presId="urn:microsoft.com/office/officeart/2005/8/layout/process5"/>
    <dgm:cxn modelId="{F814E622-DB6E-431A-9994-6BDC2F06A3C1}" type="presParOf" srcId="{109F8FA4-7285-4EEF-A89E-429E5669E008}" destId="{8B8CFFD3-D438-4676-8DED-133E4B3EB37D}" srcOrd="3" destOrd="0" presId="urn:microsoft.com/office/officeart/2005/8/layout/process5"/>
    <dgm:cxn modelId="{02D67AC3-CD1A-44B1-8602-BB488C6B43C0}" type="presParOf" srcId="{8B8CFFD3-D438-4676-8DED-133E4B3EB37D}" destId="{BC7EB627-B81F-4A03-B7A1-1C6C078159AC}" srcOrd="0" destOrd="0" presId="urn:microsoft.com/office/officeart/2005/8/layout/process5"/>
    <dgm:cxn modelId="{6BAA7319-E207-4433-8C3C-7ADB2BE87C9F}" type="presParOf" srcId="{109F8FA4-7285-4EEF-A89E-429E5669E008}" destId="{8163F025-B6A0-486B-8EEE-8D3E1331CC77}" srcOrd="4" destOrd="0" presId="urn:microsoft.com/office/officeart/2005/8/layout/process5"/>
    <dgm:cxn modelId="{2AD940FC-F1D5-4A16-96D4-6A454947E45B}" type="presParOf" srcId="{109F8FA4-7285-4EEF-A89E-429E5669E008}" destId="{5A1D79AC-A83C-4D02-9858-407872159A09}" srcOrd="5" destOrd="0" presId="urn:microsoft.com/office/officeart/2005/8/layout/process5"/>
    <dgm:cxn modelId="{5E939193-3060-400E-A960-3CD5BD553DF0}" type="presParOf" srcId="{5A1D79AC-A83C-4D02-9858-407872159A09}" destId="{0CC587DC-F16E-4FF6-B56E-A6E9AC5DB5F3}" srcOrd="0" destOrd="0" presId="urn:microsoft.com/office/officeart/2005/8/layout/process5"/>
    <dgm:cxn modelId="{F27EC50E-87C6-42C0-80DA-3C4302AD9CF6}" type="presParOf" srcId="{109F8FA4-7285-4EEF-A89E-429E5669E008}" destId="{63A4A493-9453-4E51-9CA7-AD7E18B7225B}" srcOrd="6" destOrd="0" presId="urn:microsoft.com/office/officeart/2005/8/layout/process5"/>
    <dgm:cxn modelId="{3DBD0F86-4918-4E3E-B768-F1D13225E686}" type="presParOf" srcId="{109F8FA4-7285-4EEF-A89E-429E5669E008}" destId="{782F5584-3ED2-4E22-9708-1B98025279E5}" srcOrd="7" destOrd="0" presId="urn:microsoft.com/office/officeart/2005/8/layout/process5"/>
    <dgm:cxn modelId="{60FB8D9F-1E2C-4A14-902C-EB105F44C369}" type="presParOf" srcId="{782F5584-3ED2-4E22-9708-1B98025279E5}" destId="{E5045B10-3AF3-4D96-B287-3E01F07CC349}" srcOrd="0" destOrd="0" presId="urn:microsoft.com/office/officeart/2005/8/layout/process5"/>
    <dgm:cxn modelId="{A9F6DE6A-8010-487F-9742-7596A93E4CC8}" type="presParOf" srcId="{109F8FA4-7285-4EEF-A89E-429E5669E008}" destId="{EBE0535B-4169-4D51-BB7B-0297AD0E4BC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039086F-5DB9-4B17-AD1A-F0609A41D47B}" type="doc">
      <dgm:prSet loTypeId="urn:microsoft.com/office/officeart/2005/8/layout/process2" loCatId="process" qsTypeId="urn:microsoft.com/office/officeart/2005/8/quickstyle/3d2" qsCatId="3D" csTypeId="urn:microsoft.com/office/officeart/2005/8/colors/accent1_5" csCatId="accent1" phldr="1"/>
      <dgm:spPr/>
    </dgm:pt>
    <dgm:pt modelId="{F252FFEE-5AE0-48BD-BBCC-7A558D01317A}">
      <dgm:prSet phldrT="[Text]"/>
      <dgm:spPr/>
      <dgm:t>
        <a:bodyPr/>
        <a:lstStyle/>
        <a:p>
          <a:pPr rtl="1"/>
          <a:r>
            <a:rPr lang="ar-EG" b="1" dirty="0" smtClean="0"/>
            <a:t>مدخل </a:t>
          </a:r>
          <a:r>
            <a:rPr lang="ar-SA" b="1" dirty="0" smtClean="0"/>
            <a:t>تقني </a:t>
          </a:r>
          <a:r>
            <a:rPr lang="en-US" b="1" dirty="0" smtClean="0"/>
            <a:t>Technical Approach</a:t>
          </a:r>
          <a:endParaRPr lang="ar-SA" dirty="0"/>
        </a:p>
      </dgm:t>
    </dgm:pt>
    <dgm:pt modelId="{F6576B3F-BF3A-42E5-8523-1EB1E5281B2B}" type="parTrans" cxnId="{CF4B85C5-F358-4A61-979C-029D39E5D373}">
      <dgm:prSet/>
      <dgm:spPr/>
      <dgm:t>
        <a:bodyPr/>
        <a:lstStyle/>
        <a:p>
          <a:pPr rtl="1"/>
          <a:endParaRPr lang="ar-SA"/>
        </a:p>
      </dgm:t>
    </dgm:pt>
    <dgm:pt modelId="{2031DAD7-726E-491A-AE32-C93BF7BF361B}" type="sibTrans" cxnId="{CF4B85C5-F358-4A61-979C-029D39E5D373}">
      <dgm:prSet/>
      <dgm:spPr/>
      <dgm:t>
        <a:bodyPr/>
        <a:lstStyle/>
        <a:p>
          <a:pPr rtl="1"/>
          <a:endParaRPr lang="ar-SA"/>
        </a:p>
      </dgm:t>
    </dgm:pt>
    <dgm:pt modelId="{A51D4056-A2F1-49B0-9FF3-F0343D5083C3}">
      <dgm:prSet phldrT="[Text]"/>
      <dgm:spPr/>
      <dgm:t>
        <a:bodyPr/>
        <a:lstStyle/>
        <a:p>
          <a:pPr rtl="1"/>
          <a:r>
            <a:rPr lang="ar-SA" b="1" dirty="0" smtClean="0"/>
            <a:t>سلوكي </a:t>
          </a:r>
          <a:r>
            <a:rPr lang="en-US" b="1" dirty="0" smtClean="0"/>
            <a:t>Behavioral </a:t>
          </a:r>
          <a:r>
            <a:rPr lang="ar-EG" b="1" dirty="0" smtClean="0"/>
            <a:t>    </a:t>
          </a:r>
          <a:r>
            <a:rPr lang="en-US" b="1" dirty="0" smtClean="0"/>
            <a:t>Approach</a:t>
          </a:r>
          <a:r>
            <a:rPr lang="ar-EG" b="1" dirty="0" smtClean="0"/>
            <a:t> </a:t>
          </a:r>
          <a:endParaRPr lang="ar-SA" dirty="0"/>
        </a:p>
      </dgm:t>
    </dgm:pt>
    <dgm:pt modelId="{786581E9-7920-40F5-93F4-CFBC18CF67E6}" type="parTrans" cxnId="{20544EAC-15DA-46B7-8132-40EE487BF059}">
      <dgm:prSet/>
      <dgm:spPr/>
      <dgm:t>
        <a:bodyPr/>
        <a:lstStyle/>
        <a:p>
          <a:pPr rtl="1"/>
          <a:endParaRPr lang="ar-SA"/>
        </a:p>
      </dgm:t>
    </dgm:pt>
    <dgm:pt modelId="{1A7149C3-86B8-412C-BEF6-89E498188ACD}" type="sibTrans" cxnId="{20544EAC-15DA-46B7-8132-40EE487BF059}">
      <dgm:prSet/>
      <dgm:spPr/>
      <dgm:t>
        <a:bodyPr/>
        <a:lstStyle/>
        <a:p>
          <a:pPr rtl="1"/>
          <a:endParaRPr lang="ar-SA"/>
        </a:p>
      </dgm:t>
    </dgm:pt>
    <dgm:pt modelId="{0A898058-3FD8-46CE-8943-A90C362E638F}" type="pres">
      <dgm:prSet presAssocID="{F039086F-5DB9-4B17-AD1A-F0609A41D47B}" presName="linearFlow" presStyleCnt="0">
        <dgm:presLayoutVars>
          <dgm:resizeHandles val="exact"/>
        </dgm:presLayoutVars>
      </dgm:prSet>
      <dgm:spPr/>
    </dgm:pt>
    <dgm:pt modelId="{3E5EAC10-E772-4D54-9E4B-3F846E9170BD}" type="pres">
      <dgm:prSet presAssocID="{F252FFEE-5AE0-48BD-BBCC-7A558D01317A}" presName="node" presStyleLbl="node1" presStyleIdx="0" presStyleCnt="2" custLinFactNeighborX="-2096" custLinFactNeighborY="-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349B260-FC07-4869-8DDA-9CA3D364E259}" type="pres">
      <dgm:prSet presAssocID="{2031DAD7-726E-491A-AE32-C93BF7BF361B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231E6A23-ECDB-4CE8-9315-BC7744834A78}" type="pres">
      <dgm:prSet presAssocID="{2031DAD7-726E-491A-AE32-C93BF7BF361B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B37A2F98-DDF3-48C0-BD30-5ED224E15AB4}" type="pres">
      <dgm:prSet presAssocID="{A51D4056-A2F1-49B0-9FF3-F0343D5083C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E044A68-32E6-43D3-A43B-CABC4BFC56A0}" type="presOf" srcId="{A51D4056-A2F1-49B0-9FF3-F0343D5083C3}" destId="{B37A2F98-DDF3-48C0-BD30-5ED224E15AB4}" srcOrd="0" destOrd="0" presId="urn:microsoft.com/office/officeart/2005/8/layout/process2"/>
    <dgm:cxn modelId="{E71A9D4C-1332-4923-8571-08B499D46FF6}" type="presOf" srcId="{2031DAD7-726E-491A-AE32-C93BF7BF361B}" destId="{231E6A23-ECDB-4CE8-9315-BC7744834A78}" srcOrd="1" destOrd="0" presId="urn:microsoft.com/office/officeart/2005/8/layout/process2"/>
    <dgm:cxn modelId="{CF4B85C5-F358-4A61-979C-029D39E5D373}" srcId="{F039086F-5DB9-4B17-AD1A-F0609A41D47B}" destId="{F252FFEE-5AE0-48BD-BBCC-7A558D01317A}" srcOrd="0" destOrd="0" parTransId="{F6576B3F-BF3A-42E5-8523-1EB1E5281B2B}" sibTransId="{2031DAD7-726E-491A-AE32-C93BF7BF361B}"/>
    <dgm:cxn modelId="{02B366F3-3A22-4FBB-A043-E61A23292754}" type="presOf" srcId="{2031DAD7-726E-491A-AE32-C93BF7BF361B}" destId="{0349B260-FC07-4869-8DDA-9CA3D364E259}" srcOrd="0" destOrd="0" presId="urn:microsoft.com/office/officeart/2005/8/layout/process2"/>
    <dgm:cxn modelId="{97AB1634-3E8F-4B90-BD0E-C01A9430ED62}" type="presOf" srcId="{F252FFEE-5AE0-48BD-BBCC-7A558D01317A}" destId="{3E5EAC10-E772-4D54-9E4B-3F846E9170BD}" srcOrd="0" destOrd="0" presId="urn:microsoft.com/office/officeart/2005/8/layout/process2"/>
    <dgm:cxn modelId="{170F9FF7-1E54-4EE8-96AC-DB5FBED73868}" type="presOf" srcId="{F039086F-5DB9-4B17-AD1A-F0609A41D47B}" destId="{0A898058-3FD8-46CE-8943-A90C362E638F}" srcOrd="0" destOrd="0" presId="urn:microsoft.com/office/officeart/2005/8/layout/process2"/>
    <dgm:cxn modelId="{20544EAC-15DA-46B7-8132-40EE487BF059}" srcId="{F039086F-5DB9-4B17-AD1A-F0609A41D47B}" destId="{A51D4056-A2F1-49B0-9FF3-F0343D5083C3}" srcOrd="1" destOrd="0" parTransId="{786581E9-7920-40F5-93F4-CFBC18CF67E6}" sibTransId="{1A7149C3-86B8-412C-BEF6-89E498188ACD}"/>
    <dgm:cxn modelId="{8E37C57E-D25D-4BB6-9DBB-32C84CCE3F8F}" type="presParOf" srcId="{0A898058-3FD8-46CE-8943-A90C362E638F}" destId="{3E5EAC10-E772-4D54-9E4B-3F846E9170BD}" srcOrd="0" destOrd="0" presId="urn:microsoft.com/office/officeart/2005/8/layout/process2"/>
    <dgm:cxn modelId="{A4BC6740-69E5-4EC8-8BDB-3C2D6D309668}" type="presParOf" srcId="{0A898058-3FD8-46CE-8943-A90C362E638F}" destId="{0349B260-FC07-4869-8DDA-9CA3D364E259}" srcOrd="1" destOrd="0" presId="urn:microsoft.com/office/officeart/2005/8/layout/process2"/>
    <dgm:cxn modelId="{BECA6F96-3BE9-4291-9E35-3664D4CF9821}" type="presParOf" srcId="{0349B260-FC07-4869-8DDA-9CA3D364E259}" destId="{231E6A23-ECDB-4CE8-9315-BC7744834A78}" srcOrd="0" destOrd="0" presId="urn:microsoft.com/office/officeart/2005/8/layout/process2"/>
    <dgm:cxn modelId="{2B4EC319-0B0B-4305-A55A-7444DA876CE3}" type="presParOf" srcId="{0A898058-3FD8-46CE-8943-A90C362E638F}" destId="{B37A2F98-DDF3-48C0-BD30-5ED224E15AB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D3492D7-D7BA-4000-8A62-7649AD1D343F}" type="doc">
      <dgm:prSet loTypeId="urn:microsoft.com/office/officeart/2005/8/layout/process1" loCatId="process" qsTypeId="urn:microsoft.com/office/officeart/2005/8/quickstyle/simple4" qsCatId="simple" csTypeId="urn:microsoft.com/office/officeart/2005/8/colors/accent4_5" csCatId="accent4" phldr="1"/>
      <dgm:spPr/>
    </dgm:pt>
    <dgm:pt modelId="{F7A1ACE0-7740-48E9-A7D4-EEDC323C8380}">
      <dgm:prSet phldrT="[نص]"/>
      <dgm:spPr/>
      <dgm:t>
        <a:bodyPr/>
        <a:lstStyle/>
        <a:p>
          <a:pPr rtl="1"/>
          <a:r>
            <a:rPr lang="ar-SA" b="0" dirty="0" smtClean="0"/>
            <a:t>علوم الكمبيوتر </a:t>
          </a:r>
          <a:r>
            <a:rPr lang="en-US" b="0" dirty="0" smtClean="0"/>
            <a:t>Computer Sciences</a:t>
          </a:r>
          <a:endParaRPr lang="ar-SA" b="0" dirty="0"/>
        </a:p>
      </dgm:t>
    </dgm:pt>
    <dgm:pt modelId="{937184CF-37A9-4813-AE8C-8665E1B0F086}" type="parTrans" cxnId="{95B99F97-E5E9-4CFA-B16C-722447041D06}">
      <dgm:prSet/>
      <dgm:spPr/>
      <dgm:t>
        <a:bodyPr/>
        <a:lstStyle/>
        <a:p>
          <a:pPr rtl="1"/>
          <a:endParaRPr lang="ar-SA"/>
        </a:p>
      </dgm:t>
    </dgm:pt>
    <dgm:pt modelId="{81038846-EDCC-476C-B711-CF6410728B2B}" type="sibTrans" cxnId="{95B99F97-E5E9-4CFA-B16C-722447041D06}">
      <dgm:prSet/>
      <dgm:spPr/>
      <dgm:t>
        <a:bodyPr/>
        <a:lstStyle/>
        <a:p>
          <a:pPr rtl="1"/>
          <a:endParaRPr lang="ar-SA"/>
        </a:p>
      </dgm:t>
    </dgm:pt>
    <dgm:pt modelId="{4CAFEBD5-CADF-4A77-9151-3ABDAE22397A}">
      <dgm:prSet phldrT="[نص]" custT="1"/>
      <dgm:spPr/>
      <dgm:t>
        <a:bodyPr/>
        <a:lstStyle/>
        <a:p>
          <a:pPr rtl="1"/>
          <a:r>
            <a:rPr lang="ar-SA" sz="1800" b="0" dirty="0" smtClean="0"/>
            <a:t>علوم الإدارة </a:t>
          </a:r>
          <a:r>
            <a:rPr lang="en-US" sz="1800" b="0" dirty="0" smtClean="0"/>
            <a:t>Management Sciences </a:t>
          </a:r>
          <a:r>
            <a:rPr lang="ar-SA" sz="1800" b="0" dirty="0" smtClean="0"/>
            <a:t> </a:t>
          </a:r>
          <a:endParaRPr lang="ar-SA" sz="1800" b="0" dirty="0"/>
        </a:p>
      </dgm:t>
    </dgm:pt>
    <dgm:pt modelId="{71C5EC07-05FF-4E6B-97C1-36F6A31598D7}" type="parTrans" cxnId="{278E6925-3AE8-43BF-B7E4-22A2C3735254}">
      <dgm:prSet/>
      <dgm:spPr/>
      <dgm:t>
        <a:bodyPr/>
        <a:lstStyle/>
        <a:p>
          <a:pPr rtl="1"/>
          <a:endParaRPr lang="ar-SA"/>
        </a:p>
      </dgm:t>
    </dgm:pt>
    <dgm:pt modelId="{B3CE525F-560E-478D-A7BE-599535548E8B}" type="sibTrans" cxnId="{278E6925-3AE8-43BF-B7E4-22A2C3735254}">
      <dgm:prSet/>
      <dgm:spPr/>
      <dgm:t>
        <a:bodyPr/>
        <a:lstStyle/>
        <a:p>
          <a:pPr rtl="1"/>
          <a:endParaRPr lang="ar-SA"/>
        </a:p>
      </dgm:t>
    </dgm:pt>
    <dgm:pt modelId="{C7894AFD-7EFC-4CCF-9418-AFED33F165AA}">
      <dgm:prSet phldrT="[نص]" custT="1"/>
      <dgm:spPr/>
      <dgm:t>
        <a:bodyPr/>
        <a:lstStyle/>
        <a:p>
          <a:pPr rtl="1"/>
          <a:r>
            <a:rPr lang="ar-SA" sz="1800" b="0" dirty="0" smtClean="0"/>
            <a:t>بحوث العمليات </a:t>
          </a:r>
          <a:r>
            <a:rPr lang="en-US" sz="1800" b="0" dirty="0" smtClean="0"/>
            <a:t>Operations Research</a:t>
          </a:r>
          <a:endParaRPr lang="ar-SA" sz="1800" b="0" dirty="0"/>
        </a:p>
      </dgm:t>
    </dgm:pt>
    <dgm:pt modelId="{209F1A04-2AC9-499D-8656-3BE49796D970}" type="parTrans" cxnId="{4BA09367-FE80-400D-B649-FC69F57433EB}">
      <dgm:prSet/>
      <dgm:spPr/>
      <dgm:t>
        <a:bodyPr/>
        <a:lstStyle/>
        <a:p>
          <a:pPr rtl="1"/>
          <a:endParaRPr lang="ar-SA"/>
        </a:p>
      </dgm:t>
    </dgm:pt>
    <dgm:pt modelId="{C43A72F8-EB15-471D-ACB0-47FC35037CFE}" type="sibTrans" cxnId="{4BA09367-FE80-400D-B649-FC69F57433EB}">
      <dgm:prSet/>
      <dgm:spPr/>
      <dgm:t>
        <a:bodyPr/>
        <a:lstStyle/>
        <a:p>
          <a:pPr rtl="1"/>
          <a:endParaRPr lang="ar-SA"/>
        </a:p>
      </dgm:t>
    </dgm:pt>
    <dgm:pt modelId="{9624B789-3E78-434E-B223-C918E239AD78}" type="pres">
      <dgm:prSet presAssocID="{5D3492D7-D7BA-4000-8A62-7649AD1D343F}" presName="Name0" presStyleCnt="0">
        <dgm:presLayoutVars>
          <dgm:dir/>
          <dgm:resizeHandles val="exact"/>
        </dgm:presLayoutVars>
      </dgm:prSet>
      <dgm:spPr/>
    </dgm:pt>
    <dgm:pt modelId="{0BDF033E-6EBE-4EE1-94CA-637D624A8B47}" type="pres">
      <dgm:prSet presAssocID="{F7A1ACE0-7740-48E9-A7D4-EEDC323C8380}" presName="node" presStyleLbl="node1" presStyleIdx="0" presStyleCnt="3" custLinFactNeighborX="-836" custLinFactNeighborY="-583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B6C3C0-3504-4361-BED9-09F0AFF47AAE}" type="pres">
      <dgm:prSet presAssocID="{81038846-EDCC-476C-B711-CF6410728B2B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1E655263-2D6F-4BF7-A57D-ED850C58854E}" type="pres">
      <dgm:prSet presAssocID="{81038846-EDCC-476C-B711-CF6410728B2B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1A6D267F-8803-47D2-8C97-4D8EBD85413D}" type="pres">
      <dgm:prSet presAssocID="{4CAFEBD5-CADF-4A77-9151-3ABDAE22397A}" presName="node" presStyleLbl="node1" presStyleIdx="1" presStyleCnt="3" custLinFactNeighborX="-17751" custLinFactNeighborY="-583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835635B-0A4E-4102-A035-769E0BCA6CFE}" type="pres">
      <dgm:prSet presAssocID="{B3CE525F-560E-478D-A7BE-599535548E8B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0D5A4AD4-572D-45F0-BC05-1EBF08B5A179}" type="pres">
      <dgm:prSet presAssocID="{B3CE525F-560E-478D-A7BE-599535548E8B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BE9A6AE1-63C8-4C52-AB33-2A422B926F17}" type="pres">
      <dgm:prSet presAssocID="{C7894AFD-7EFC-4CCF-9418-AFED33F165AA}" presName="node" presStyleLbl="node1" presStyleIdx="2" presStyleCnt="3" custLinFactNeighborX="-70353" custLinFactNeighborY="-6631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5B99F97-E5E9-4CFA-B16C-722447041D06}" srcId="{5D3492D7-D7BA-4000-8A62-7649AD1D343F}" destId="{F7A1ACE0-7740-48E9-A7D4-EEDC323C8380}" srcOrd="0" destOrd="0" parTransId="{937184CF-37A9-4813-AE8C-8665E1B0F086}" sibTransId="{81038846-EDCC-476C-B711-CF6410728B2B}"/>
    <dgm:cxn modelId="{2D57307E-47D8-4B2B-B752-BB739C37410F}" type="presOf" srcId="{81038846-EDCC-476C-B711-CF6410728B2B}" destId="{7BB6C3C0-3504-4361-BED9-09F0AFF47AAE}" srcOrd="0" destOrd="0" presId="urn:microsoft.com/office/officeart/2005/8/layout/process1"/>
    <dgm:cxn modelId="{2F883BC5-04A5-4D7B-95E5-3A5A7D9395C3}" type="presOf" srcId="{B3CE525F-560E-478D-A7BE-599535548E8B}" destId="{E835635B-0A4E-4102-A035-769E0BCA6CFE}" srcOrd="0" destOrd="0" presId="urn:microsoft.com/office/officeart/2005/8/layout/process1"/>
    <dgm:cxn modelId="{3EE8634D-283C-4218-AB06-BEB9F3AF3946}" type="presOf" srcId="{F7A1ACE0-7740-48E9-A7D4-EEDC323C8380}" destId="{0BDF033E-6EBE-4EE1-94CA-637D624A8B47}" srcOrd="0" destOrd="0" presId="urn:microsoft.com/office/officeart/2005/8/layout/process1"/>
    <dgm:cxn modelId="{0149BF15-72CC-468F-AAEF-01B01F57E5CB}" type="presOf" srcId="{5D3492D7-D7BA-4000-8A62-7649AD1D343F}" destId="{9624B789-3E78-434E-B223-C918E239AD78}" srcOrd="0" destOrd="0" presId="urn:microsoft.com/office/officeart/2005/8/layout/process1"/>
    <dgm:cxn modelId="{278E6925-3AE8-43BF-B7E4-22A2C3735254}" srcId="{5D3492D7-D7BA-4000-8A62-7649AD1D343F}" destId="{4CAFEBD5-CADF-4A77-9151-3ABDAE22397A}" srcOrd="1" destOrd="0" parTransId="{71C5EC07-05FF-4E6B-97C1-36F6A31598D7}" sibTransId="{B3CE525F-560E-478D-A7BE-599535548E8B}"/>
    <dgm:cxn modelId="{3497201F-2D84-40C7-9964-62D9D0C62A20}" type="presOf" srcId="{81038846-EDCC-476C-B711-CF6410728B2B}" destId="{1E655263-2D6F-4BF7-A57D-ED850C58854E}" srcOrd="1" destOrd="0" presId="urn:microsoft.com/office/officeart/2005/8/layout/process1"/>
    <dgm:cxn modelId="{DD66F97C-70A5-4E95-8C3C-A937D8E48886}" type="presOf" srcId="{C7894AFD-7EFC-4CCF-9418-AFED33F165AA}" destId="{BE9A6AE1-63C8-4C52-AB33-2A422B926F17}" srcOrd="0" destOrd="0" presId="urn:microsoft.com/office/officeart/2005/8/layout/process1"/>
    <dgm:cxn modelId="{D3AE9A17-43F2-42A7-8FC2-54224BEA1B77}" type="presOf" srcId="{B3CE525F-560E-478D-A7BE-599535548E8B}" destId="{0D5A4AD4-572D-45F0-BC05-1EBF08B5A179}" srcOrd="1" destOrd="0" presId="urn:microsoft.com/office/officeart/2005/8/layout/process1"/>
    <dgm:cxn modelId="{4BA09367-FE80-400D-B649-FC69F57433EB}" srcId="{5D3492D7-D7BA-4000-8A62-7649AD1D343F}" destId="{C7894AFD-7EFC-4CCF-9418-AFED33F165AA}" srcOrd="2" destOrd="0" parTransId="{209F1A04-2AC9-499D-8656-3BE49796D970}" sibTransId="{C43A72F8-EB15-471D-ACB0-47FC35037CFE}"/>
    <dgm:cxn modelId="{1176105C-6D46-4766-A605-922C24465155}" type="presOf" srcId="{4CAFEBD5-CADF-4A77-9151-3ABDAE22397A}" destId="{1A6D267F-8803-47D2-8C97-4D8EBD85413D}" srcOrd="0" destOrd="0" presId="urn:microsoft.com/office/officeart/2005/8/layout/process1"/>
    <dgm:cxn modelId="{50AF0C7A-2031-4693-9EA0-A8DCC5303567}" type="presParOf" srcId="{9624B789-3E78-434E-B223-C918E239AD78}" destId="{0BDF033E-6EBE-4EE1-94CA-637D624A8B47}" srcOrd="0" destOrd="0" presId="urn:microsoft.com/office/officeart/2005/8/layout/process1"/>
    <dgm:cxn modelId="{DD219801-1D55-4560-A521-9C41719BB6FB}" type="presParOf" srcId="{9624B789-3E78-434E-B223-C918E239AD78}" destId="{7BB6C3C0-3504-4361-BED9-09F0AFF47AAE}" srcOrd="1" destOrd="0" presId="urn:microsoft.com/office/officeart/2005/8/layout/process1"/>
    <dgm:cxn modelId="{5CE54403-E78A-49F9-AD8E-0BF4E72A7372}" type="presParOf" srcId="{7BB6C3C0-3504-4361-BED9-09F0AFF47AAE}" destId="{1E655263-2D6F-4BF7-A57D-ED850C58854E}" srcOrd="0" destOrd="0" presId="urn:microsoft.com/office/officeart/2005/8/layout/process1"/>
    <dgm:cxn modelId="{119C589F-518E-4D4B-B1F1-4A7EDCC40F83}" type="presParOf" srcId="{9624B789-3E78-434E-B223-C918E239AD78}" destId="{1A6D267F-8803-47D2-8C97-4D8EBD85413D}" srcOrd="2" destOrd="0" presId="urn:microsoft.com/office/officeart/2005/8/layout/process1"/>
    <dgm:cxn modelId="{05452528-01D0-46AE-864E-4E914AF62F94}" type="presParOf" srcId="{9624B789-3E78-434E-B223-C918E239AD78}" destId="{E835635B-0A4E-4102-A035-769E0BCA6CFE}" srcOrd="3" destOrd="0" presId="urn:microsoft.com/office/officeart/2005/8/layout/process1"/>
    <dgm:cxn modelId="{56691E4C-1E0C-4865-BEE4-E38CDF806360}" type="presParOf" srcId="{E835635B-0A4E-4102-A035-769E0BCA6CFE}" destId="{0D5A4AD4-572D-45F0-BC05-1EBF08B5A179}" srcOrd="0" destOrd="0" presId="urn:microsoft.com/office/officeart/2005/8/layout/process1"/>
    <dgm:cxn modelId="{1FCD3979-949E-4EC7-B7D4-877D96F32509}" type="presParOf" srcId="{9624B789-3E78-434E-B223-C918E239AD78}" destId="{BE9A6AE1-63C8-4C52-AB33-2A422B926F1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25D9677-C41D-4557-BE18-A2EE9C0F4AAF}" type="doc">
      <dgm:prSet loTypeId="urn:microsoft.com/office/officeart/2005/8/layout/process1" loCatId="process" qsTypeId="urn:microsoft.com/office/officeart/2005/8/quickstyle/simple4" qsCatId="simple" csTypeId="urn:microsoft.com/office/officeart/2005/8/colors/accent5_5" csCatId="accent5" phldr="1"/>
      <dgm:spPr/>
    </dgm:pt>
    <dgm:pt modelId="{378272C4-C045-4228-9FD2-73B71C3D70DF}">
      <dgm:prSet phldrT="[نص]" custT="1"/>
      <dgm:spPr/>
      <dgm:t>
        <a:bodyPr/>
        <a:lstStyle/>
        <a:p>
          <a:pPr rtl="1"/>
          <a:r>
            <a:rPr lang="ar-SA" sz="1800" b="0" dirty="0" smtClean="0"/>
            <a:t>علم الاجتماع </a:t>
          </a:r>
          <a:r>
            <a:rPr lang="en-US" sz="1800" b="0" dirty="0" smtClean="0"/>
            <a:t>Sociology</a:t>
          </a:r>
          <a:endParaRPr lang="ar-SA" sz="1800" b="0" dirty="0"/>
        </a:p>
      </dgm:t>
    </dgm:pt>
    <dgm:pt modelId="{B9B19F55-6DC1-434D-874A-70AF84FE86D6}" type="parTrans" cxnId="{26A8FC2F-ADA1-4531-8E43-719F2ABFE591}">
      <dgm:prSet/>
      <dgm:spPr/>
      <dgm:t>
        <a:bodyPr/>
        <a:lstStyle/>
        <a:p>
          <a:pPr rtl="1"/>
          <a:endParaRPr lang="ar-SA" sz="1600"/>
        </a:p>
      </dgm:t>
    </dgm:pt>
    <dgm:pt modelId="{36BD06D4-44EC-44E5-853A-55D2ED5AE9D4}" type="sibTrans" cxnId="{26A8FC2F-ADA1-4531-8E43-719F2ABFE591}">
      <dgm:prSet custT="1"/>
      <dgm:spPr/>
      <dgm:t>
        <a:bodyPr/>
        <a:lstStyle/>
        <a:p>
          <a:pPr rtl="1"/>
          <a:endParaRPr lang="ar-SA" sz="1600"/>
        </a:p>
      </dgm:t>
    </dgm:pt>
    <dgm:pt modelId="{E2C3BFEE-CCB8-4162-9945-C5E5E13D2705}">
      <dgm:prSet phldrT="[نص]" custT="1"/>
      <dgm:spPr/>
      <dgm:t>
        <a:bodyPr/>
        <a:lstStyle/>
        <a:p>
          <a:pPr rtl="1"/>
          <a:r>
            <a:rPr lang="ar-SA" sz="1800" b="1" dirty="0" smtClean="0"/>
            <a:t>علم النفس </a:t>
          </a:r>
          <a:r>
            <a:rPr lang="en-US" sz="1800" b="0" dirty="0" smtClean="0"/>
            <a:t>Psychology</a:t>
          </a:r>
          <a:endParaRPr lang="ar-SA" sz="1800" b="0" dirty="0"/>
        </a:p>
      </dgm:t>
    </dgm:pt>
    <dgm:pt modelId="{A0B9FE3A-D37C-49B2-82A4-D1D2B426568F}" type="parTrans" cxnId="{925455E6-382A-4F5E-B456-B96B8D42A16E}">
      <dgm:prSet/>
      <dgm:spPr/>
      <dgm:t>
        <a:bodyPr/>
        <a:lstStyle/>
        <a:p>
          <a:pPr rtl="1"/>
          <a:endParaRPr lang="ar-SA" sz="1600"/>
        </a:p>
      </dgm:t>
    </dgm:pt>
    <dgm:pt modelId="{0E872098-6312-4D5C-9CF9-34F4D98339C7}" type="sibTrans" cxnId="{925455E6-382A-4F5E-B456-B96B8D42A16E}">
      <dgm:prSet custT="1"/>
      <dgm:spPr/>
      <dgm:t>
        <a:bodyPr/>
        <a:lstStyle/>
        <a:p>
          <a:pPr rtl="1"/>
          <a:endParaRPr lang="ar-SA" sz="1600"/>
        </a:p>
      </dgm:t>
    </dgm:pt>
    <dgm:pt modelId="{25456239-892F-4818-9B0D-1271475BF45E}">
      <dgm:prSet phldrT="[نص]" custT="1"/>
      <dgm:spPr/>
      <dgm:t>
        <a:bodyPr/>
        <a:lstStyle/>
        <a:p>
          <a:pPr rtl="1"/>
          <a:r>
            <a:rPr lang="ar-SA" sz="2000" b="0" dirty="0" smtClean="0"/>
            <a:t>علم الاقتصاد </a:t>
          </a:r>
          <a:r>
            <a:rPr lang="en-US" sz="2000" b="0" dirty="0" smtClean="0"/>
            <a:t>Economy</a:t>
          </a:r>
          <a:endParaRPr lang="ar-SA" sz="2000" b="0" dirty="0"/>
        </a:p>
      </dgm:t>
    </dgm:pt>
    <dgm:pt modelId="{5C4D5311-37E1-4D71-B8AB-11037F1BED55}" type="parTrans" cxnId="{186521FC-BDB4-4FCD-9C1A-60E3DD3B043B}">
      <dgm:prSet/>
      <dgm:spPr/>
      <dgm:t>
        <a:bodyPr/>
        <a:lstStyle/>
        <a:p>
          <a:pPr rtl="1"/>
          <a:endParaRPr lang="ar-SA" sz="1600"/>
        </a:p>
      </dgm:t>
    </dgm:pt>
    <dgm:pt modelId="{BE33ADB2-6186-4CEC-91C4-A46BA0A21F80}" type="sibTrans" cxnId="{186521FC-BDB4-4FCD-9C1A-60E3DD3B043B}">
      <dgm:prSet/>
      <dgm:spPr/>
      <dgm:t>
        <a:bodyPr/>
        <a:lstStyle/>
        <a:p>
          <a:pPr rtl="1"/>
          <a:endParaRPr lang="ar-SA" sz="1600"/>
        </a:p>
      </dgm:t>
    </dgm:pt>
    <dgm:pt modelId="{712CE76A-C1CD-4354-8315-B7D4DB728854}" type="pres">
      <dgm:prSet presAssocID="{C25D9677-C41D-4557-BE18-A2EE9C0F4AAF}" presName="Name0" presStyleCnt="0">
        <dgm:presLayoutVars>
          <dgm:dir/>
          <dgm:resizeHandles val="exact"/>
        </dgm:presLayoutVars>
      </dgm:prSet>
      <dgm:spPr/>
    </dgm:pt>
    <dgm:pt modelId="{36E239EE-A747-4ABA-9F26-7B7EA41D6E88}" type="pres">
      <dgm:prSet presAssocID="{378272C4-C045-4228-9FD2-73B71C3D70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885DDD0-FFFD-45D6-BD0C-A453B39614FB}" type="pres">
      <dgm:prSet presAssocID="{36BD06D4-44EC-44E5-853A-55D2ED5AE9D4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40DD70C-8928-44B3-BEF4-54EB51835260}" type="pres">
      <dgm:prSet presAssocID="{36BD06D4-44EC-44E5-853A-55D2ED5AE9D4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4BA2474-A336-416B-A28D-8E6E1B7374AF}" type="pres">
      <dgm:prSet presAssocID="{E2C3BFEE-CCB8-4162-9945-C5E5E13D270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7ADF27-6FDB-4659-A4DA-DE13E76E7D5D}" type="pres">
      <dgm:prSet presAssocID="{0E872098-6312-4D5C-9CF9-34F4D98339C7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5A1921CF-48A5-49B5-A666-B68DB8CFC49D}" type="pres">
      <dgm:prSet presAssocID="{0E872098-6312-4D5C-9CF9-34F4D98339C7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2EC66059-2787-4AB9-B735-06BEC0882C4D}" type="pres">
      <dgm:prSet presAssocID="{25456239-892F-4818-9B0D-1271475BF45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BBEDA93-824A-4913-8CC5-62E67A02DAE0}" type="presOf" srcId="{36BD06D4-44EC-44E5-853A-55D2ED5AE9D4}" destId="{8885DDD0-FFFD-45D6-BD0C-A453B39614FB}" srcOrd="0" destOrd="0" presId="urn:microsoft.com/office/officeart/2005/8/layout/process1"/>
    <dgm:cxn modelId="{925455E6-382A-4F5E-B456-B96B8D42A16E}" srcId="{C25D9677-C41D-4557-BE18-A2EE9C0F4AAF}" destId="{E2C3BFEE-CCB8-4162-9945-C5E5E13D2705}" srcOrd="1" destOrd="0" parTransId="{A0B9FE3A-D37C-49B2-82A4-D1D2B426568F}" sibTransId="{0E872098-6312-4D5C-9CF9-34F4D98339C7}"/>
    <dgm:cxn modelId="{186521FC-BDB4-4FCD-9C1A-60E3DD3B043B}" srcId="{C25D9677-C41D-4557-BE18-A2EE9C0F4AAF}" destId="{25456239-892F-4818-9B0D-1271475BF45E}" srcOrd="2" destOrd="0" parTransId="{5C4D5311-37E1-4D71-B8AB-11037F1BED55}" sibTransId="{BE33ADB2-6186-4CEC-91C4-A46BA0A21F80}"/>
    <dgm:cxn modelId="{D0077E0C-EE47-4CD3-8198-D5248F34AB68}" type="presOf" srcId="{36BD06D4-44EC-44E5-853A-55D2ED5AE9D4}" destId="{240DD70C-8928-44B3-BEF4-54EB51835260}" srcOrd="1" destOrd="0" presId="urn:microsoft.com/office/officeart/2005/8/layout/process1"/>
    <dgm:cxn modelId="{476ABEF0-5E17-4C61-BB8C-3919804CB0F3}" type="presOf" srcId="{C25D9677-C41D-4557-BE18-A2EE9C0F4AAF}" destId="{712CE76A-C1CD-4354-8315-B7D4DB728854}" srcOrd="0" destOrd="0" presId="urn:microsoft.com/office/officeart/2005/8/layout/process1"/>
    <dgm:cxn modelId="{D367D630-C81E-4B94-A4CF-BF6351A64BFC}" type="presOf" srcId="{0E872098-6312-4D5C-9CF9-34F4D98339C7}" destId="{707ADF27-6FDB-4659-A4DA-DE13E76E7D5D}" srcOrd="0" destOrd="0" presId="urn:microsoft.com/office/officeart/2005/8/layout/process1"/>
    <dgm:cxn modelId="{963BF96E-D0E5-4ADB-86F7-F4CB9B66F010}" type="presOf" srcId="{378272C4-C045-4228-9FD2-73B71C3D70DF}" destId="{36E239EE-A747-4ABA-9F26-7B7EA41D6E88}" srcOrd="0" destOrd="0" presId="urn:microsoft.com/office/officeart/2005/8/layout/process1"/>
    <dgm:cxn modelId="{D0B52412-80F4-4201-93EA-603CEADC0E7F}" type="presOf" srcId="{0E872098-6312-4D5C-9CF9-34F4D98339C7}" destId="{5A1921CF-48A5-49B5-A666-B68DB8CFC49D}" srcOrd="1" destOrd="0" presId="urn:microsoft.com/office/officeart/2005/8/layout/process1"/>
    <dgm:cxn modelId="{321F1309-DB42-46B2-9D1C-E1647E959FBF}" type="presOf" srcId="{25456239-892F-4818-9B0D-1271475BF45E}" destId="{2EC66059-2787-4AB9-B735-06BEC0882C4D}" srcOrd="0" destOrd="0" presId="urn:microsoft.com/office/officeart/2005/8/layout/process1"/>
    <dgm:cxn modelId="{26A8FC2F-ADA1-4531-8E43-719F2ABFE591}" srcId="{C25D9677-C41D-4557-BE18-A2EE9C0F4AAF}" destId="{378272C4-C045-4228-9FD2-73B71C3D70DF}" srcOrd="0" destOrd="0" parTransId="{B9B19F55-6DC1-434D-874A-70AF84FE86D6}" sibTransId="{36BD06D4-44EC-44E5-853A-55D2ED5AE9D4}"/>
    <dgm:cxn modelId="{54D0E881-761D-48F0-B7B9-D409D9F49866}" type="presOf" srcId="{E2C3BFEE-CCB8-4162-9945-C5E5E13D2705}" destId="{A4BA2474-A336-416B-A28D-8E6E1B7374AF}" srcOrd="0" destOrd="0" presId="urn:microsoft.com/office/officeart/2005/8/layout/process1"/>
    <dgm:cxn modelId="{166ED016-1712-4F0D-8680-F9094D1CEF1A}" type="presParOf" srcId="{712CE76A-C1CD-4354-8315-B7D4DB728854}" destId="{36E239EE-A747-4ABA-9F26-7B7EA41D6E88}" srcOrd="0" destOrd="0" presId="urn:microsoft.com/office/officeart/2005/8/layout/process1"/>
    <dgm:cxn modelId="{EA84CDD9-8CF0-4A8B-AE42-D6C6B2FC446E}" type="presParOf" srcId="{712CE76A-C1CD-4354-8315-B7D4DB728854}" destId="{8885DDD0-FFFD-45D6-BD0C-A453B39614FB}" srcOrd="1" destOrd="0" presId="urn:microsoft.com/office/officeart/2005/8/layout/process1"/>
    <dgm:cxn modelId="{562467D7-BC91-4A14-BBFB-45E6517EE775}" type="presParOf" srcId="{8885DDD0-FFFD-45D6-BD0C-A453B39614FB}" destId="{240DD70C-8928-44B3-BEF4-54EB51835260}" srcOrd="0" destOrd="0" presId="urn:microsoft.com/office/officeart/2005/8/layout/process1"/>
    <dgm:cxn modelId="{692101DD-E5A5-499A-A608-036BCD1EC37F}" type="presParOf" srcId="{712CE76A-C1CD-4354-8315-B7D4DB728854}" destId="{A4BA2474-A336-416B-A28D-8E6E1B7374AF}" srcOrd="2" destOrd="0" presId="urn:microsoft.com/office/officeart/2005/8/layout/process1"/>
    <dgm:cxn modelId="{8AB0BD9A-0470-4672-9B3E-70A45A3C57C7}" type="presParOf" srcId="{712CE76A-C1CD-4354-8315-B7D4DB728854}" destId="{707ADF27-6FDB-4659-A4DA-DE13E76E7D5D}" srcOrd="3" destOrd="0" presId="urn:microsoft.com/office/officeart/2005/8/layout/process1"/>
    <dgm:cxn modelId="{529209E0-FB2F-4B1F-9A99-E338FE3DAABE}" type="presParOf" srcId="{707ADF27-6FDB-4659-A4DA-DE13E76E7D5D}" destId="{5A1921CF-48A5-49B5-A666-B68DB8CFC49D}" srcOrd="0" destOrd="0" presId="urn:microsoft.com/office/officeart/2005/8/layout/process1"/>
    <dgm:cxn modelId="{873F16E1-926C-4BEB-88A1-D197ABB347C0}" type="presParOf" srcId="{712CE76A-C1CD-4354-8315-B7D4DB728854}" destId="{2EC66059-2787-4AB9-B735-06BEC0882C4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08F0A29-1053-4C48-9765-3A5D2A345958}" type="doc">
      <dgm:prSet loTypeId="urn:microsoft.com/office/officeart/2005/8/layout/hierarchy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E9578A7-CEFD-4DAE-8119-168F86FF761F}">
      <dgm:prSet phldrT="[نص]" custT="1"/>
      <dgm:spPr/>
      <dgm:t>
        <a:bodyPr/>
        <a:lstStyle/>
        <a:p>
          <a:pPr rtl="1"/>
          <a:r>
            <a:rPr lang="ar-SA" sz="2400" b="0" dirty="0" smtClean="0"/>
            <a:t>الانترنت </a:t>
          </a:r>
          <a:r>
            <a:rPr lang="en-US" sz="2400" b="0" dirty="0" smtClean="0"/>
            <a:t>Internet </a:t>
          </a:r>
          <a:endParaRPr lang="ar-SA" sz="2400" b="0" dirty="0"/>
        </a:p>
      </dgm:t>
    </dgm:pt>
    <dgm:pt modelId="{FB5D7D60-5196-4AE8-B944-009C877AF144}" type="parTrans" cxnId="{8299845D-8F0F-4E95-8D2B-82FD70C29B15}">
      <dgm:prSet/>
      <dgm:spPr/>
      <dgm:t>
        <a:bodyPr/>
        <a:lstStyle/>
        <a:p>
          <a:pPr rtl="1"/>
          <a:endParaRPr lang="ar-SA" sz="1600"/>
        </a:p>
      </dgm:t>
    </dgm:pt>
    <dgm:pt modelId="{4BAE6E25-B93C-4F15-B561-4FA5813E3AC9}" type="sibTrans" cxnId="{8299845D-8F0F-4E95-8D2B-82FD70C29B15}">
      <dgm:prSet/>
      <dgm:spPr/>
      <dgm:t>
        <a:bodyPr/>
        <a:lstStyle/>
        <a:p>
          <a:pPr rtl="1"/>
          <a:endParaRPr lang="ar-SA" sz="1600"/>
        </a:p>
      </dgm:t>
    </dgm:pt>
    <dgm:pt modelId="{9D27DA52-A840-4B08-8BD3-AD405B854CD5}">
      <dgm:prSet phldrT="[نص]" custT="1"/>
      <dgm:spPr/>
      <dgm:t>
        <a:bodyPr/>
        <a:lstStyle/>
        <a:p>
          <a:pPr rtl="1"/>
          <a:r>
            <a:rPr lang="ar-SA" sz="1200" b="0" dirty="0" smtClean="0"/>
            <a:t>محركات البحث </a:t>
          </a:r>
          <a:r>
            <a:rPr lang="en-US" sz="1200" b="0" dirty="0" smtClean="0"/>
            <a:t>Google</a:t>
          </a:r>
          <a:endParaRPr lang="ar-SA" sz="1200" b="0" dirty="0" smtClean="0"/>
        </a:p>
        <a:p>
          <a:pPr rtl="1"/>
          <a:r>
            <a:rPr lang="ar-SA" sz="1200" b="0" dirty="0" smtClean="0"/>
            <a:t>البريد الإلكتروني </a:t>
          </a:r>
          <a:r>
            <a:rPr lang="en-US" sz="1200" b="0" dirty="0" smtClean="0"/>
            <a:t>Email</a:t>
          </a:r>
          <a:r>
            <a:rPr lang="ar-SA" sz="1200" b="0" dirty="0" smtClean="0"/>
            <a:t>،والدردشة الفورية </a:t>
          </a:r>
          <a:r>
            <a:rPr lang="en-US" sz="1200" b="0" dirty="0" smtClean="0"/>
            <a:t>Instant Chatting</a:t>
          </a:r>
          <a:endParaRPr lang="ar-SA" sz="1200" b="0" dirty="0"/>
        </a:p>
      </dgm:t>
    </dgm:pt>
    <dgm:pt modelId="{45A5E6AD-6B14-409E-8C89-ADF8ED22C399}" type="parTrans" cxnId="{CD07052D-EABC-48F9-8167-ED9474CB2113}">
      <dgm:prSet/>
      <dgm:spPr/>
      <dgm:t>
        <a:bodyPr/>
        <a:lstStyle/>
        <a:p>
          <a:pPr rtl="1"/>
          <a:endParaRPr lang="ar-SA" sz="1600"/>
        </a:p>
      </dgm:t>
    </dgm:pt>
    <dgm:pt modelId="{E5E7D9A8-C1BE-468D-9B41-60646B6AF162}" type="sibTrans" cxnId="{CD07052D-EABC-48F9-8167-ED9474CB2113}">
      <dgm:prSet/>
      <dgm:spPr/>
      <dgm:t>
        <a:bodyPr/>
        <a:lstStyle/>
        <a:p>
          <a:pPr rtl="1"/>
          <a:endParaRPr lang="ar-SA" sz="1600"/>
        </a:p>
      </dgm:t>
    </dgm:pt>
    <dgm:pt modelId="{7EDCDE29-00C4-4FD8-B1FD-012EA2383741}">
      <dgm:prSet phldrT="[نص]" custT="1"/>
      <dgm:spPr/>
      <dgm:t>
        <a:bodyPr/>
        <a:lstStyle/>
        <a:p>
          <a:pPr rtl="1"/>
          <a:r>
            <a:rPr lang="ar-SA" sz="1200" b="0" dirty="0" smtClean="0"/>
            <a:t>المؤتمرات المرئية </a:t>
          </a:r>
          <a:r>
            <a:rPr lang="en-US" sz="1200" b="0" dirty="0" smtClean="0"/>
            <a:t>Video Conferencing</a:t>
          </a:r>
          <a:endParaRPr lang="ar-SA" sz="1200" b="0" dirty="0" smtClean="0"/>
        </a:p>
        <a:p>
          <a:pPr rtl="1"/>
          <a:r>
            <a:rPr lang="ar-SA" sz="1200" b="0" dirty="0" smtClean="0"/>
            <a:t>العمليات التجارية والإدارية الإلكترونية </a:t>
          </a:r>
          <a:r>
            <a:rPr lang="en-US" sz="1200" b="0" dirty="0" smtClean="0"/>
            <a:t>E-Commerce</a:t>
          </a:r>
          <a:r>
            <a:rPr lang="ar-SA" sz="1200" b="0" dirty="0" smtClean="0"/>
            <a:t> و </a:t>
          </a:r>
          <a:r>
            <a:rPr lang="en-US" sz="1200" b="0" dirty="0" smtClean="0"/>
            <a:t>E-Business</a:t>
          </a:r>
          <a:endParaRPr lang="ar-SA" sz="1200" b="0" dirty="0" smtClean="0"/>
        </a:p>
        <a:p>
          <a:pPr rtl="1"/>
          <a:r>
            <a:rPr lang="ar-SA" sz="1200" b="0" dirty="0" smtClean="0"/>
            <a:t>الخدمات الإلكترونية </a:t>
          </a:r>
          <a:r>
            <a:rPr lang="en-US" sz="1200" b="0" dirty="0" smtClean="0"/>
            <a:t>E-Services</a:t>
          </a:r>
          <a:endParaRPr lang="ar-SA" sz="1200" b="0" dirty="0"/>
        </a:p>
      </dgm:t>
    </dgm:pt>
    <dgm:pt modelId="{C60C55A3-095D-49C6-A33E-2EDC17D53C61}" type="parTrans" cxnId="{09AF74CA-E053-48FE-9E22-46D145F9ACD9}">
      <dgm:prSet/>
      <dgm:spPr/>
      <dgm:t>
        <a:bodyPr/>
        <a:lstStyle/>
        <a:p>
          <a:pPr rtl="1"/>
          <a:endParaRPr lang="ar-SA" sz="1600"/>
        </a:p>
      </dgm:t>
    </dgm:pt>
    <dgm:pt modelId="{E3CEED5B-FC56-4EF8-A839-0FA01FCD7A48}" type="sibTrans" cxnId="{09AF74CA-E053-48FE-9E22-46D145F9ACD9}">
      <dgm:prSet/>
      <dgm:spPr/>
      <dgm:t>
        <a:bodyPr/>
        <a:lstStyle/>
        <a:p>
          <a:pPr rtl="1"/>
          <a:endParaRPr lang="ar-SA" sz="1600"/>
        </a:p>
      </dgm:t>
    </dgm:pt>
    <dgm:pt modelId="{CBB77656-03B1-43A3-8102-0E3EE7084EA8}">
      <dgm:prSet phldrT="[نص]" custT="1"/>
      <dgm:spPr/>
      <dgm:t>
        <a:bodyPr/>
        <a:lstStyle/>
        <a:p>
          <a:pPr rtl="1"/>
          <a:r>
            <a:rPr lang="ar-EG" sz="2800" b="0" dirty="0" smtClean="0">
              <a:solidFill>
                <a:schemeClr val="bg1"/>
              </a:solidFill>
            </a:rPr>
            <a:t>مصطلحات        الانترنت</a:t>
          </a:r>
          <a:r>
            <a:rPr lang="ar-EG" sz="2800" b="1" dirty="0" smtClean="0">
              <a:solidFill>
                <a:srgbClr val="009900"/>
              </a:solidFill>
            </a:rPr>
            <a:t> </a:t>
          </a:r>
          <a:endParaRPr lang="ar-SA" sz="2800" dirty="0"/>
        </a:p>
      </dgm:t>
    </dgm:pt>
    <dgm:pt modelId="{8797E493-801C-4A5F-96E2-5FD198E07C7D}" type="parTrans" cxnId="{AA704DF4-D960-4CF7-8822-799591018829}">
      <dgm:prSet/>
      <dgm:spPr/>
      <dgm:t>
        <a:bodyPr/>
        <a:lstStyle/>
        <a:p>
          <a:pPr rtl="1"/>
          <a:endParaRPr lang="ar-SA" sz="1600"/>
        </a:p>
      </dgm:t>
    </dgm:pt>
    <dgm:pt modelId="{6C8ABCB3-27B4-4B8A-B64E-7A44099A83E8}" type="sibTrans" cxnId="{AA704DF4-D960-4CF7-8822-799591018829}">
      <dgm:prSet/>
      <dgm:spPr/>
      <dgm:t>
        <a:bodyPr/>
        <a:lstStyle/>
        <a:p>
          <a:pPr rtl="1"/>
          <a:endParaRPr lang="ar-SA" sz="1600"/>
        </a:p>
      </dgm:t>
    </dgm:pt>
    <dgm:pt modelId="{A027936F-B453-4A7D-AC98-BE4760616000}">
      <dgm:prSet phldrT="[نص]" custT="1"/>
      <dgm:spPr/>
      <dgm:t>
        <a:bodyPr/>
        <a:lstStyle/>
        <a:p>
          <a:pPr rtl="1"/>
          <a:r>
            <a:rPr lang="ar-SA" sz="1200" b="0" dirty="0" smtClean="0"/>
            <a:t>شبكة العنكبوت العالمية </a:t>
          </a:r>
          <a:r>
            <a:rPr lang="en-US" sz="1200" b="0" dirty="0" smtClean="0"/>
            <a:t>WWW</a:t>
          </a:r>
          <a:endParaRPr lang="ar-SA" sz="1200" b="0" dirty="0" smtClean="0"/>
        </a:p>
        <a:p>
          <a:pPr rtl="1"/>
          <a:r>
            <a:rPr lang="ar-SA" sz="1200" b="0" dirty="0" smtClean="0"/>
            <a:t>موقع على الانترنت </a:t>
          </a:r>
          <a:r>
            <a:rPr lang="en-US" sz="1200" b="0" dirty="0" smtClean="0"/>
            <a:t>Web Site </a:t>
          </a:r>
          <a:endParaRPr lang="ar-SA" sz="1200" b="0" dirty="0" smtClean="0"/>
        </a:p>
        <a:p>
          <a:pPr rtl="1"/>
          <a:r>
            <a:rPr lang="ar-SA" sz="1200" b="0" dirty="0" smtClean="0"/>
            <a:t>ارتباطات تشعبية </a:t>
          </a:r>
          <a:r>
            <a:rPr lang="en-US" sz="1200" b="0" dirty="0" smtClean="0"/>
            <a:t>hyperlinks</a:t>
          </a:r>
          <a:endParaRPr lang="ar-SA" sz="1200" b="0" dirty="0"/>
        </a:p>
      </dgm:t>
    </dgm:pt>
    <dgm:pt modelId="{C9AF61D8-4423-4B07-A992-A4E7753EEA57}" type="parTrans" cxnId="{FB56EAE9-0612-4834-9DE2-6022AB2381BB}">
      <dgm:prSet/>
      <dgm:spPr/>
      <dgm:t>
        <a:bodyPr/>
        <a:lstStyle/>
        <a:p>
          <a:pPr rtl="1"/>
          <a:endParaRPr lang="ar-SA" sz="1600"/>
        </a:p>
      </dgm:t>
    </dgm:pt>
    <dgm:pt modelId="{9252A6CA-D1BF-4C55-A6B3-1BA7CB72A957}" type="sibTrans" cxnId="{FB56EAE9-0612-4834-9DE2-6022AB2381BB}">
      <dgm:prSet/>
      <dgm:spPr/>
      <dgm:t>
        <a:bodyPr/>
        <a:lstStyle/>
        <a:p>
          <a:pPr rtl="1"/>
          <a:endParaRPr lang="ar-SA" sz="1600"/>
        </a:p>
      </dgm:t>
    </dgm:pt>
    <dgm:pt modelId="{647ED1C4-BB29-4C7F-9B20-AAEE4F0261EF}">
      <dgm:prSet phldrT="[نص]" custT="1"/>
      <dgm:spPr/>
      <dgm:t>
        <a:bodyPr/>
        <a:lstStyle/>
        <a:p>
          <a:pPr rtl="1"/>
          <a:r>
            <a:rPr lang="ar-SA" sz="1200" b="0" dirty="0" smtClean="0"/>
            <a:t>لغة </a:t>
          </a:r>
          <a:r>
            <a:rPr lang="en-US" sz="1200" b="0" dirty="0" smtClean="0"/>
            <a:t>HTML </a:t>
          </a:r>
          <a:endParaRPr lang="ar-SA" sz="1200" b="0" dirty="0" smtClean="0"/>
        </a:p>
        <a:p>
          <a:pPr rtl="1"/>
          <a:r>
            <a:rPr lang="ar-SA" sz="1200" b="0" dirty="0" smtClean="0"/>
            <a:t>دوت نت </a:t>
          </a:r>
          <a:r>
            <a:rPr lang="en-US" sz="1200" b="0" dirty="0" err="1" smtClean="0"/>
            <a:t>ASP.Net</a:t>
          </a:r>
          <a:r>
            <a:rPr lang="ar-SA" sz="1200" b="0" dirty="0" smtClean="0"/>
            <a:t> </a:t>
          </a:r>
          <a:endParaRPr lang="en-US" sz="1200" b="0" dirty="0" smtClean="0"/>
        </a:p>
        <a:p>
          <a:pPr rtl="1"/>
          <a:r>
            <a:rPr lang="ar-SA" sz="1200" b="0" dirty="0" smtClean="0"/>
            <a:t>لغة </a:t>
          </a:r>
          <a:r>
            <a:rPr lang="en-US" sz="1200" b="0" dirty="0" smtClean="0"/>
            <a:t>Java</a:t>
          </a:r>
          <a:r>
            <a:rPr lang="ar-SA" sz="1200" b="0" dirty="0" smtClean="0"/>
            <a:t> و</a:t>
          </a:r>
          <a:r>
            <a:rPr lang="en-US" sz="1200" b="0" dirty="0" smtClean="0"/>
            <a:t>PHP</a:t>
          </a:r>
          <a:endParaRPr lang="ar-SA" sz="1200" b="0" dirty="0" smtClean="0"/>
        </a:p>
        <a:p>
          <a:pPr rtl="1"/>
          <a:endParaRPr lang="ar-SA" sz="1200" dirty="0"/>
        </a:p>
      </dgm:t>
    </dgm:pt>
    <dgm:pt modelId="{2DB9F118-B1F5-431B-87E1-EDF02497C719}" type="parTrans" cxnId="{8E4E2AD9-742D-46BA-ACD7-5E15BAFA3D03}">
      <dgm:prSet/>
      <dgm:spPr/>
      <dgm:t>
        <a:bodyPr/>
        <a:lstStyle/>
        <a:p>
          <a:pPr rtl="1"/>
          <a:endParaRPr lang="ar-SA" sz="1600"/>
        </a:p>
      </dgm:t>
    </dgm:pt>
    <dgm:pt modelId="{52825E19-E83C-4BE5-B900-5DDCCDC29C8E}" type="sibTrans" cxnId="{8E4E2AD9-742D-46BA-ACD7-5E15BAFA3D03}">
      <dgm:prSet/>
      <dgm:spPr/>
      <dgm:t>
        <a:bodyPr/>
        <a:lstStyle/>
        <a:p>
          <a:pPr rtl="1"/>
          <a:endParaRPr lang="ar-SA" sz="1600"/>
        </a:p>
      </dgm:t>
    </dgm:pt>
    <dgm:pt modelId="{5F6C9258-7ED6-4021-B0B8-2CBCF5BA3C30}" type="pres">
      <dgm:prSet presAssocID="{A08F0A29-1053-4C48-9765-3A5D2A34595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4887847-CED7-4C6B-BEFF-DFC2E723C90D}" type="pres">
      <dgm:prSet presAssocID="{AE9578A7-CEFD-4DAE-8119-168F86FF761F}" presName="root" presStyleCnt="0"/>
      <dgm:spPr/>
    </dgm:pt>
    <dgm:pt modelId="{53E63409-CC17-4FC9-ACA7-BFD470950055}" type="pres">
      <dgm:prSet presAssocID="{AE9578A7-CEFD-4DAE-8119-168F86FF761F}" presName="rootComposite" presStyleCnt="0"/>
      <dgm:spPr/>
    </dgm:pt>
    <dgm:pt modelId="{5FBD3E7A-DFE8-439E-AF68-A5A1D4925858}" type="pres">
      <dgm:prSet presAssocID="{AE9578A7-CEFD-4DAE-8119-168F86FF761F}" presName="rootText" presStyleLbl="node1" presStyleIdx="0" presStyleCnt="2"/>
      <dgm:spPr/>
      <dgm:t>
        <a:bodyPr/>
        <a:lstStyle/>
        <a:p>
          <a:pPr rtl="1"/>
          <a:endParaRPr lang="ar-SA"/>
        </a:p>
      </dgm:t>
    </dgm:pt>
    <dgm:pt modelId="{D163234E-73F6-4D55-A677-4A9120723E60}" type="pres">
      <dgm:prSet presAssocID="{AE9578A7-CEFD-4DAE-8119-168F86FF761F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9337DEFA-4448-4F15-8B1B-B2E62D75BCDF}" type="pres">
      <dgm:prSet presAssocID="{AE9578A7-CEFD-4DAE-8119-168F86FF761F}" presName="childShape" presStyleCnt="0"/>
      <dgm:spPr/>
    </dgm:pt>
    <dgm:pt modelId="{75F60EC6-6E22-4265-ABD6-971EA9835C61}" type="pres">
      <dgm:prSet presAssocID="{45A5E6AD-6B14-409E-8C89-ADF8ED22C399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F5C5AFF1-9E04-41CC-9B40-964D4DDD89A7}" type="pres">
      <dgm:prSet presAssocID="{9D27DA52-A840-4B08-8BD3-AD405B854CD5}" presName="childText" presStyleLbl="bgAcc1" presStyleIdx="0" presStyleCnt="4" custScaleX="12272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1E9F8F-9F74-431C-8774-0B58AA7CC3F4}" type="pres">
      <dgm:prSet presAssocID="{C60C55A3-095D-49C6-A33E-2EDC17D53C61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CF9FA19A-5BE4-42AA-800C-A8EC28C6F6B5}" type="pres">
      <dgm:prSet presAssocID="{7EDCDE29-00C4-4FD8-B1FD-012EA2383741}" presName="childText" presStyleLbl="bgAcc1" presStyleIdx="1" presStyleCnt="4" custScaleX="123683" custScaleY="152310" custLinFactNeighborX="-6679" custLinFactNeighborY="-1245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F6D58F5-D369-429F-BA48-420BA577DF98}" type="pres">
      <dgm:prSet presAssocID="{CBB77656-03B1-43A3-8102-0E3EE7084EA8}" presName="root" presStyleCnt="0"/>
      <dgm:spPr/>
    </dgm:pt>
    <dgm:pt modelId="{7D2438BC-9D35-4091-B582-30C423D73A84}" type="pres">
      <dgm:prSet presAssocID="{CBB77656-03B1-43A3-8102-0E3EE7084EA8}" presName="rootComposite" presStyleCnt="0"/>
      <dgm:spPr/>
    </dgm:pt>
    <dgm:pt modelId="{BE1571CA-06E3-418C-8A87-5AD23EDF08E1}" type="pres">
      <dgm:prSet presAssocID="{CBB77656-03B1-43A3-8102-0E3EE7084EA8}" presName="rootText" presStyleLbl="node1" presStyleIdx="1" presStyleCnt="2"/>
      <dgm:spPr/>
      <dgm:t>
        <a:bodyPr/>
        <a:lstStyle/>
        <a:p>
          <a:pPr rtl="1"/>
          <a:endParaRPr lang="ar-SA"/>
        </a:p>
      </dgm:t>
    </dgm:pt>
    <dgm:pt modelId="{504077DD-062B-4532-A43C-DE0B0E72F8D0}" type="pres">
      <dgm:prSet presAssocID="{CBB77656-03B1-43A3-8102-0E3EE7084EA8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91F523C4-F698-4EBF-B0A3-05358A3DD6E5}" type="pres">
      <dgm:prSet presAssocID="{CBB77656-03B1-43A3-8102-0E3EE7084EA8}" presName="childShape" presStyleCnt="0"/>
      <dgm:spPr/>
    </dgm:pt>
    <dgm:pt modelId="{EE6CDFC5-9483-4C8C-B37C-F823A4251075}" type="pres">
      <dgm:prSet presAssocID="{C9AF61D8-4423-4B07-A992-A4E7753EEA57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99618DC4-6BDC-4D0F-ACA9-26EDEF279692}" type="pres">
      <dgm:prSet presAssocID="{A027936F-B453-4A7D-AC98-BE4760616000}" presName="childText" presStyleLbl="bgAcc1" presStyleIdx="2" presStyleCnt="4" custScaleY="1417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DB80E2-5F0C-409A-B251-738073511970}" type="pres">
      <dgm:prSet presAssocID="{2DB9F118-B1F5-431B-87E1-EDF02497C719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6A5B29D4-5AC8-4FA6-97E8-79FC57CD0FE1}" type="pres">
      <dgm:prSet presAssocID="{647ED1C4-BB29-4C7F-9B20-AAEE4F0261EF}" presName="childText" presStyleLbl="bgAcc1" presStyleIdx="3" presStyleCnt="4" custLinFactNeighborX="-8030" custLinFactNeighborY="3310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DD9B8CF-CA16-4528-B273-2496363B0BA2}" type="presOf" srcId="{647ED1C4-BB29-4C7F-9B20-AAEE4F0261EF}" destId="{6A5B29D4-5AC8-4FA6-97E8-79FC57CD0FE1}" srcOrd="0" destOrd="0" presId="urn:microsoft.com/office/officeart/2005/8/layout/hierarchy3"/>
    <dgm:cxn modelId="{8299845D-8F0F-4E95-8D2B-82FD70C29B15}" srcId="{A08F0A29-1053-4C48-9765-3A5D2A345958}" destId="{AE9578A7-CEFD-4DAE-8119-168F86FF761F}" srcOrd="0" destOrd="0" parTransId="{FB5D7D60-5196-4AE8-B944-009C877AF144}" sibTransId="{4BAE6E25-B93C-4F15-B561-4FA5813E3AC9}"/>
    <dgm:cxn modelId="{D288C2ED-3995-4679-806B-0033AAED3E9E}" type="presOf" srcId="{7EDCDE29-00C4-4FD8-B1FD-012EA2383741}" destId="{CF9FA19A-5BE4-42AA-800C-A8EC28C6F6B5}" srcOrd="0" destOrd="0" presId="urn:microsoft.com/office/officeart/2005/8/layout/hierarchy3"/>
    <dgm:cxn modelId="{C9B56DA1-A76F-473B-8E26-29AD40491758}" type="presOf" srcId="{AE9578A7-CEFD-4DAE-8119-168F86FF761F}" destId="{D163234E-73F6-4D55-A677-4A9120723E60}" srcOrd="1" destOrd="0" presId="urn:microsoft.com/office/officeart/2005/8/layout/hierarchy3"/>
    <dgm:cxn modelId="{1682545C-8E16-4C93-A641-22B3C52F11C6}" type="presOf" srcId="{9D27DA52-A840-4B08-8BD3-AD405B854CD5}" destId="{F5C5AFF1-9E04-41CC-9B40-964D4DDD89A7}" srcOrd="0" destOrd="0" presId="urn:microsoft.com/office/officeart/2005/8/layout/hierarchy3"/>
    <dgm:cxn modelId="{6CBEA30C-FEC3-4B30-9E89-C8EEAE37F935}" type="presOf" srcId="{A027936F-B453-4A7D-AC98-BE4760616000}" destId="{99618DC4-6BDC-4D0F-ACA9-26EDEF279692}" srcOrd="0" destOrd="0" presId="urn:microsoft.com/office/officeart/2005/8/layout/hierarchy3"/>
    <dgm:cxn modelId="{735DA1ED-B9FA-4A9B-AC97-22DC53B52D8B}" type="presOf" srcId="{45A5E6AD-6B14-409E-8C89-ADF8ED22C399}" destId="{75F60EC6-6E22-4265-ABD6-971EA9835C61}" srcOrd="0" destOrd="0" presId="urn:microsoft.com/office/officeart/2005/8/layout/hierarchy3"/>
    <dgm:cxn modelId="{CD07052D-EABC-48F9-8167-ED9474CB2113}" srcId="{AE9578A7-CEFD-4DAE-8119-168F86FF761F}" destId="{9D27DA52-A840-4B08-8BD3-AD405B854CD5}" srcOrd="0" destOrd="0" parTransId="{45A5E6AD-6B14-409E-8C89-ADF8ED22C399}" sibTransId="{E5E7D9A8-C1BE-468D-9B41-60646B6AF162}"/>
    <dgm:cxn modelId="{E26C1BF0-B77D-4B2A-88A2-EDD88DB28F48}" type="presOf" srcId="{2DB9F118-B1F5-431B-87E1-EDF02497C719}" destId="{8BDB80E2-5F0C-409A-B251-738073511970}" srcOrd="0" destOrd="0" presId="urn:microsoft.com/office/officeart/2005/8/layout/hierarchy3"/>
    <dgm:cxn modelId="{3EC3F22C-624A-42B3-B637-615E8826AB95}" type="presOf" srcId="{CBB77656-03B1-43A3-8102-0E3EE7084EA8}" destId="{504077DD-062B-4532-A43C-DE0B0E72F8D0}" srcOrd="1" destOrd="0" presId="urn:microsoft.com/office/officeart/2005/8/layout/hierarchy3"/>
    <dgm:cxn modelId="{3A7F1312-2085-4F05-B2FF-BED3AEF2F7BF}" type="presOf" srcId="{C9AF61D8-4423-4B07-A992-A4E7753EEA57}" destId="{EE6CDFC5-9483-4C8C-B37C-F823A4251075}" srcOrd="0" destOrd="0" presId="urn:microsoft.com/office/officeart/2005/8/layout/hierarchy3"/>
    <dgm:cxn modelId="{D1921755-57D3-4E0B-AAAA-F87839855898}" type="presOf" srcId="{C60C55A3-095D-49C6-A33E-2EDC17D53C61}" destId="{331E9F8F-9F74-431C-8774-0B58AA7CC3F4}" srcOrd="0" destOrd="0" presId="urn:microsoft.com/office/officeart/2005/8/layout/hierarchy3"/>
    <dgm:cxn modelId="{BFF9D5D3-23FA-47DC-9F17-994AEA8F44C9}" type="presOf" srcId="{CBB77656-03B1-43A3-8102-0E3EE7084EA8}" destId="{BE1571CA-06E3-418C-8A87-5AD23EDF08E1}" srcOrd="0" destOrd="0" presId="urn:microsoft.com/office/officeart/2005/8/layout/hierarchy3"/>
    <dgm:cxn modelId="{E197EBBE-075C-4048-8811-9ED39A9C6096}" type="presOf" srcId="{AE9578A7-CEFD-4DAE-8119-168F86FF761F}" destId="{5FBD3E7A-DFE8-439E-AF68-A5A1D4925858}" srcOrd="0" destOrd="0" presId="urn:microsoft.com/office/officeart/2005/8/layout/hierarchy3"/>
    <dgm:cxn modelId="{8770724E-2E92-4835-980B-9243FF000C78}" type="presOf" srcId="{A08F0A29-1053-4C48-9765-3A5D2A345958}" destId="{5F6C9258-7ED6-4021-B0B8-2CBCF5BA3C30}" srcOrd="0" destOrd="0" presId="urn:microsoft.com/office/officeart/2005/8/layout/hierarchy3"/>
    <dgm:cxn modelId="{FB56EAE9-0612-4834-9DE2-6022AB2381BB}" srcId="{CBB77656-03B1-43A3-8102-0E3EE7084EA8}" destId="{A027936F-B453-4A7D-AC98-BE4760616000}" srcOrd="0" destOrd="0" parTransId="{C9AF61D8-4423-4B07-A992-A4E7753EEA57}" sibTransId="{9252A6CA-D1BF-4C55-A6B3-1BA7CB72A957}"/>
    <dgm:cxn modelId="{AA704DF4-D960-4CF7-8822-799591018829}" srcId="{A08F0A29-1053-4C48-9765-3A5D2A345958}" destId="{CBB77656-03B1-43A3-8102-0E3EE7084EA8}" srcOrd="1" destOrd="0" parTransId="{8797E493-801C-4A5F-96E2-5FD198E07C7D}" sibTransId="{6C8ABCB3-27B4-4B8A-B64E-7A44099A83E8}"/>
    <dgm:cxn modelId="{09AF74CA-E053-48FE-9E22-46D145F9ACD9}" srcId="{AE9578A7-CEFD-4DAE-8119-168F86FF761F}" destId="{7EDCDE29-00C4-4FD8-B1FD-012EA2383741}" srcOrd="1" destOrd="0" parTransId="{C60C55A3-095D-49C6-A33E-2EDC17D53C61}" sibTransId="{E3CEED5B-FC56-4EF8-A839-0FA01FCD7A48}"/>
    <dgm:cxn modelId="{8E4E2AD9-742D-46BA-ACD7-5E15BAFA3D03}" srcId="{CBB77656-03B1-43A3-8102-0E3EE7084EA8}" destId="{647ED1C4-BB29-4C7F-9B20-AAEE4F0261EF}" srcOrd="1" destOrd="0" parTransId="{2DB9F118-B1F5-431B-87E1-EDF02497C719}" sibTransId="{52825E19-E83C-4BE5-B900-5DDCCDC29C8E}"/>
    <dgm:cxn modelId="{4079C719-559C-4E8E-9816-90E851717DDE}" type="presParOf" srcId="{5F6C9258-7ED6-4021-B0B8-2CBCF5BA3C30}" destId="{D4887847-CED7-4C6B-BEFF-DFC2E723C90D}" srcOrd="0" destOrd="0" presId="urn:microsoft.com/office/officeart/2005/8/layout/hierarchy3"/>
    <dgm:cxn modelId="{7D703246-6069-44A5-8905-863C5080E01D}" type="presParOf" srcId="{D4887847-CED7-4C6B-BEFF-DFC2E723C90D}" destId="{53E63409-CC17-4FC9-ACA7-BFD470950055}" srcOrd="0" destOrd="0" presId="urn:microsoft.com/office/officeart/2005/8/layout/hierarchy3"/>
    <dgm:cxn modelId="{4D27D9FD-DD9F-4A04-A30F-0EC1C0211B8D}" type="presParOf" srcId="{53E63409-CC17-4FC9-ACA7-BFD470950055}" destId="{5FBD3E7A-DFE8-439E-AF68-A5A1D4925858}" srcOrd="0" destOrd="0" presId="urn:microsoft.com/office/officeart/2005/8/layout/hierarchy3"/>
    <dgm:cxn modelId="{056561AA-F187-4F2F-8F8B-1719A2D140B8}" type="presParOf" srcId="{53E63409-CC17-4FC9-ACA7-BFD470950055}" destId="{D163234E-73F6-4D55-A677-4A9120723E60}" srcOrd="1" destOrd="0" presId="urn:microsoft.com/office/officeart/2005/8/layout/hierarchy3"/>
    <dgm:cxn modelId="{A115BB09-DE56-4BE8-93D3-7DC135EFA0DA}" type="presParOf" srcId="{D4887847-CED7-4C6B-BEFF-DFC2E723C90D}" destId="{9337DEFA-4448-4F15-8B1B-B2E62D75BCDF}" srcOrd="1" destOrd="0" presId="urn:microsoft.com/office/officeart/2005/8/layout/hierarchy3"/>
    <dgm:cxn modelId="{38AD459F-DE92-4043-B3AA-43C558F630E0}" type="presParOf" srcId="{9337DEFA-4448-4F15-8B1B-B2E62D75BCDF}" destId="{75F60EC6-6E22-4265-ABD6-971EA9835C61}" srcOrd="0" destOrd="0" presId="urn:microsoft.com/office/officeart/2005/8/layout/hierarchy3"/>
    <dgm:cxn modelId="{F21DAC55-3802-47B3-8B1A-4C18FF40017C}" type="presParOf" srcId="{9337DEFA-4448-4F15-8B1B-B2E62D75BCDF}" destId="{F5C5AFF1-9E04-41CC-9B40-964D4DDD89A7}" srcOrd="1" destOrd="0" presId="urn:microsoft.com/office/officeart/2005/8/layout/hierarchy3"/>
    <dgm:cxn modelId="{380883F6-F437-4791-8D1A-8DDEB0EA6BF5}" type="presParOf" srcId="{9337DEFA-4448-4F15-8B1B-B2E62D75BCDF}" destId="{331E9F8F-9F74-431C-8774-0B58AA7CC3F4}" srcOrd="2" destOrd="0" presId="urn:microsoft.com/office/officeart/2005/8/layout/hierarchy3"/>
    <dgm:cxn modelId="{285AE333-6C7E-48EC-92AE-2B5D9EAF6696}" type="presParOf" srcId="{9337DEFA-4448-4F15-8B1B-B2E62D75BCDF}" destId="{CF9FA19A-5BE4-42AA-800C-A8EC28C6F6B5}" srcOrd="3" destOrd="0" presId="urn:microsoft.com/office/officeart/2005/8/layout/hierarchy3"/>
    <dgm:cxn modelId="{52356D04-6BC0-4518-86C8-C5F7A7AD450B}" type="presParOf" srcId="{5F6C9258-7ED6-4021-B0B8-2CBCF5BA3C30}" destId="{DF6D58F5-D369-429F-BA48-420BA577DF98}" srcOrd="1" destOrd="0" presId="urn:microsoft.com/office/officeart/2005/8/layout/hierarchy3"/>
    <dgm:cxn modelId="{A67701B7-A746-4B6D-A7B3-61A358646FBA}" type="presParOf" srcId="{DF6D58F5-D369-429F-BA48-420BA577DF98}" destId="{7D2438BC-9D35-4091-B582-30C423D73A84}" srcOrd="0" destOrd="0" presId="urn:microsoft.com/office/officeart/2005/8/layout/hierarchy3"/>
    <dgm:cxn modelId="{823AB99B-CA60-48E0-AC45-247A5FFFE926}" type="presParOf" srcId="{7D2438BC-9D35-4091-B582-30C423D73A84}" destId="{BE1571CA-06E3-418C-8A87-5AD23EDF08E1}" srcOrd="0" destOrd="0" presId="urn:microsoft.com/office/officeart/2005/8/layout/hierarchy3"/>
    <dgm:cxn modelId="{E955A51E-776F-4E00-BE6A-A13A3BF60DEF}" type="presParOf" srcId="{7D2438BC-9D35-4091-B582-30C423D73A84}" destId="{504077DD-062B-4532-A43C-DE0B0E72F8D0}" srcOrd="1" destOrd="0" presId="urn:microsoft.com/office/officeart/2005/8/layout/hierarchy3"/>
    <dgm:cxn modelId="{5FC430D2-C3F7-4A56-8045-137ED38D005A}" type="presParOf" srcId="{DF6D58F5-D369-429F-BA48-420BA577DF98}" destId="{91F523C4-F698-4EBF-B0A3-05358A3DD6E5}" srcOrd="1" destOrd="0" presId="urn:microsoft.com/office/officeart/2005/8/layout/hierarchy3"/>
    <dgm:cxn modelId="{700E1D47-E664-4CB4-B99A-C309093395C0}" type="presParOf" srcId="{91F523C4-F698-4EBF-B0A3-05358A3DD6E5}" destId="{EE6CDFC5-9483-4C8C-B37C-F823A4251075}" srcOrd="0" destOrd="0" presId="urn:microsoft.com/office/officeart/2005/8/layout/hierarchy3"/>
    <dgm:cxn modelId="{15446340-1283-4E10-A833-66CFF75EBC59}" type="presParOf" srcId="{91F523C4-F698-4EBF-B0A3-05358A3DD6E5}" destId="{99618DC4-6BDC-4D0F-ACA9-26EDEF279692}" srcOrd="1" destOrd="0" presId="urn:microsoft.com/office/officeart/2005/8/layout/hierarchy3"/>
    <dgm:cxn modelId="{8F2A7FB3-6CCF-49FD-820D-BEB41CB731FE}" type="presParOf" srcId="{91F523C4-F698-4EBF-B0A3-05358A3DD6E5}" destId="{8BDB80E2-5F0C-409A-B251-738073511970}" srcOrd="2" destOrd="0" presId="urn:microsoft.com/office/officeart/2005/8/layout/hierarchy3"/>
    <dgm:cxn modelId="{7F61AC98-1CDD-45BA-BF55-6341417B4304}" type="presParOf" srcId="{91F523C4-F698-4EBF-B0A3-05358A3DD6E5}" destId="{6A5B29D4-5AC8-4FA6-97E8-79FC57CD0FE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D1AFD0E-D4BF-4FAC-B145-8E4BD1990DA8}" type="doc">
      <dgm:prSet loTypeId="urn:microsoft.com/office/officeart/2005/8/layout/process2" loCatId="process" qsTypeId="urn:microsoft.com/office/officeart/2005/8/quickstyle/simple4" qsCatId="simple" csTypeId="urn:microsoft.com/office/officeart/2005/8/colors/accent3_2" csCatId="accent3" phldr="1"/>
      <dgm:spPr/>
    </dgm:pt>
    <dgm:pt modelId="{A6E4D247-10FD-4F3A-9F10-2721C2ED9272}">
      <dgm:prSet phldrT="[نص]"/>
      <dgm:spPr/>
      <dgm:t>
        <a:bodyPr/>
        <a:lstStyle/>
        <a:p>
          <a:pPr rtl="1"/>
          <a:r>
            <a:rPr lang="ar-SA" b="0" dirty="0" smtClean="0"/>
            <a:t>التنظيم الأفقي </a:t>
          </a:r>
          <a:r>
            <a:rPr lang="en-US" b="0" dirty="0" smtClean="0"/>
            <a:t>Flattering Organizations</a:t>
          </a:r>
          <a:endParaRPr lang="ar-SA" b="0" dirty="0"/>
        </a:p>
      </dgm:t>
    </dgm:pt>
    <dgm:pt modelId="{6441F929-62A1-414E-99D2-16D56B6B4B3E}" type="parTrans" cxnId="{F22867B2-14D1-41DA-BAF6-DA6F21D6E5B5}">
      <dgm:prSet/>
      <dgm:spPr/>
      <dgm:t>
        <a:bodyPr/>
        <a:lstStyle/>
        <a:p>
          <a:pPr rtl="1"/>
          <a:endParaRPr lang="ar-SA"/>
        </a:p>
      </dgm:t>
    </dgm:pt>
    <dgm:pt modelId="{E39CD6AA-5495-41AF-B7F6-584E2FFD618E}" type="sibTrans" cxnId="{F22867B2-14D1-41DA-BAF6-DA6F21D6E5B5}">
      <dgm:prSet/>
      <dgm:spPr/>
      <dgm:t>
        <a:bodyPr/>
        <a:lstStyle/>
        <a:p>
          <a:pPr rtl="1"/>
          <a:endParaRPr lang="ar-SA"/>
        </a:p>
      </dgm:t>
    </dgm:pt>
    <dgm:pt modelId="{D8D92EC6-8F7B-40B2-867B-7348C1ED8FE2}">
      <dgm:prSet phldrT="[نص]"/>
      <dgm:spPr/>
      <dgm:t>
        <a:bodyPr/>
        <a:lstStyle/>
        <a:p>
          <a:pPr rtl="1"/>
          <a:r>
            <a:rPr lang="ar-SA" b="0" dirty="0" smtClean="0"/>
            <a:t>المؤسسات الافتراضية </a:t>
          </a:r>
          <a:r>
            <a:rPr lang="en-US" b="0" dirty="0" smtClean="0"/>
            <a:t>Virtual Organizations</a:t>
          </a:r>
          <a:endParaRPr lang="ar-SA" b="0" dirty="0"/>
        </a:p>
      </dgm:t>
    </dgm:pt>
    <dgm:pt modelId="{75D18CA0-A8D2-473C-8240-7C16BB6A618D}" type="parTrans" cxnId="{CE05423F-241A-4748-8696-5EE7D616CB60}">
      <dgm:prSet/>
      <dgm:spPr/>
      <dgm:t>
        <a:bodyPr/>
        <a:lstStyle/>
        <a:p>
          <a:pPr rtl="1"/>
          <a:endParaRPr lang="ar-SA"/>
        </a:p>
      </dgm:t>
    </dgm:pt>
    <dgm:pt modelId="{8E231D78-C2B0-469A-9D0B-FAB5994C75F7}" type="sibTrans" cxnId="{CE05423F-241A-4748-8696-5EE7D616CB60}">
      <dgm:prSet/>
      <dgm:spPr/>
      <dgm:t>
        <a:bodyPr/>
        <a:lstStyle/>
        <a:p>
          <a:pPr rtl="1"/>
          <a:endParaRPr lang="ar-SA"/>
        </a:p>
      </dgm:t>
    </dgm:pt>
    <dgm:pt modelId="{79996CB5-35F8-4034-B1E5-67388B833C8F}" type="pres">
      <dgm:prSet presAssocID="{5D1AFD0E-D4BF-4FAC-B145-8E4BD1990DA8}" presName="linearFlow" presStyleCnt="0">
        <dgm:presLayoutVars>
          <dgm:resizeHandles val="exact"/>
        </dgm:presLayoutVars>
      </dgm:prSet>
      <dgm:spPr/>
    </dgm:pt>
    <dgm:pt modelId="{1AEBBFAB-0057-46B3-BB01-F1D73BA4135D}" type="pres">
      <dgm:prSet presAssocID="{A6E4D247-10FD-4F3A-9F10-2721C2ED9272}" presName="node" presStyleLbl="node1" presStyleIdx="0" presStyleCnt="2" custLinFactNeighborX="211" custLinFactNeighborY="101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1F6B20-7609-458D-B6AA-2E4B3F138BAA}" type="pres">
      <dgm:prSet presAssocID="{E39CD6AA-5495-41AF-B7F6-584E2FFD618E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49B0010-9EB3-4A33-90D8-D3FAA406FBA4}" type="pres">
      <dgm:prSet presAssocID="{E39CD6AA-5495-41AF-B7F6-584E2FFD618E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901B6297-2C35-4709-8AA1-A5A80D5873E7}" type="pres">
      <dgm:prSet presAssocID="{D8D92EC6-8F7B-40B2-867B-7348C1ED8FE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C10FF54-6C21-4D42-96BD-F480A269BC6A}" type="presOf" srcId="{E39CD6AA-5495-41AF-B7F6-584E2FFD618E}" destId="{801F6B20-7609-458D-B6AA-2E4B3F138BAA}" srcOrd="0" destOrd="0" presId="urn:microsoft.com/office/officeart/2005/8/layout/process2"/>
    <dgm:cxn modelId="{46D0E1B0-28A1-46FE-9B63-97417A62E38F}" type="presOf" srcId="{A6E4D247-10FD-4F3A-9F10-2721C2ED9272}" destId="{1AEBBFAB-0057-46B3-BB01-F1D73BA4135D}" srcOrd="0" destOrd="0" presId="urn:microsoft.com/office/officeart/2005/8/layout/process2"/>
    <dgm:cxn modelId="{F22867B2-14D1-41DA-BAF6-DA6F21D6E5B5}" srcId="{5D1AFD0E-D4BF-4FAC-B145-8E4BD1990DA8}" destId="{A6E4D247-10FD-4F3A-9F10-2721C2ED9272}" srcOrd="0" destOrd="0" parTransId="{6441F929-62A1-414E-99D2-16D56B6B4B3E}" sibTransId="{E39CD6AA-5495-41AF-B7F6-584E2FFD618E}"/>
    <dgm:cxn modelId="{CE05423F-241A-4748-8696-5EE7D616CB60}" srcId="{5D1AFD0E-D4BF-4FAC-B145-8E4BD1990DA8}" destId="{D8D92EC6-8F7B-40B2-867B-7348C1ED8FE2}" srcOrd="1" destOrd="0" parTransId="{75D18CA0-A8D2-473C-8240-7C16BB6A618D}" sibTransId="{8E231D78-C2B0-469A-9D0B-FAB5994C75F7}"/>
    <dgm:cxn modelId="{A53776A1-1F43-4C15-AC6E-D531B0B74C29}" type="presOf" srcId="{D8D92EC6-8F7B-40B2-867B-7348C1ED8FE2}" destId="{901B6297-2C35-4709-8AA1-A5A80D5873E7}" srcOrd="0" destOrd="0" presId="urn:microsoft.com/office/officeart/2005/8/layout/process2"/>
    <dgm:cxn modelId="{C2A1870D-915C-4FAC-93B3-839BEBF263EF}" type="presOf" srcId="{E39CD6AA-5495-41AF-B7F6-584E2FFD618E}" destId="{E49B0010-9EB3-4A33-90D8-D3FAA406FBA4}" srcOrd="1" destOrd="0" presId="urn:microsoft.com/office/officeart/2005/8/layout/process2"/>
    <dgm:cxn modelId="{FCECC6B1-ABD4-4F81-B573-516B45C95F3F}" type="presOf" srcId="{5D1AFD0E-D4BF-4FAC-B145-8E4BD1990DA8}" destId="{79996CB5-35F8-4034-B1E5-67388B833C8F}" srcOrd="0" destOrd="0" presId="urn:microsoft.com/office/officeart/2005/8/layout/process2"/>
    <dgm:cxn modelId="{D03A0EFA-4A67-4B10-B39B-D63022625F2C}" type="presParOf" srcId="{79996CB5-35F8-4034-B1E5-67388B833C8F}" destId="{1AEBBFAB-0057-46B3-BB01-F1D73BA4135D}" srcOrd="0" destOrd="0" presId="urn:microsoft.com/office/officeart/2005/8/layout/process2"/>
    <dgm:cxn modelId="{185C2ABE-B481-4676-999C-8C5E79FF9809}" type="presParOf" srcId="{79996CB5-35F8-4034-B1E5-67388B833C8F}" destId="{801F6B20-7609-458D-B6AA-2E4B3F138BAA}" srcOrd="1" destOrd="0" presId="urn:microsoft.com/office/officeart/2005/8/layout/process2"/>
    <dgm:cxn modelId="{A0C68529-9614-4E95-882F-E2327171B4B7}" type="presParOf" srcId="{801F6B20-7609-458D-B6AA-2E4B3F138BAA}" destId="{E49B0010-9EB3-4A33-90D8-D3FAA406FBA4}" srcOrd="0" destOrd="0" presId="urn:microsoft.com/office/officeart/2005/8/layout/process2"/>
    <dgm:cxn modelId="{DFC906D6-1638-4A44-87A6-750A90128A01}" type="presParOf" srcId="{79996CB5-35F8-4034-B1E5-67388B833C8F}" destId="{901B6297-2C35-4709-8AA1-A5A80D5873E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5045427-B2D5-4235-95DD-97483F9A2B95}" type="doc">
      <dgm:prSet loTypeId="urn:microsoft.com/office/officeart/2005/8/layout/process2" loCatId="process" qsTypeId="urn:microsoft.com/office/officeart/2005/8/quickstyle/simple4" qsCatId="simple" csTypeId="urn:microsoft.com/office/officeart/2005/8/colors/accent5_4" csCatId="accent5" phldr="1"/>
      <dgm:spPr/>
    </dgm:pt>
    <dgm:pt modelId="{1379E2F3-2501-4740-B67A-57559124380F}">
      <dgm:prSet phldrT="[نص]" custT="1"/>
      <dgm:spPr/>
      <dgm:t>
        <a:bodyPr/>
        <a:lstStyle/>
        <a:p>
          <a:pPr rtl="1"/>
          <a:r>
            <a:rPr lang="ar-SA" sz="1600" b="0" dirty="0" smtClean="0"/>
            <a:t>إعادة تنظيم انسياب العمل </a:t>
          </a:r>
          <a:r>
            <a:rPr lang="en-US" sz="1600" b="0" dirty="0" smtClean="0"/>
            <a:t>Reorganizing Work Flow</a:t>
          </a:r>
          <a:endParaRPr lang="ar-SA" sz="1600" b="0" dirty="0"/>
        </a:p>
      </dgm:t>
    </dgm:pt>
    <dgm:pt modelId="{DB265A01-62E4-4324-8549-8E47AFC58A68}" type="parTrans" cxnId="{9CF5268F-E436-42A1-8855-0B536B99A4D3}">
      <dgm:prSet/>
      <dgm:spPr/>
      <dgm:t>
        <a:bodyPr/>
        <a:lstStyle/>
        <a:p>
          <a:pPr rtl="1"/>
          <a:endParaRPr lang="ar-SA" sz="1600"/>
        </a:p>
      </dgm:t>
    </dgm:pt>
    <dgm:pt modelId="{7F8A452D-F0E3-4F13-9BEA-FA169C7549FA}" type="sibTrans" cxnId="{9CF5268F-E436-42A1-8855-0B536B99A4D3}">
      <dgm:prSet custT="1"/>
      <dgm:spPr/>
      <dgm:t>
        <a:bodyPr/>
        <a:lstStyle/>
        <a:p>
          <a:pPr rtl="1"/>
          <a:endParaRPr lang="ar-SA" sz="1200"/>
        </a:p>
      </dgm:t>
    </dgm:pt>
    <dgm:pt modelId="{D92AE6D7-CC37-471F-8BC5-F187471A9387}">
      <dgm:prSet phldrT="[نص]" custT="1"/>
      <dgm:spPr/>
      <dgm:t>
        <a:bodyPr/>
        <a:lstStyle/>
        <a:p>
          <a:pPr rtl="1"/>
          <a:r>
            <a:rPr lang="ar-SA" sz="1600" b="0" dirty="0" smtClean="0"/>
            <a:t>إعادة تعريف الحدود </a:t>
          </a:r>
          <a:r>
            <a:rPr lang="en-US" sz="1600" b="0" dirty="0" smtClean="0"/>
            <a:t>Redefining Boundaries</a:t>
          </a:r>
          <a:endParaRPr lang="ar-SA" sz="1600" b="0" dirty="0"/>
        </a:p>
      </dgm:t>
    </dgm:pt>
    <dgm:pt modelId="{82808AD2-5CC4-4B28-A403-78901F998D77}" type="parTrans" cxnId="{51FE9231-0545-4496-8185-9FA36A498748}">
      <dgm:prSet/>
      <dgm:spPr/>
      <dgm:t>
        <a:bodyPr/>
        <a:lstStyle/>
        <a:p>
          <a:pPr rtl="1"/>
          <a:endParaRPr lang="ar-SA" sz="1600"/>
        </a:p>
      </dgm:t>
    </dgm:pt>
    <dgm:pt modelId="{057CD290-E2F1-4A4D-AD76-E0FD46C51B34}" type="sibTrans" cxnId="{51FE9231-0545-4496-8185-9FA36A498748}">
      <dgm:prSet custT="1"/>
      <dgm:spPr/>
      <dgm:t>
        <a:bodyPr/>
        <a:lstStyle/>
        <a:p>
          <a:pPr rtl="1"/>
          <a:endParaRPr lang="ar-SA" sz="1200"/>
        </a:p>
      </dgm:t>
    </dgm:pt>
    <dgm:pt modelId="{151E140B-2169-4E6E-89B9-AE80AE654921}">
      <dgm:prSet phldrT="[نص]" custT="1"/>
      <dgm:spPr/>
      <dgm:t>
        <a:bodyPr/>
        <a:lstStyle/>
        <a:p>
          <a:pPr rtl="1"/>
          <a:r>
            <a:rPr lang="ar-SA" sz="1600" b="0" dirty="0" smtClean="0"/>
            <a:t>المرونة المتزايدة </a:t>
          </a:r>
          <a:r>
            <a:rPr lang="en-US" sz="1600" b="0" dirty="0" smtClean="0"/>
            <a:t>Increasing Flexibility</a:t>
          </a:r>
          <a:endParaRPr lang="ar-SA" sz="1600" b="0" dirty="0"/>
        </a:p>
      </dgm:t>
    </dgm:pt>
    <dgm:pt modelId="{64DFE506-24FC-43B5-A066-4AF735C44123}" type="parTrans" cxnId="{BF8C16D4-D7DB-4E76-BAE1-D4F34265AC96}">
      <dgm:prSet/>
      <dgm:spPr/>
      <dgm:t>
        <a:bodyPr/>
        <a:lstStyle/>
        <a:p>
          <a:pPr rtl="1"/>
          <a:endParaRPr lang="ar-SA" sz="1600"/>
        </a:p>
      </dgm:t>
    </dgm:pt>
    <dgm:pt modelId="{4B56729E-C270-4BBB-99FD-73495CC99034}" type="sibTrans" cxnId="{BF8C16D4-D7DB-4E76-BAE1-D4F34265AC96}">
      <dgm:prSet/>
      <dgm:spPr/>
      <dgm:t>
        <a:bodyPr/>
        <a:lstStyle/>
        <a:p>
          <a:pPr rtl="1"/>
          <a:endParaRPr lang="ar-SA" sz="1600"/>
        </a:p>
      </dgm:t>
    </dgm:pt>
    <dgm:pt modelId="{E23E05FE-1A38-495F-AADF-301F03AB9B39}" type="pres">
      <dgm:prSet presAssocID="{B5045427-B2D5-4235-95DD-97483F9A2B95}" presName="linearFlow" presStyleCnt="0">
        <dgm:presLayoutVars>
          <dgm:resizeHandles val="exact"/>
        </dgm:presLayoutVars>
      </dgm:prSet>
      <dgm:spPr/>
    </dgm:pt>
    <dgm:pt modelId="{7ADDF88E-D7C0-4304-B7DB-C47E47AE3A6A}" type="pres">
      <dgm:prSet presAssocID="{1379E2F3-2501-4740-B67A-57559124380F}" presName="node" presStyleLbl="node1" presStyleIdx="0" presStyleCnt="3" custLinFactNeighborX="831" custLinFactNeighborY="1621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9458CE-DF42-470B-9A43-6B06324A6040}" type="pres">
      <dgm:prSet presAssocID="{7F8A452D-F0E3-4F13-9BEA-FA169C7549FA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B75AD54D-1757-4CF2-885A-F78964765125}" type="pres">
      <dgm:prSet presAssocID="{7F8A452D-F0E3-4F13-9BEA-FA169C7549FA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94D53D0-FB45-4F7D-9A8A-F68B63885B40}" type="pres">
      <dgm:prSet presAssocID="{D92AE6D7-CC37-471F-8BC5-F187471A938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367237-C3E3-49B2-BE58-8030C40EDE47}" type="pres">
      <dgm:prSet presAssocID="{057CD290-E2F1-4A4D-AD76-E0FD46C51B34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84C326F0-32A0-4237-B272-49F1B11E6F9B}" type="pres">
      <dgm:prSet presAssocID="{057CD290-E2F1-4A4D-AD76-E0FD46C51B34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B192BF13-A556-4BF1-AC26-C9FDDBC96CCC}" type="pres">
      <dgm:prSet presAssocID="{151E140B-2169-4E6E-89B9-AE80AE65492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ABCF394-47FB-4D55-AD62-BEDF3A365592}" type="presOf" srcId="{057CD290-E2F1-4A4D-AD76-E0FD46C51B34}" destId="{B9367237-C3E3-49B2-BE58-8030C40EDE47}" srcOrd="0" destOrd="0" presId="urn:microsoft.com/office/officeart/2005/8/layout/process2"/>
    <dgm:cxn modelId="{A2CD494B-8AD4-4F93-B00F-FBDCB625DEAF}" type="presOf" srcId="{057CD290-E2F1-4A4D-AD76-E0FD46C51B34}" destId="{84C326F0-32A0-4237-B272-49F1B11E6F9B}" srcOrd="1" destOrd="0" presId="urn:microsoft.com/office/officeart/2005/8/layout/process2"/>
    <dgm:cxn modelId="{9CF5268F-E436-42A1-8855-0B536B99A4D3}" srcId="{B5045427-B2D5-4235-95DD-97483F9A2B95}" destId="{1379E2F3-2501-4740-B67A-57559124380F}" srcOrd="0" destOrd="0" parTransId="{DB265A01-62E4-4324-8549-8E47AFC58A68}" sibTransId="{7F8A452D-F0E3-4F13-9BEA-FA169C7549FA}"/>
    <dgm:cxn modelId="{931BD04F-8E4B-4FE6-A7E7-7D46D6A41F3A}" type="presOf" srcId="{7F8A452D-F0E3-4F13-9BEA-FA169C7549FA}" destId="{B75AD54D-1757-4CF2-885A-F78964765125}" srcOrd="1" destOrd="0" presId="urn:microsoft.com/office/officeart/2005/8/layout/process2"/>
    <dgm:cxn modelId="{BAB139DD-C9FB-4977-B98B-11957E241585}" type="presOf" srcId="{1379E2F3-2501-4740-B67A-57559124380F}" destId="{7ADDF88E-D7C0-4304-B7DB-C47E47AE3A6A}" srcOrd="0" destOrd="0" presId="urn:microsoft.com/office/officeart/2005/8/layout/process2"/>
    <dgm:cxn modelId="{BB31A6B9-5AC4-42BF-BC9E-2E20C6E454EE}" type="presOf" srcId="{7F8A452D-F0E3-4F13-9BEA-FA169C7549FA}" destId="{6D9458CE-DF42-470B-9A43-6B06324A6040}" srcOrd="0" destOrd="0" presId="urn:microsoft.com/office/officeart/2005/8/layout/process2"/>
    <dgm:cxn modelId="{BF8C16D4-D7DB-4E76-BAE1-D4F34265AC96}" srcId="{B5045427-B2D5-4235-95DD-97483F9A2B95}" destId="{151E140B-2169-4E6E-89B9-AE80AE654921}" srcOrd="2" destOrd="0" parTransId="{64DFE506-24FC-43B5-A066-4AF735C44123}" sibTransId="{4B56729E-C270-4BBB-99FD-73495CC99034}"/>
    <dgm:cxn modelId="{CDBEBD77-0E4A-43F1-BAEF-F3F285BDD3ED}" type="presOf" srcId="{B5045427-B2D5-4235-95DD-97483F9A2B95}" destId="{E23E05FE-1A38-495F-AADF-301F03AB9B39}" srcOrd="0" destOrd="0" presId="urn:microsoft.com/office/officeart/2005/8/layout/process2"/>
    <dgm:cxn modelId="{8E6A79A4-9107-4866-9151-0E5924D8ABC7}" type="presOf" srcId="{151E140B-2169-4E6E-89B9-AE80AE654921}" destId="{B192BF13-A556-4BF1-AC26-C9FDDBC96CCC}" srcOrd="0" destOrd="0" presId="urn:microsoft.com/office/officeart/2005/8/layout/process2"/>
    <dgm:cxn modelId="{D6650C46-CB8A-4184-B2C3-21A21D16ED3B}" type="presOf" srcId="{D92AE6D7-CC37-471F-8BC5-F187471A9387}" destId="{294D53D0-FB45-4F7D-9A8A-F68B63885B40}" srcOrd="0" destOrd="0" presId="urn:microsoft.com/office/officeart/2005/8/layout/process2"/>
    <dgm:cxn modelId="{51FE9231-0545-4496-8185-9FA36A498748}" srcId="{B5045427-B2D5-4235-95DD-97483F9A2B95}" destId="{D92AE6D7-CC37-471F-8BC5-F187471A9387}" srcOrd="1" destOrd="0" parTransId="{82808AD2-5CC4-4B28-A403-78901F998D77}" sibTransId="{057CD290-E2F1-4A4D-AD76-E0FD46C51B34}"/>
    <dgm:cxn modelId="{623380A8-F2B6-427A-BE6A-916EC6AD37D9}" type="presParOf" srcId="{E23E05FE-1A38-495F-AADF-301F03AB9B39}" destId="{7ADDF88E-D7C0-4304-B7DB-C47E47AE3A6A}" srcOrd="0" destOrd="0" presId="urn:microsoft.com/office/officeart/2005/8/layout/process2"/>
    <dgm:cxn modelId="{8BFD0EC6-B21B-42C4-9160-AAE64FE6A0FA}" type="presParOf" srcId="{E23E05FE-1A38-495F-AADF-301F03AB9B39}" destId="{6D9458CE-DF42-470B-9A43-6B06324A6040}" srcOrd="1" destOrd="0" presId="urn:microsoft.com/office/officeart/2005/8/layout/process2"/>
    <dgm:cxn modelId="{4F22BDF9-1E33-44B0-8F83-07C2E94C7F9D}" type="presParOf" srcId="{6D9458CE-DF42-470B-9A43-6B06324A6040}" destId="{B75AD54D-1757-4CF2-885A-F78964765125}" srcOrd="0" destOrd="0" presId="urn:microsoft.com/office/officeart/2005/8/layout/process2"/>
    <dgm:cxn modelId="{F03AF3FD-9EE0-4101-917F-130EA7F3DDBE}" type="presParOf" srcId="{E23E05FE-1A38-495F-AADF-301F03AB9B39}" destId="{294D53D0-FB45-4F7D-9A8A-F68B63885B40}" srcOrd="2" destOrd="0" presId="urn:microsoft.com/office/officeart/2005/8/layout/process2"/>
    <dgm:cxn modelId="{CCAC84F6-D900-45B2-88B8-D280FD706C17}" type="presParOf" srcId="{E23E05FE-1A38-495F-AADF-301F03AB9B39}" destId="{B9367237-C3E3-49B2-BE58-8030C40EDE47}" srcOrd="3" destOrd="0" presId="urn:microsoft.com/office/officeart/2005/8/layout/process2"/>
    <dgm:cxn modelId="{8695B3B0-2187-44FD-A895-7913605A1631}" type="presParOf" srcId="{B9367237-C3E3-49B2-BE58-8030C40EDE47}" destId="{84C326F0-32A0-4237-B272-49F1B11E6F9B}" srcOrd="0" destOrd="0" presId="urn:microsoft.com/office/officeart/2005/8/layout/process2"/>
    <dgm:cxn modelId="{4088322E-E93A-4378-BA5B-30F102DB7DAB}" type="presParOf" srcId="{E23E05FE-1A38-495F-AADF-301F03AB9B39}" destId="{B192BF13-A556-4BF1-AC26-C9FDDBC96CC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675675E-F6BB-4445-B9A7-2A2BD41D4994}" type="doc">
      <dgm:prSet loTypeId="urn:microsoft.com/office/officeart/2005/8/layout/process2" loCatId="process" qsTypeId="urn:microsoft.com/office/officeart/2005/8/quickstyle/simple4" qsCatId="simple" csTypeId="urn:microsoft.com/office/officeart/2005/8/colors/colorful5" csCatId="colorful" phldr="1"/>
      <dgm:spPr/>
    </dgm:pt>
    <dgm:pt modelId="{D6E84727-4493-4194-9CDC-1DEBDC50632C}">
      <dgm:prSet phldrT="[نص]" custT="1"/>
      <dgm:spPr/>
      <dgm:t>
        <a:bodyPr/>
        <a:lstStyle/>
        <a:p>
          <a:pPr rtl="1"/>
          <a:r>
            <a:rPr lang="ar-SA" sz="1800" b="0" dirty="0" smtClean="0"/>
            <a:t>الأسواق الإلكترونية </a:t>
          </a:r>
          <a:r>
            <a:rPr lang="en-US" sz="1800" b="0" dirty="0" smtClean="0"/>
            <a:t>Electronic Markets</a:t>
          </a:r>
          <a:endParaRPr lang="ar-SA" sz="1800" b="0" dirty="0"/>
        </a:p>
      </dgm:t>
    </dgm:pt>
    <dgm:pt modelId="{1BF4F110-DD82-4C5A-B5E9-9EB86E650582}" type="parTrans" cxnId="{20413D8B-1D2D-44AD-A5CD-F09A318C2BD7}">
      <dgm:prSet/>
      <dgm:spPr/>
      <dgm:t>
        <a:bodyPr/>
        <a:lstStyle/>
        <a:p>
          <a:pPr rtl="1"/>
          <a:endParaRPr lang="ar-SA" sz="1600" b="0"/>
        </a:p>
      </dgm:t>
    </dgm:pt>
    <dgm:pt modelId="{28302A07-853E-4016-A055-1F43B85D7F27}" type="sibTrans" cxnId="{20413D8B-1D2D-44AD-A5CD-F09A318C2BD7}">
      <dgm:prSet custT="1"/>
      <dgm:spPr/>
      <dgm:t>
        <a:bodyPr/>
        <a:lstStyle/>
        <a:p>
          <a:pPr rtl="1"/>
          <a:endParaRPr lang="ar-SA" sz="1400" b="0"/>
        </a:p>
      </dgm:t>
    </dgm:pt>
    <dgm:pt modelId="{0504054C-D27F-472E-AEE5-89BE8EF80B59}">
      <dgm:prSet phldrT="[نص]" custT="1"/>
      <dgm:spPr/>
      <dgm:t>
        <a:bodyPr/>
        <a:lstStyle/>
        <a:p>
          <a:pPr rtl="1"/>
          <a:r>
            <a:rPr lang="ar-SA" sz="1800" b="0" dirty="0" smtClean="0"/>
            <a:t>التجارة الإلكترونية </a:t>
          </a:r>
          <a:r>
            <a:rPr lang="en-US" sz="1800" b="0" dirty="0" smtClean="0"/>
            <a:t>Electronic Commerce</a:t>
          </a:r>
          <a:endParaRPr lang="ar-SA" sz="1800" b="0" dirty="0"/>
        </a:p>
      </dgm:t>
    </dgm:pt>
    <dgm:pt modelId="{A33E417C-DF51-4C8B-9018-7C21BE025E53}" type="parTrans" cxnId="{E3E04252-DCAC-44D2-8C71-794A11F4A67B}">
      <dgm:prSet/>
      <dgm:spPr/>
      <dgm:t>
        <a:bodyPr/>
        <a:lstStyle/>
        <a:p>
          <a:pPr rtl="1"/>
          <a:endParaRPr lang="ar-SA" sz="1600" b="0"/>
        </a:p>
      </dgm:t>
    </dgm:pt>
    <dgm:pt modelId="{AF6BE463-3059-43EC-988A-9582CE710B8F}" type="sibTrans" cxnId="{E3E04252-DCAC-44D2-8C71-794A11F4A67B}">
      <dgm:prSet custT="1"/>
      <dgm:spPr/>
      <dgm:t>
        <a:bodyPr/>
        <a:lstStyle/>
        <a:p>
          <a:pPr rtl="1"/>
          <a:endParaRPr lang="ar-SA" sz="1400" b="0"/>
        </a:p>
      </dgm:t>
    </dgm:pt>
    <dgm:pt modelId="{A6934FEA-7517-4843-90DF-F50105C23CB2}">
      <dgm:prSet phldrT="[نص]" custT="1"/>
      <dgm:spPr/>
      <dgm:t>
        <a:bodyPr/>
        <a:lstStyle/>
        <a:p>
          <a:pPr rtl="1"/>
          <a:r>
            <a:rPr lang="ar-SA" sz="1800" b="0" dirty="0" smtClean="0"/>
            <a:t>المعاملات الإلكترونية </a:t>
          </a:r>
          <a:r>
            <a:rPr lang="en-US" sz="1800" b="0" dirty="0" smtClean="0"/>
            <a:t>Electronic Business</a:t>
          </a:r>
          <a:endParaRPr lang="ar-SA" sz="1800" b="0" dirty="0"/>
        </a:p>
      </dgm:t>
    </dgm:pt>
    <dgm:pt modelId="{B98BC2F2-41C9-447D-A89D-5435EAD24A1B}" type="parTrans" cxnId="{F87E92A3-C862-4D54-AE5B-DE5F6CEA2486}">
      <dgm:prSet/>
      <dgm:spPr/>
      <dgm:t>
        <a:bodyPr/>
        <a:lstStyle/>
        <a:p>
          <a:pPr rtl="1"/>
          <a:endParaRPr lang="ar-SA" sz="1600" b="0"/>
        </a:p>
      </dgm:t>
    </dgm:pt>
    <dgm:pt modelId="{3E1562B7-FA95-400C-B121-C6AF00763D5A}" type="sibTrans" cxnId="{F87E92A3-C862-4D54-AE5B-DE5F6CEA2486}">
      <dgm:prSet/>
      <dgm:spPr/>
      <dgm:t>
        <a:bodyPr/>
        <a:lstStyle/>
        <a:p>
          <a:pPr rtl="1"/>
          <a:endParaRPr lang="ar-SA" sz="1600" b="0"/>
        </a:p>
      </dgm:t>
    </dgm:pt>
    <dgm:pt modelId="{65A1C47C-6045-4CCF-A960-AFC558E01EB6}" type="pres">
      <dgm:prSet presAssocID="{2675675E-F6BB-4445-B9A7-2A2BD41D4994}" presName="linearFlow" presStyleCnt="0">
        <dgm:presLayoutVars>
          <dgm:resizeHandles val="exact"/>
        </dgm:presLayoutVars>
      </dgm:prSet>
      <dgm:spPr/>
    </dgm:pt>
    <dgm:pt modelId="{F87C7FF1-D5EB-48ED-9BD0-F6A769E1EACA}" type="pres">
      <dgm:prSet presAssocID="{D6E84727-4493-4194-9CDC-1DEBDC50632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CD9208-D19C-4C9E-B401-90ABC2574FE0}" type="pres">
      <dgm:prSet presAssocID="{28302A07-853E-4016-A055-1F43B85D7F27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04497F39-AE2E-4CFC-8A32-7D61EFA62D03}" type="pres">
      <dgm:prSet presAssocID="{28302A07-853E-4016-A055-1F43B85D7F27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43088383-C082-4C9C-B024-56485CC7CE85}" type="pres">
      <dgm:prSet presAssocID="{0504054C-D27F-472E-AEE5-89BE8EF80B5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B101978-FECD-4B72-B484-D4123712585F}" type="pres">
      <dgm:prSet presAssocID="{AF6BE463-3059-43EC-988A-9582CE710B8F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84BF4344-BA77-448B-8C07-4D28E75883D1}" type="pres">
      <dgm:prSet presAssocID="{AF6BE463-3059-43EC-988A-9582CE710B8F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10061859-0AC0-48A0-B0DC-AB39A0301E37}" type="pres">
      <dgm:prSet presAssocID="{A6934FEA-7517-4843-90DF-F50105C23CB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7DC05F3-BC49-469C-B14E-4D7C86976397}" type="presOf" srcId="{28302A07-853E-4016-A055-1F43B85D7F27}" destId="{04497F39-AE2E-4CFC-8A32-7D61EFA62D03}" srcOrd="1" destOrd="0" presId="urn:microsoft.com/office/officeart/2005/8/layout/process2"/>
    <dgm:cxn modelId="{60346407-5868-4FCC-AF3F-32EAA086506D}" type="presOf" srcId="{AF6BE463-3059-43EC-988A-9582CE710B8F}" destId="{84BF4344-BA77-448B-8C07-4D28E75883D1}" srcOrd="1" destOrd="0" presId="urn:microsoft.com/office/officeart/2005/8/layout/process2"/>
    <dgm:cxn modelId="{F87E92A3-C862-4D54-AE5B-DE5F6CEA2486}" srcId="{2675675E-F6BB-4445-B9A7-2A2BD41D4994}" destId="{A6934FEA-7517-4843-90DF-F50105C23CB2}" srcOrd="2" destOrd="0" parTransId="{B98BC2F2-41C9-447D-A89D-5435EAD24A1B}" sibTransId="{3E1562B7-FA95-400C-B121-C6AF00763D5A}"/>
    <dgm:cxn modelId="{E3E04252-DCAC-44D2-8C71-794A11F4A67B}" srcId="{2675675E-F6BB-4445-B9A7-2A2BD41D4994}" destId="{0504054C-D27F-472E-AEE5-89BE8EF80B59}" srcOrd="1" destOrd="0" parTransId="{A33E417C-DF51-4C8B-9018-7C21BE025E53}" sibTransId="{AF6BE463-3059-43EC-988A-9582CE710B8F}"/>
    <dgm:cxn modelId="{805EE5D5-0C16-4DB9-8FCA-BF3AD3B7B83F}" type="presOf" srcId="{AF6BE463-3059-43EC-988A-9582CE710B8F}" destId="{BB101978-FECD-4B72-B484-D4123712585F}" srcOrd="0" destOrd="0" presId="urn:microsoft.com/office/officeart/2005/8/layout/process2"/>
    <dgm:cxn modelId="{C92CCC54-B063-424F-A6A0-C3DA88C6DF80}" type="presOf" srcId="{28302A07-853E-4016-A055-1F43B85D7F27}" destId="{CFCD9208-D19C-4C9E-B401-90ABC2574FE0}" srcOrd="0" destOrd="0" presId="urn:microsoft.com/office/officeart/2005/8/layout/process2"/>
    <dgm:cxn modelId="{20413D8B-1D2D-44AD-A5CD-F09A318C2BD7}" srcId="{2675675E-F6BB-4445-B9A7-2A2BD41D4994}" destId="{D6E84727-4493-4194-9CDC-1DEBDC50632C}" srcOrd="0" destOrd="0" parTransId="{1BF4F110-DD82-4C5A-B5E9-9EB86E650582}" sibTransId="{28302A07-853E-4016-A055-1F43B85D7F27}"/>
    <dgm:cxn modelId="{99CDD3FC-4A11-4DB8-927B-31F5708F6350}" type="presOf" srcId="{0504054C-D27F-472E-AEE5-89BE8EF80B59}" destId="{43088383-C082-4C9C-B024-56485CC7CE85}" srcOrd="0" destOrd="0" presId="urn:microsoft.com/office/officeart/2005/8/layout/process2"/>
    <dgm:cxn modelId="{A5E325F5-2C78-429F-88ED-E3890AFD478C}" type="presOf" srcId="{A6934FEA-7517-4843-90DF-F50105C23CB2}" destId="{10061859-0AC0-48A0-B0DC-AB39A0301E37}" srcOrd="0" destOrd="0" presId="urn:microsoft.com/office/officeart/2005/8/layout/process2"/>
    <dgm:cxn modelId="{24065CF8-A603-4EB7-BD1E-23C6D8F2427C}" type="presOf" srcId="{D6E84727-4493-4194-9CDC-1DEBDC50632C}" destId="{F87C7FF1-D5EB-48ED-9BD0-F6A769E1EACA}" srcOrd="0" destOrd="0" presId="urn:microsoft.com/office/officeart/2005/8/layout/process2"/>
    <dgm:cxn modelId="{49698558-179E-4C42-BFAA-8BC01C48DD8D}" type="presOf" srcId="{2675675E-F6BB-4445-B9A7-2A2BD41D4994}" destId="{65A1C47C-6045-4CCF-A960-AFC558E01EB6}" srcOrd="0" destOrd="0" presId="urn:microsoft.com/office/officeart/2005/8/layout/process2"/>
    <dgm:cxn modelId="{35541E8B-BDC8-4795-9CCF-F7410295092C}" type="presParOf" srcId="{65A1C47C-6045-4CCF-A960-AFC558E01EB6}" destId="{F87C7FF1-D5EB-48ED-9BD0-F6A769E1EACA}" srcOrd="0" destOrd="0" presId="urn:microsoft.com/office/officeart/2005/8/layout/process2"/>
    <dgm:cxn modelId="{C0459457-0DD7-4981-AE04-B3FA009208CB}" type="presParOf" srcId="{65A1C47C-6045-4CCF-A960-AFC558E01EB6}" destId="{CFCD9208-D19C-4C9E-B401-90ABC2574FE0}" srcOrd="1" destOrd="0" presId="urn:microsoft.com/office/officeart/2005/8/layout/process2"/>
    <dgm:cxn modelId="{F65D9A19-B65F-41A4-B48C-B1346F944309}" type="presParOf" srcId="{CFCD9208-D19C-4C9E-B401-90ABC2574FE0}" destId="{04497F39-AE2E-4CFC-8A32-7D61EFA62D03}" srcOrd="0" destOrd="0" presId="urn:microsoft.com/office/officeart/2005/8/layout/process2"/>
    <dgm:cxn modelId="{52BBAB19-35A3-4A44-93B5-6D9EF534B1E6}" type="presParOf" srcId="{65A1C47C-6045-4CCF-A960-AFC558E01EB6}" destId="{43088383-C082-4C9C-B024-56485CC7CE85}" srcOrd="2" destOrd="0" presId="urn:microsoft.com/office/officeart/2005/8/layout/process2"/>
    <dgm:cxn modelId="{A7BFDD29-A729-46AD-A8FA-A39BE786727E}" type="presParOf" srcId="{65A1C47C-6045-4CCF-A960-AFC558E01EB6}" destId="{BB101978-FECD-4B72-B484-D4123712585F}" srcOrd="3" destOrd="0" presId="urn:microsoft.com/office/officeart/2005/8/layout/process2"/>
    <dgm:cxn modelId="{83C2C1DA-51DB-4B0E-A50F-58C0ECA8CB64}" type="presParOf" srcId="{BB101978-FECD-4B72-B484-D4123712585F}" destId="{84BF4344-BA77-448B-8C07-4D28E75883D1}" srcOrd="0" destOrd="0" presId="urn:microsoft.com/office/officeart/2005/8/layout/process2"/>
    <dgm:cxn modelId="{59AE7B79-9E4B-4F3A-A9F0-F2E2F9AC5805}" type="presParOf" srcId="{65A1C47C-6045-4CCF-A960-AFC558E01EB6}" destId="{10061859-0AC0-48A0-B0DC-AB39A0301E3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6521B4D-8274-4C05-8596-BB1D65744CD7}" type="doc">
      <dgm:prSet loTypeId="urn:microsoft.com/office/officeart/2005/8/layout/default" loCatId="list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pPr rtl="1"/>
          <a:endParaRPr lang="ar-SA"/>
        </a:p>
      </dgm:t>
    </dgm:pt>
    <dgm:pt modelId="{E1DFD598-E79A-4521-A4DC-5E3744099403}">
      <dgm:prSet phldrT="[نص]"/>
      <dgm:spPr/>
      <dgm:t>
        <a:bodyPr/>
        <a:lstStyle/>
        <a:p>
          <a:pPr rtl="1"/>
          <a:r>
            <a:rPr lang="ar-SA" b="0" dirty="0" smtClean="0"/>
            <a:t>تحدي العولمة </a:t>
          </a:r>
          <a:r>
            <a:rPr lang="en-US" b="0" dirty="0" smtClean="0"/>
            <a:t>Globalization</a:t>
          </a:r>
          <a:endParaRPr lang="ar-SA" b="0" dirty="0"/>
        </a:p>
      </dgm:t>
    </dgm:pt>
    <dgm:pt modelId="{40350CED-F9E4-4449-A08E-B2635B583DB2}" type="parTrans" cxnId="{15997245-A89C-462C-BDB6-827C557AAE58}">
      <dgm:prSet/>
      <dgm:spPr/>
      <dgm:t>
        <a:bodyPr/>
        <a:lstStyle/>
        <a:p>
          <a:pPr rtl="1"/>
          <a:endParaRPr lang="ar-SA" b="0"/>
        </a:p>
      </dgm:t>
    </dgm:pt>
    <dgm:pt modelId="{9A8E45E7-8E89-4DD9-88AC-9145546F3CD6}" type="sibTrans" cxnId="{15997245-A89C-462C-BDB6-827C557AAE58}">
      <dgm:prSet/>
      <dgm:spPr/>
      <dgm:t>
        <a:bodyPr/>
        <a:lstStyle/>
        <a:p>
          <a:pPr rtl="1"/>
          <a:endParaRPr lang="ar-SA" b="0"/>
        </a:p>
      </dgm:t>
    </dgm:pt>
    <dgm:pt modelId="{9D50BF55-9949-4021-8A8B-86721769B0EC}">
      <dgm:prSet phldrT="[نص]"/>
      <dgm:spPr/>
      <dgm:t>
        <a:bodyPr/>
        <a:lstStyle/>
        <a:p>
          <a:pPr rtl="1"/>
          <a:r>
            <a:rPr lang="ar-SA" b="0" dirty="0" smtClean="0"/>
            <a:t>تحدي </a:t>
          </a:r>
          <a:r>
            <a:rPr lang="ar-SA" b="0" dirty="0" err="1" smtClean="0"/>
            <a:t>إستراتيجية</a:t>
          </a:r>
          <a:r>
            <a:rPr lang="ar-SA" b="0" dirty="0" smtClean="0"/>
            <a:t> الأعمال </a:t>
          </a:r>
          <a:r>
            <a:rPr lang="en-US" b="0" dirty="0" smtClean="0"/>
            <a:t>Business Strategy </a:t>
          </a:r>
          <a:endParaRPr lang="ar-SA" b="0" dirty="0"/>
        </a:p>
      </dgm:t>
    </dgm:pt>
    <dgm:pt modelId="{63806144-1E36-43A9-A156-E58DD5FC3ABD}" type="parTrans" cxnId="{F655983C-18FA-475B-86E5-801C15BC4D23}">
      <dgm:prSet/>
      <dgm:spPr/>
      <dgm:t>
        <a:bodyPr/>
        <a:lstStyle/>
        <a:p>
          <a:pPr rtl="1"/>
          <a:endParaRPr lang="ar-SA" b="0"/>
        </a:p>
      </dgm:t>
    </dgm:pt>
    <dgm:pt modelId="{6C6F72A5-5840-49BF-9BDB-3025C9D94040}" type="sibTrans" cxnId="{F655983C-18FA-475B-86E5-801C15BC4D23}">
      <dgm:prSet/>
      <dgm:spPr/>
      <dgm:t>
        <a:bodyPr/>
        <a:lstStyle/>
        <a:p>
          <a:pPr rtl="1"/>
          <a:endParaRPr lang="ar-SA" b="0"/>
        </a:p>
      </dgm:t>
    </dgm:pt>
    <dgm:pt modelId="{A6125613-949E-4E60-8BDC-702967778002}">
      <dgm:prSet phldrT="[نص]"/>
      <dgm:spPr/>
      <dgm:t>
        <a:bodyPr/>
        <a:lstStyle/>
        <a:p>
          <a:pPr rtl="1"/>
          <a:r>
            <a:rPr lang="ar-SA" b="0" dirty="0" smtClean="0"/>
            <a:t>تحدي الاستثمار في نظم المعلومات </a:t>
          </a:r>
          <a:r>
            <a:rPr lang="en-US" b="0" dirty="0" smtClean="0"/>
            <a:t>IS Investment</a:t>
          </a:r>
          <a:r>
            <a:rPr lang="ar-SA" b="0" dirty="0" smtClean="0"/>
            <a:t> </a:t>
          </a:r>
          <a:endParaRPr lang="ar-SA" b="0" dirty="0"/>
        </a:p>
      </dgm:t>
    </dgm:pt>
    <dgm:pt modelId="{EA103416-1D27-40D6-A850-A5BD41ED674C}" type="parTrans" cxnId="{1338C6FF-0D3B-4205-B2AF-17D103530725}">
      <dgm:prSet/>
      <dgm:spPr/>
      <dgm:t>
        <a:bodyPr/>
        <a:lstStyle/>
        <a:p>
          <a:pPr rtl="1"/>
          <a:endParaRPr lang="ar-SA" b="0"/>
        </a:p>
      </dgm:t>
    </dgm:pt>
    <dgm:pt modelId="{508B5E91-7BCA-45F6-A42D-2164A05DBDB2}" type="sibTrans" cxnId="{1338C6FF-0D3B-4205-B2AF-17D103530725}">
      <dgm:prSet/>
      <dgm:spPr/>
      <dgm:t>
        <a:bodyPr/>
        <a:lstStyle/>
        <a:p>
          <a:pPr rtl="1"/>
          <a:endParaRPr lang="ar-SA" b="0"/>
        </a:p>
      </dgm:t>
    </dgm:pt>
    <dgm:pt modelId="{CC67BD8A-79E8-4B64-8ED6-B43D672049DC}">
      <dgm:prSet phldrT="[نص]"/>
      <dgm:spPr/>
      <dgm:t>
        <a:bodyPr/>
        <a:lstStyle/>
        <a:p>
          <a:pPr rtl="1"/>
          <a:r>
            <a:rPr lang="ar-SA" b="0" dirty="0" smtClean="0"/>
            <a:t>تحدي البنية التحتية لتكنولوجيا المعلومات</a:t>
          </a:r>
          <a:r>
            <a:rPr lang="ar-EG" b="0" dirty="0" smtClean="0"/>
            <a:t> </a:t>
          </a:r>
          <a:r>
            <a:rPr lang="en-US" b="0" dirty="0" smtClean="0"/>
            <a:t>Information Technology Infrastructure</a:t>
          </a:r>
          <a:endParaRPr lang="ar-SA" b="0" dirty="0"/>
        </a:p>
      </dgm:t>
    </dgm:pt>
    <dgm:pt modelId="{75BFA2F2-0296-497B-9E96-24AE8D9D32D5}" type="parTrans" cxnId="{1DF0165B-43AB-478A-9435-89CF0507811E}">
      <dgm:prSet/>
      <dgm:spPr/>
      <dgm:t>
        <a:bodyPr/>
        <a:lstStyle/>
        <a:p>
          <a:pPr rtl="1"/>
          <a:endParaRPr lang="ar-SA" b="0"/>
        </a:p>
      </dgm:t>
    </dgm:pt>
    <dgm:pt modelId="{1A12D0EC-6E40-4F7F-9441-9DBA1650AF51}" type="sibTrans" cxnId="{1DF0165B-43AB-478A-9435-89CF0507811E}">
      <dgm:prSet/>
      <dgm:spPr/>
      <dgm:t>
        <a:bodyPr/>
        <a:lstStyle/>
        <a:p>
          <a:pPr rtl="1"/>
          <a:endParaRPr lang="ar-SA" b="0"/>
        </a:p>
      </dgm:t>
    </dgm:pt>
    <dgm:pt modelId="{F8EF6AB3-2272-4823-BF7B-A239BD870DC2}">
      <dgm:prSet phldrT="[نص]"/>
      <dgm:spPr/>
      <dgm:t>
        <a:bodyPr/>
        <a:lstStyle/>
        <a:p>
          <a:pPr rtl="1"/>
          <a:r>
            <a:rPr lang="ar-SA" b="0" dirty="0" smtClean="0"/>
            <a:t>الأخلاقيات والآمن </a:t>
          </a:r>
          <a:r>
            <a:rPr lang="en-US" b="0" dirty="0" smtClean="0"/>
            <a:t>Ethics and Security</a:t>
          </a:r>
          <a:r>
            <a:rPr lang="ar-SA" b="0" dirty="0" smtClean="0"/>
            <a:t>: المسئولية والتحكم</a:t>
          </a:r>
          <a:endParaRPr lang="ar-SA" b="0" dirty="0"/>
        </a:p>
      </dgm:t>
    </dgm:pt>
    <dgm:pt modelId="{2A79977C-F37E-4BE6-BB18-8BAD0F490AC8}" type="parTrans" cxnId="{5AE0C8E5-8E74-4216-97B7-90A20C5D7220}">
      <dgm:prSet/>
      <dgm:spPr/>
      <dgm:t>
        <a:bodyPr/>
        <a:lstStyle/>
        <a:p>
          <a:pPr rtl="1"/>
          <a:endParaRPr lang="ar-SA" b="0"/>
        </a:p>
      </dgm:t>
    </dgm:pt>
    <dgm:pt modelId="{10C3430A-4F2D-455C-9704-7BCCE6E214BA}" type="sibTrans" cxnId="{5AE0C8E5-8E74-4216-97B7-90A20C5D7220}">
      <dgm:prSet/>
      <dgm:spPr/>
      <dgm:t>
        <a:bodyPr/>
        <a:lstStyle/>
        <a:p>
          <a:pPr rtl="1"/>
          <a:endParaRPr lang="ar-SA" b="0"/>
        </a:p>
      </dgm:t>
    </dgm:pt>
    <dgm:pt modelId="{78F833E3-DF8C-4D54-8BD2-68E371F36A3C}" type="pres">
      <dgm:prSet presAssocID="{26521B4D-8274-4C05-8596-BB1D65744CD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89A3BF3-7620-4084-85C8-8B3928D7CB10}" type="pres">
      <dgm:prSet presAssocID="{E1DFD598-E79A-4521-A4DC-5E374409940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9364494-5638-4F82-8FFF-5719C5B13CF3}" type="pres">
      <dgm:prSet presAssocID="{9A8E45E7-8E89-4DD9-88AC-9145546F3CD6}" presName="sibTrans" presStyleCnt="0"/>
      <dgm:spPr/>
    </dgm:pt>
    <dgm:pt modelId="{79BD0D7E-7317-4EA4-987F-6A53B680A67C}" type="pres">
      <dgm:prSet presAssocID="{9D50BF55-9949-4021-8A8B-86721769B0EC}" presName="node" presStyleLbl="node1" presStyleIdx="1" presStyleCnt="5" custLinFactNeighborX="2507" custLinFactNeighborY="400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564DFC7-9646-4493-AEBE-1B96DFC0E6B6}" type="pres">
      <dgm:prSet presAssocID="{6C6F72A5-5840-49BF-9BDB-3025C9D94040}" presName="sibTrans" presStyleCnt="0"/>
      <dgm:spPr/>
    </dgm:pt>
    <dgm:pt modelId="{B2F99E4F-177D-4D1E-9163-8A71AC6FCECE}" type="pres">
      <dgm:prSet presAssocID="{A6125613-949E-4E60-8BDC-70296777800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E412242-BDD4-4810-8D16-C8DB488C3BD1}" type="pres">
      <dgm:prSet presAssocID="{508B5E91-7BCA-45F6-A42D-2164A05DBDB2}" presName="sibTrans" presStyleCnt="0"/>
      <dgm:spPr/>
    </dgm:pt>
    <dgm:pt modelId="{E4CD47DB-1200-4DA3-AD2D-1B6BC38334BC}" type="pres">
      <dgm:prSet presAssocID="{CC67BD8A-79E8-4B64-8ED6-B43D672049D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0FB067-4F10-49C9-8CA5-4A5C77F422BF}" type="pres">
      <dgm:prSet presAssocID="{1A12D0EC-6E40-4F7F-9441-9DBA1650AF51}" presName="sibTrans" presStyleCnt="0"/>
      <dgm:spPr/>
    </dgm:pt>
    <dgm:pt modelId="{307AFCC1-7C35-4C3C-8DAD-ED7B017DD6CF}" type="pres">
      <dgm:prSet presAssocID="{F8EF6AB3-2272-4823-BF7B-A239BD870DC2}" presName="node" presStyleLbl="node1" presStyleIdx="4" presStyleCnt="5" custLinFactNeighborX="57507" custLinFactNeighborY="-82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338C6FF-0D3B-4205-B2AF-17D103530725}" srcId="{26521B4D-8274-4C05-8596-BB1D65744CD7}" destId="{A6125613-949E-4E60-8BDC-702967778002}" srcOrd="2" destOrd="0" parTransId="{EA103416-1D27-40D6-A850-A5BD41ED674C}" sibTransId="{508B5E91-7BCA-45F6-A42D-2164A05DBDB2}"/>
    <dgm:cxn modelId="{15997245-A89C-462C-BDB6-827C557AAE58}" srcId="{26521B4D-8274-4C05-8596-BB1D65744CD7}" destId="{E1DFD598-E79A-4521-A4DC-5E3744099403}" srcOrd="0" destOrd="0" parTransId="{40350CED-F9E4-4449-A08E-B2635B583DB2}" sibTransId="{9A8E45E7-8E89-4DD9-88AC-9145546F3CD6}"/>
    <dgm:cxn modelId="{2C6B2B56-D59D-4D7A-9FE0-AFC17E2949EF}" type="presOf" srcId="{A6125613-949E-4E60-8BDC-702967778002}" destId="{B2F99E4F-177D-4D1E-9163-8A71AC6FCECE}" srcOrd="0" destOrd="0" presId="urn:microsoft.com/office/officeart/2005/8/layout/default"/>
    <dgm:cxn modelId="{1DF0165B-43AB-478A-9435-89CF0507811E}" srcId="{26521B4D-8274-4C05-8596-BB1D65744CD7}" destId="{CC67BD8A-79E8-4B64-8ED6-B43D672049DC}" srcOrd="3" destOrd="0" parTransId="{75BFA2F2-0296-497B-9E96-24AE8D9D32D5}" sibTransId="{1A12D0EC-6E40-4F7F-9441-9DBA1650AF51}"/>
    <dgm:cxn modelId="{90E9AB2F-EE0F-4985-93D2-AB7759EF0B3B}" type="presOf" srcId="{F8EF6AB3-2272-4823-BF7B-A239BD870DC2}" destId="{307AFCC1-7C35-4C3C-8DAD-ED7B017DD6CF}" srcOrd="0" destOrd="0" presId="urn:microsoft.com/office/officeart/2005/8/layout/default"/>
    <dgm:cxn modelId="{1524475C-ADDC-4A1E-BAA4-0B0C0D0CA7AF}" type="presOf" srcId="{9D50BF55-9949-4021-8A8B-86721769B0EC}" destId="{79BD0D7E-7317-4EA4-987F-6A53B680A67C}" srcOrd="0" destOrd="0" presId="urn:microsoft.com/office/officeart/2005/8/layout/default"/>
    <dgm:cxn modelId="{D5785657-5C70-4F6E-A5F3-35C6479413B3}" type="presOf" srcId="{26521B4D-8274-4C05-8596-BB1D65744CD7}" destId="{78F833E3-DF8C-4D54-8BD2-68E371F36A3C}" srcOrd="0" destOrd="0" presId="urn:microsoft.com/office/officeart/2005/8/layout/default"/>
    <dgm:cxn modelId="{5AE0C8E5-8E74-4216-97B7-90A20C5D7220}" srcId="{26521B4D-8274-4C05-8596-BB1D65744CD7}" destId="{F8EF6AB3-2272-4823-BF7B-A239BD870DC2}" srcOrd="4" destOrd="0" parTransId="{2A79977C-F37E-4BE6-BB18-8BAD0F490AC8}" sibTransId="{10C3430A-4F2D-455C-9704-7BCCE6E214BA}"/>
    <dgm:cxn modelId="{820DB5EC-57D4-4B5F-8A01-C167EF5D93D2}" type="presOf" srcId="{E1DFD598-E79A-4521-A4DC-5E3744099403}" destId="{C89A3BF3-7620-4084-85C8-8B3928D7CB10}" srcOrd="0" destOrd="0" presId="urn:microsoft.com/office/officeart/2005/8/layout/default"/>
    <dgm:cxn modelId="{F655983C-18FA-475B-86E5-801C15BC4D23}" srcId="{26521B4D-8274-4C05-8596-BB1D65744CD7}" destId="{9D50BF55-9949-4021-8A8B-86721769B0EC}" srcOrd="1" destOrd="0" parTransId="{63806144-1E36-43A9-A156-E58DD5FC3ABD}" sibTransId="{6C6F72A5-5840-49BF-9BDB-3025C9D94040}"/>
    <dgm:cxn modelId="{9BC0B468-C826-49C3-90F0-E99B41FD6B54}" type="presOf" srcId="{CC67BD8A-79E8-4B64-8ED6-B43D672049DC}" destId="{E4CD47DB-1200-4DA3-AD2D-1B6BC38334BC}" srcOrd="0" destOrd="0" presId="urn:microsoft.com/office/officeart/2005/8/layout/default"/>
    <dgm:cxn modelId="{782EA548-550B-4DB8-8484-B591D9453748}" type="presParOf" srcId="{78F833E3-DF8C-4D54-8BD2-68E371F36A3C}" destId="{C89A3BF3-7620-4084-85C8-8B3928D7CB10}" srcOrd="0" destOrd="0" presId="urn:microsoft.com/office/officeart/2005/8/layout/default"/>
    <dgm:cxn modelId="{B9B80396-D748-4F35-AA1C-A9B466C6566E}" type="presParOf" srcId="{78F833E3-DF8C-4D54-8BD2-68E371F36A3C}" destId="{09364494-5638-4F82-8FFF-5719C5B13CF3}" srcOrd="1" destOrd="0" presId="urn:microsoft.com/office/officeart/2005/8/layout/default"/>
    <dgm:cxn modelId="{E36E46C3-3AA2-4032-B281-618C43FC5E94}" type="presParOf" srcId="{78F833E3-DF8C-4D54-8BD2-68E371F36A3C}" destId="{79BD0D7E-7317-4EA4-987F-6A53B680A67C}" srcOrd="2" destOrd="0" presId="urn:microsoft.com/office/officeart/2005/8/layout/default"/>
    <dgm:cxn modelId="{CB2A9F4C-8E3A-4792-AD46-B31996364270}" type="presParOf" srcId="{78F833E3-DF8C-4D54-8BD2-68E371F36A3C}" destId="{9564DFC7-9646-4493-AEBE-1B96DFC0E6B6}" srcOrd="3" destOrd="0" presId="urn:microsoft.com/office/officeart/2005/8/layout/default"/>
    <dgm:cxn modelId="{F087CB2A-7FF8-46AB-B575-10521EB3B218}" type="presParOf" srcId="{78F833E3-DF8C-4D54-8BD2-68E371F36A3C}" destId="{B2F99E4F-177D-4D1E-9163-8A71AC6FCECE}" srcOrd="4" destOrd="0" presId="urn:microsoft.com/office/officeart/2005/8/layout/default"/>
    <dgm:cxn modelId="{D548DD59-3698-4D30-8254-76226728F60A}" type="presParOf" srcId="{78F833E3-DF8C-4D54-8BD2-68E371F36A3C}" destId="{AE412242-BDD4-4810-8D16-C8DB488C3BD1}" srcOrd="5" destOrd="0" presId="urn:microsoft.com/office/officeart/2005/8/layout/default"/>
    <dgm:cxn modelId="{D48666E4-D9EA-40E2-BC98-560605050BFE}" type="presParOf" srcId="{78F833E3-DF8C-4D54-8BD2-68E371F36A3C}" destId="{E4CD47DB-1200-4DA3-AD2D-1B6BC38334BC}" srcOrd="6" destOrd="0" presId="urn:microsoft.com/office/officeart/2005/8/layout/default"/>
    <dgm:cxn modelId="{9EAB374B-A5A0-485C-AC8A-6A8E8C5150FC}" type="presParOf" srcId="{78F833E3-DF8C-4D54-8BD2-68E371F36A3C}" destId="{5D0FB067-4F10-49C9-8CA5-4A5C77F422BF}" srcOrd="7" destOrd="0" presId="urn:microsoft.com/office/officeart/2005/8/layout/default"/>
    <dgm:cxn modelId="{3380F7D5-E141-4ED0-82E8-5F314D62D561}" type="presParOf" srcId="{78F833E3-DF8C-4D54-8BD2-68E371F36A3C}" destId="{307AFCC1-7C35-4C3C-8DAD-ED7B017DD6C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E8CA9DB-4843-4470-B561-8563467A1579}" type="doc">
      <dgm:prSet loTypeId="urn:microsoft.com/office/officeart/2005/8/layout/process2" loCatId="process" qsTypeId="urn:microsoft.com/office/officeart/2005/8/quickstyle/simple4" qsCatId="simple" csTypeId="urn:microsoft.com/office/officeart/2005/8/colors/colorful3" csCatId="colorful" phldr="1"/>
      <dgm:spPr/>
    </dgm:pt>
    <dgm:pt modelId="{5D35272F-7913-496F-8DEA-37E1C0E377DD}">
      <dgm:prSet phldrT="[نص]" custT="1"/>
      <dgm:spPr/>
      <dgm:t>
        <a:bodyPr/>
        <a:lstStyle/>
        <a:p>
          <a:pPr rtl="1"/>
          <a:r>
            <a:rPr lang="ar-SA" sz="1600" b="1" dirty="0" smtClean="0"/>
            <a:t>تخطيط موارد المؤسسة  </a:t>
          </a:r>
          <a:r>
            <a:rPr lang="en-US" sz="1600" b="1" dirty="0" smtClean="0"/>
            <a:t>Enterprise Resource Planning</a:t>
          </a:r>
          <a:endParaRPr lang="ar-SA" sz="1600" dirty="0"/>
        </a:p>
      </dgm:t>
    </dgm:pt>
    <dgm:pt modelId="{2AF7EBC8-0F15-4B0B-9ACF-076ED2E946BA}" type="parTrans" cxnId="{66588FF2-8E66-4747-8D4F-D1BA59545307}">
      <dgm:prSet/>
      <dgm:spPr/>
      <dgm:t>
        <a:bodyPr/>
        <a:lstStyle/>
        <a:p>
          <a:pPr rtl="1"/>
          <a:endParaRPr lang="ar-SA" sz="1200"/>
        </a:p>
      </dgm:t>
    </dgm:pt>
    <dgm:pt modelId="{96F5F4CF-59D7-49EB-83B3-7C89D9A7F217}" type="sibTrans" cxnId="{66588FF2-8E66-4747-8D4F-D1BA59545307}">
      <dgm:prSet custT="1"/>
      <dgm:spPr/>
      <dgm:t>
        <a:bodyPr/>
        <a:lstStyle/>
        <a:p>
          <a:pPr rtl="1"/>
          <a:endParaRPr lang="ar-SA" sz="1200"/>
        </a:p>
      </dgm:t>
    </dgm:pt>
    <dgm:pt modelId="{1DEECD44-4D2D-4801-BBA0-9E4DD5B8F4DF}">
      <dgm:prSet phldrT="[نص]" custT="1"/>
      <dgm:spPr/>
      <dgm:t>
        <a:bodyPr/>
        <a:lstStyle/>
        <a:p>
          <a:pPr rtl="1"/>
          <a:r>
            <a:rPr lang="ar-SA" sz="1600" b="1" dirty="0" smtClean="0"/>
            <a:t>نظم الترابط بين المؤسسات </a:t>
          </a:r>
          <a:r>
            <a:rPr lang="en-US" sz="1600" b="1" dirty="0" smtClean="0"/>
            <a:t>Inter-organizational Systems</a:t>
          </a:r>
          <a:endParaRPr lang="ar-SA" sz="1600" dirty="0"/>
        </a:p>
      </dgm:t>
    </dgm:pt>
    <dgm:pt modelId="{7AFE5F91-9446-48A8-8DC2-6388845EF477}" type="parTrans" cxnId="{54D8E2A3-0B49-4D6D-8699-568EB3167AA6}">
      <dgm:prSet/>
      <dgm:spPr/>
      <dgm:t>
        <a:bodyPr/>
        <a:lstStyle/>
        <a:p>
          <a:pPr rtl="1"/>
          <a:endParaRPr lang="ar-SA" sz="1200"/>
        </a:p>
      </dgm:t>
    </dgm:pt>
    <dgm:pt modelId="{827CD7BD-B0C3-4983-BD0C-455769D80871}" type="sibTrans" cxnId="{54D8E2A3-0B49-4D6D-8699-568EB3167AA6}">
      <dgm:prSet/>
      <dgm:spPr/>
      <dgm:t>
        <a:bodyPr/>
        <a:lstStyle/>
        <a:p>
          <a:pPr rtl="1"/>
          <a:endParaRPr lang="ar-SA" sz="1200"/>
        </a:p>
      </dgm:t>
    </dgm:pt>
    <dgm:pt modelId="{4F13EDA4-7109-45C6-A067-3B7E66679B53}" type="pres">
      <dgm:prSet presAssocID="{0E8CA9DB-4843-4470-B561-8563467A1579}" presName="linearFlow" presStyleCnt="0">
        <dgm:presLayoutVars>
          <dgm:resizeHandles val="exact"/>
        </dgm:presLayoutVars>
      </dgm:prSet>
      <dgm:spPr/>
    </dgm:pt>
    <dgm:pt modelId="{F2E39446-3378-4E5C-9787-280A871DB32F}" type="pres">
      <dgm:prSet presAssocID="{5D35272F-7913-496F-8DEA-37E1C0E377DD}" presName="node" presStyleLbl="node1" presStyleIdx="0" presStyleCnt="2" custLinFactNeighborX="-972" custLinFactNeighborY="1073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9C267B-8B0A-49D0-B9BF-AA6F4305C376}" type="pres">
      <dgm:prSet presAssocID="{96F5F4CF-59D7-49EB-83B3-7C89D9A7F217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DC3818C7-B269-460E-88D7-9B0C38CB59DB}" type="pres">
      <dgm:prSet presAssocID="{96F5F4CF-59D7-49EB-83B3-7C89D9A7F217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70F47A84-2D5D-45FB-9E53-93DF76A1057E}" type="pres">
      <dgm:prSet presAssocID="{1DEECD44-4D2D-4801-BBA0-9E4DD5B8F4D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DE25F64-738B-4D00-843B-DEB999F3F48C}" type="presOf" srcId="{0E8CA9DB-4843-4470-B561-8563467A1579}" destId="{4F13EDA4-7109-45C6-A067-3B7E66679B53}" srcOrd="0" destOrd="0" presId="urn:microsoft.com/office/officeart/2005/8/layout/process2"/>
    <dgm:cxn modelId="{66588FF2-8E66-4747-8D4F-D1BA59545307}" srcId="{0E8CA9DB-4843-4470-B561-8563467A1579}" destId="{5D35272F-7913-496F-8DEA-37E1C0E377DD}" srcOrd="0" destOrd="0" parTransId="{2AF7EBC8-0F15-4B0B-9ACF-076ED2E946BA}" sibTransId="{96F5F4CF-59D7-49EB-83B3-7C89D9A7F217}"/>
    <dgm:cxn modelId="{54D8E2A3-0B49-4D6D-8699-568EB3167AA6}" srcId="{0E8CA9DB-4843-4470-B561-8563467A1579}" destId="{1DEECD44-4D2D-4801-BBA0-9E4DD5B8F4DF}" srcOrd="1" destOrd="0" parTransId="{7AFE5F91-9446-48A8-8DC2-6388845EF477}" sibTransId="{827CD7BD-B0C3-4983-BD0C-455769D80871}"/>
    <dgm:cxn modelId="{F2AF03B7-C1D4-418D-B74E-2F7AE28B2AFE}" type="presOf" srcId="{1DEECD44-4D2D-4801-BBA0-9E4DD5B8F4DF}" destId="{70F47A84-2D5D-45FB-9E53-93DF76A1057E}" srcOrd="0" destOrd="0" presId="urn:microsoft.com/office/officeart/2005/8/layout/process2"/>
    <dgm:cxn modelId="{897F9E48-90A6-4955-AF9F-7C893E8F78B7}" type="presOf" srcId="{5D35272F-7913-496F-8DEA-37E1C0E377DD}" destId="{F2E39446-3378-4E5C-9787-280A871DB32F}" srcOrd="0" destOrd="0" presId="urn:microsoft.com/office/officeart/2005/8/layout/process2"/>
    <dgm:cxn modelId="{666D5746-D1C0-43DE-AA39-0173C6BA6DA9}" type="presOf" srcId="{96F5F4CF-59D7-49EB-83B3-7C89D9A7F217}" destId="{709C267B-8B0A-49D0-B9BF-AA6F4305C376}" srcOrd="0" destOrd="0" presId="urn:microsoft.com/office/officeart/2005/8/layout/process2"/>
    <dgm:cxn modelId="{1C9E8C09-F647-43B6-984C-B891D6EA2813}" type="presOf" srcId="{96F5F4CF-59D7-49EB-83B3-7C89D9A7F217}" destId="{DC3818C7-B269-460E-88D7-9B0C38CB59DB}" srcOrd="1" destOrd="0" presId="urn:microsoft.com/office/officeart/2005/8/layout/process2"/>
    <dgm:cxn modelId="{B544630A-0E9E-490C-A589-E1F05C07799A}" type="presParOf" srcId="{4F13EDA4-7109-45C6-A067-3B7E66679B53}" destId="{F2E39446-3378-4E5C-9787-280A871DB32F}" srcOrd="0" destOrd="0" presId="urn:microsoft.com/office/officeart/2005/8/layout/process2"/>
    <dgm:cxn modelId="{9E9C474E-AD32-426A-9A5E-8DA6876068FC}" type="presParOf" srcId="{4F13EDA4-7109-45C6-A067-3B7E66679B53}" destId="{709C267B-8B0A-49D0-B9BF-AA6F4305C376}" srcOrd="1" destOrd="0" presId="urn:microsoft.com/office/officeart/2005/8/layout/process2"/>
    <dgm:cxn modelId="{A4C04F54-C39B-44FB-B3BC-13A53FBA1C0C}" type="presParOf" srcId="{709C267B-8B0A-49D0-B9BF-AA6F4305C376}" destId="{DC3818C7-B269-460E-88D7-9B0C38CB59DB}" srcOrd="0" destOrd="0" presId="urn:microsoft.com/office/officeart/2005/8/layout/process2"/>
    <dgm:cxn modelId="{28F17652-F1BF-478E-B96B-90AFB67AE431}" type="presParOf" srcId="{4F13EDA4-7109-45C6-A067-3B7E66679B53}" destId="{70F47A84-2D5D-45FB-9E53-93DF76A1057E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24012E0-9977-4096-A997-87E2683D0061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679434F3-4577-42B4-A85F-44FC2380B794}">
      <dgm:prSet phldrT="[نص]"/>
      <dgm:spPr/>
      <dgm:t>
        <a:bodyPr/>
        <a:lstStyle/>
        <a:p>
          <a:pPr rtl="1"/>
          <a:r>
            <a:rPr lang="ar-SA" b="1" dirty="0" smtClean="0"/>
            <a:t>نظم المستوى المعرفي  </a:t>
          </a:r>
          <a:r>
            <a:rPr lang="en-US" b="1" dirty="0" smtClean="0"/>
            <a:t>Knowledge-level systems</a:t>
          </a:r>
          <a:endParaRPr lang="ar-SA" dirty="0"/>
        </a:p>
      </dgm:t>
    </dgm:pt>
    <dgm:pt modelId="{20924E9A-4F79-4EEC-960D-3541445DBBDD}" type="parTrans" cxnId="{204BEFB0-395D-4B49-BC0F-A139414980B6}">
      <dgm:prSet/>
      <dgm:spPr/>
      <dgm:t>
        <a:bodyPr/>
        <a:lstStyle/>
        <a:p>
          <a:pPr rtl="1"/>
          <a:endParaRPr lang="ar-SA"/>
        </a:p>
      </dgm:t>
    </dgm:pt>
    <dgm:pt modelId="{7F152E1F-7C9B-4C73-B003-7F1FACE9CA44}" type="sibTrans" cxnId="{204BEFB0-395D-4B49-BC0F-A139414980B6}">
      <dgm:prSet/>
      <dgm:spPr/>
      <dgm:t>
        <a:bodyPr/>
        <a:lstStyle/>
        <a:p>
          <a:pPr rtl="1"/>
          <a:endParaRPr lang="ar-SA"/>
        </a:p>
      </dgm:t>
    </dgm:pt>
    <dgm:pt modelId="{4BDD032A-CE5F-4708-AFCF-9607062AE93F}">
      <dgm:prSet phldrT="[نص]"/>
      <dgm:spPr/>
      <dgm:t>
        <a:bodyPr/>
        <a:lstStyle/>
        <a:p>
          <a:pPr rtl="1"/>
          <a:r>
            <a:rPr lang="ar-SA" b="1" dirty="0" smtClean="0"/>
            <a:t>نظم المستوى التشغيلي  </a:t>
          </a:r>
          <a:r>
            <a:rPr lang="en-US" b="1" dirty="0" smtClean="0"/>
            <a:t>Operational-level systems</a:t>
          </a:r>
          <a:endParaRPr lang="ar-SA" dirty="0"/>
        </a:p>
      </dgm:t>
    </dgm:pt>
    <dgm:pt modelId="{DF0A28FB-A0A4-4812-A665-6E06DDD6E748}" type="parTrans" cxnId="{0DDC6935-437A-47D6-8584-D2DB9B226634}">
      <dgm:prSet/>
      <dgm:spPr/>
      <dgm:t>
        <a:bodyPr/>
        <a:lstStyle/>
        <a:p>
          <a:pPr rtl="1"/>
          <a:endParaRPr lang="ar-SA"/>
        </a:p>
      </dgm:t>
    </dgm:pt>
    <dgm:pt modelId="{F251A853-6D07-4452-89D7-D92F41861E1A}" type="sibTrans" cxnId="{0DDC6935-437A-47D6-8584-D2DB9B226634}">
      <dgm:prSet/>
      <dgm:spPr/>
      <dgm:t>
        <a:bodyPr/>
        <a:lstStyle/>
        <a:p>
          <a:pPr rtl="1"/>
          <a:endParaRPr lang="ar-SA"/>
        </a:p>
      </dgm:t>
    </dgm:pt>
    <dgm:pt modelId="{CC0FAC64-6EB2-46B4-B3F7-0C467FBC805E}">
      <dgm:prSet phldrT="[نص]"/>
      <dgm:spPr/>
      <dgm:t>
        <a:bodyPr/>
        <a:lstStyle/>
        <a:p>
          <a:pPr rtl="1"/>
          <a:r>
            <a:rPr lang="ar-SA" b="1" dirty="0" smtClean="0"/>
            <a:t>نظم المستوى </a:t>
          </a:r>
          <a:r>
            <a:rPr lang="ar-SA" b="1" dirty="0" err="1" smtClean="0"/>
            <a:t>الإستراتيجي</a:t>
          </a:r>
          <a:r>
            <a:rPr lang="ar-SA" b="1" dirty="0" smtClean="0"/>
            <a:t>  </a:t>
          </a:r>
          <a:r>
            <a:rPr lang="en-US" b="1" dirty="0" smtClean="0"/>
            <a:t>Strategic-level systems </a:t>
          </a:r>
          <a:endParaRPr lang="ar-SA" dirty="0"/>
        </a:p>
      </dgm:t>
    </dgm:pt>
    <dgm:pt modelId="{FE0CA7B0-0B0B-4EC2-B5B0-44F2521C340A}" type="parTrans" cxnId="{B81FA864-24CD-4518-8923-2F1C4F2209B7}">
      <dgm:prSet/>
      <dgm:spPr/>
      <dgm:t>
        <a:bodyPr/>
        <a:lstStyle/>
        <a:p>
          <a:pPr rtl="1"/>
          <a:endParaRPr lang="ar-SA"/>
        </a:p>
      </dgm:t>
    </dgm:pt>
    <dgm:pt modelId="{24CCD075-BAFE-48D6-88A7-A011461A9326}" type="sibTrans" cxnId="{B81FA864-24CD-4518-8923-2F1C4F2209B7}">
      <dgm:prSet/>
      <dgm:spPr/>
      <dgm:t>
        <a:bodyPr/>
        <a:lstStyle/>
        <a:p>
          <a:pPr rtl="1"/>
          <a:endParaRPr lang="ar-SA"/>
        </a:p>
      </dgm:t>
    </dgm:pt>
    <dgm:pt modelId="{BF59B3C0-BC09-4E58-ABB3-8EB9EEDBE164}">
      <dgm:prSet phldrT="[نص]"/>
      <dgm:spPr/>
      <dgm:t>
        <a:bodyPr/>
        <a:lstStyle/>
        <a:p>
          <a:pPr rtl="1"/>
          <a:r>
            <a:rPr lang="ar-SA" b="1" dirty="0" smtClean="0"/>
            <a:t>نظم المستوى الإداري  </a:t>
          </a:r>
          <a:r>
            <a:rPr lang="en-US" b="1" dirty="0" smtClean="0"/>
            <a:t>Management Level Systems</a:t>
          </a:r>
          <a:endParaRPr lang="ar-SA" dirty="0"/>
        </a:p>
      </dgm:t>
    </dgm:pt>
    <dgm:pt modelId="{FAD2BED7-4C1A-41D9-9440-DF671C989556}" type="parTrans" cxnId="{9E3A7865-E78A-422E-9D31-31D8385C4C14}">
      <dgm:prSet/>
      <dgm:spPr/>
      <dgm:t>
        <a:bodyPr/>
        <a:lstStyle/>
        <a:p>
          <a:pPr rtl="1"/>
          <a:endParaRPr lang="ar-SA"/>
        </a:p>
      </dgm:t>
    </dgm:pt>
    <dgm:pt modelId="{1CD78EF2-5651-49FA-A6B2-BEDF80CE4001}" type="sibTrans" cxnId="{9E3A7865-E78A-422E-9D31-31D8385C4C14}">
      <dgm:prSet/>
      <dgm:spPr/>
      <dgm:t>
        <a:bodyPr/>
        <a:lstStyle/>
        <a:p>
          <a:pPr rtl="1"/>
          <a:endParaRPr lang="ar-SA"/>
        </a:p>
      </dgm:t>
    </dgm:pt>
    <dgm:pt modelId="{ACAD8AF0-33BE-4C43-AD28-938FBA1FAC38}" type="pres">
      <dgm:prSet presAssocID="{B24012E0-9977-4096-A997-87E2683D006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FA8D0D6-6F94-4C1C-890B-5CA6AF8373D2}" type="pres">
      <dgm:prSet presAssocID="{679434F3-4577-42B4-A85F-44FC2380B79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2B1960-F090-4CBD-861D-8CEE6A000ADA}" type="pres">
      <dgm:prSet presAssocID="{7F152E1F-7C9B-4C73-B003-7F1FACE9CA44}" presName="sibTrans" presStyleCnt="0"/>
      <dgm:spPr/>
    </dgm:pt>
    <dgm:pt modelId="{55C77E29-E69B-41F5-A272-5FDFF90C9E28}" type="pres">
      <dgm:prSet presAssocID="{4BDD032A-CE5F-4708-AFCF-9607062AE93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F3A1FAD-E3C2-4708-847A-7212F27E1DB5}" type="pres">
      <dgm:prSet presAssocID="{F251A853-6D07-4452-89D7-D92F41861E1A}" presName="sibTrans" presStyleCnt="0"/>
      <dgm:spPr/>
    </dgm:pt>
    <dgm:pt modelId="{A6B5A7BE-10A0-4300-9C43-AF8204BBD283}" type="pres">
      <dgm:prSet presAssocID="{CC0FAC64-6EB2-46B4-B3F7-0C467FBC805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839CD5F-C83C-482A-A2F5-D8CB51773CFE}" type="pres">
      <dgm:prSet presAssocID="{24CCD075-BAFE-48D6-88A7-A011461A9326}" presName="sibTrans" presStyleCnt="0"/>
      <dgm:spPr/>
    </dgm:pt>
    <dgm:pt modelId="{B389D4A2-F61D-4E2D-A0D0-253EB46E8601}" type="pres">
      <dgm:prSet presAssocID="{BF59B3C0-BC09-4E58-ABB3-8EB9EEDBE16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04BEFB0-395D-4B49-BC0F-A139414980B6}" srcId="{B24012E0-9977-4096-A997-87E2683D0061}" destId="{679434F3-4577-42B4-A85F-44FC2380B794}" srcOrd="0" destOrd="0" parTransId="{20924E9A-4F79-4EEC-960D-3541445DBBDD}" sibTransId="{7F152E1F-7C9B-4C73-B003-7F1FACE9CA44}"/>
    <dgm:cxn modelId="{B81FA864-24CD-4518-8923-2F1C4F2209B7}" srcId="{B24012E0-9977-4096-A997-87E2683D0061}" destId="{CC0FAC64-6EB2-46B4-B3F7-0C467FBC805E}" srcOrd="2" destOrd="0" parTransId="{FE0CA7B0-0B0B-4EC2-B5B0-44F2521C340A}" sibTransId="{24CCD075-BAFE-48D6-88A7-A011461A9326}"/>
    <dgm:cxn modelId="{46738A31-3F3F-4E60-A348-248BCD708AD5}" type="presOf" srcId="{CC0FAC64-6EB2-46B4-B3F7-0C467FBC805E}" destId="{A6B5A7BE-10A0-4300-9C43-AF8204BBD283}" srcOrd="0" destOrd="0" presId="urn:microsoft.com/office/officeart/2005/8/layout/default"/>
    <dgm:cxn modelId="{93FFE140-450E-455F-90EF-50095E54FC37}" type="presOf" srcId="{B24012E0-9977-4096-A997-87E2683D0061}" destId="{ACAD8AF0-33BE-4C43-AD28-938FBA1FAC38}" srcOrd="0" destOrd="0" presId="urn:microsoft.com/office/officeart/2005/8/layout/default"/>
    <dgm:cxn modelId="{0DDC6935-437A-47D6-8584-D2DB9B226634}" srcId="{B24012E0-9977-4096-A997-87E2683D0061}" destId="{4BDD032A-CE5F-4708-AFCF-9607062AE93F}" srcOrd="1" destOrd="0" parTransId="{DF0A28FB-A0A4-4812-A665-6E06DDD6E748}" sibTransId="{F251A853-6D07-4452-89D7-D92F41861E1A}"/>
    <dgm:cxn modelId="{7DA2877D-59D6-43E2-9067-08FBD120A6D8}" type="presOf" srcId="{4BDD032A-CE5F-4708-AFCF-9607062AE93F}" destId="{55C77E29-E69B-41F5-A272-5FDFF90C9E28}" srcOrd="0" destOrd="0" presId="urn:microsoft.com/office/officeart/2005/8/layout/default"/>
    <dgm:cxn modelId="{9E3A7865-E78A-422E-9D31-31D8385C4C14}" srcId="{B24012E0-9977-4096-A997-87E2683D0061}" destId="{BF59B3C0-BC09-4E58-ABB3-8EB9EEDBE164}" srcOrd="3" destOrd="0" parTransId="{FAD2BED7-4C1A-41D9-9440-DF671C989556}" sibTransId="{1CD78EF2-5651-49FA-A6B2-BEDF80CE4001}"/>
    <dgm:cxn modelId="{F3BE285F-B723-4304-9141-D8E4A44A1A3F}" type="presOf" srcId="{679434F3-4577-42B4-A85F-44FC2380B794}" destId="{8FA8D0D6-6F94-4C1C-890B-5CA6AF8373D2}" srcOrd="0" destOrd="0" presId="urn:microsoft.com/office/officeart/2005/8/layout/default"/>
    <dgm:cxn modelId="{7A22EE99-F179-41E0-9DBF-0B2A176F2D32}" type="presOf" srcId="{BF59B3C0-BC09-4E58-ABB3-8EB9EEDBE164}" destId="{B389D4A2-F61D-4E2D-A0D0-253EB46E8601}" srcOrd="0" destOrd="0" presId="urn:microsoft.com/office/officeart/2005/8/layout/default"/>
    <dgm:cxn modelId="{F17DD7E8-54F5-4466-A854-9F025147A1C9}" type="presParOf" srcId="{ACAD8AF0-33BE-4C43-AD28-938FBA1FAC38}" destId="{8FA8D0D6-6F94-4C1C-890B-5CA6AF8373D2}" srcOrd="0" destOrd="0" presId="urn:microsoft.com/office/officeart/2005/8/layout/default"/>
    <dgm:cxn modelId="{ED1DB1B8-018E-41DB-8F97-78AE83A50349}" type="presParOf" srcId="{ACAD8AF0-33BE-4C43-AD28-938FBA1FAC38}" destId="{642B1960-F090-4CBD-861D-8CEE6A000ADA}" srcOrd="1" destOrd="0" presId="urn:microsoft.com/office/officeart/2005/8/layout/default"/>
    <dgm:cxn modelId="{32016FBC-8B3E-4352-8112-4FA64A649536}" type="presParOf" srcId="{ACAD8AF0-33BE-4C43-AD28-938FBA1FAC38}" destId="{55C77E29-E69B-41F5-A272-5FDFF90C9E28}" srcOrd="2" destOrd="0" presId="urn:microsoft.com/office/officeart/2005/8/layout/default"/>
    <dgm:cxn modelId="{ED1EA34B-CFC8-4FE1-A446-ED960A4D3DCE}" type="presParOf" srcId="{ACAD8AF0-33BE-4C43-AD28-938FBA1FAC38}" destId="{1F3A1FAD-E3C2-4708-847A-7212F27E1DB5}" srcOrd="3" destOrd="0" presId="urn:microsoft.com/office/officeart/2005/8/layout/default"/>
    <dgm:cxn modelId="{7403BA17-A71D-46E2-837F-4C261BC7CA42}" type="presParOf" srcId="{ACAD8AF0-33BE-4C43-AD28-938FBA1FAC38}" destId="{A6B5A7BE-10A0-4300-9C43-AF8204BBD283}" srcOrd="4" destOrd="0" presId="urn:microsoft.com/office/officeart/2005/8/layout/default"/>
    <dgm:cxn modelId="{0C29C268-4B79-4E36-9F65-1D6DF74FAEEF}" type="presParOf" srcId="{ACAD8AF0-33BE-4C43-AD28-938FBA1FAC38}" destId="{A839CD5F-C83C-482A-A2F5-D8CB51773CFE}" srcOrd="5" destOrd="0" presId="urn:microsoft.com/office/officeart/2005/8/layout/default"/>
    <dgm:cxn modelId="{68FE60A4-74DC-47D0-BC3B-BCBF3AAEAB3A}" type="presParOf" srcId="{ACAD8AF0-33BE-4C43-AD28-938FBA1FAC38}" destId="{B389D4A2-F61D-4E2D-A0D0-253EB46E860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43B9643-08A9-4BB7-BFD6-DF9FD3D7EB0A}" type="doc">
      <dgm:prSet loTypeId="urn:microsoft.com/office/officeart/2005/8/layout/process2" loCatId="process" qsTypeId="urn:microsoft.com/office/officeart/2005/8/quickstyle/simple5" qsCatId="simple" csTypeId="urn:microsoft.com/office/officeart/2005/8/colors/accent1_5" csCatId="accent1" phldr="1"/>
      <dgm:spPr/>
    </dgm:pt>
    <dgm:pt modelId="{A7F63E60-7D53-4037-8A95-9CDB79C6AC2E}">
      <dgm:prSet phldrT="[نص]"/>
      <dgm:spPr/>
      <dgm:t>
        <a:bodyPr/>
        <a:lstStyle/>
        <a:p>
          <a:pPr rtl="1"/>
          <a:r>
            <a:rPr lang="ar-SA" b="1" dirty="0" smtClean="0"/>
            <a:t>نظم معالجة المعاملات</a:t>
          </a:r>
          <a:r>
            <a:rPr lang="en-US" b="1" dirty="0" smtClean="0"/>
            <a:t>Transaction Processing Systems-TPS</a:t>
          </a:r>
          <a:endParaRPr lang="ar-SA" dirty="0"/>
        </a:p>
      </dgm:t>
    </dgm:pt>
    <dgm:pt modelId="{CC5E9C5C-A4E6-4BA2-B287-BA61B66471E3}" type="parTrans" cxnId="{DB03E7A6-FE15-4E22-8DF9-0D20C25C274F}">
      <dgm:prSet/>
      <dgm:spPr/>
      <dgm:t>
        <a:bodyPr/>
        <a:lstStyle/>
        <a:p>
          <a:pPr rtl="1"/>
          <a:endParaRPr lang="ar-SA"/>
        </a:p>
      </dgm:t>
    </dgm:pt>
    <dgm:pt modelId="{8627808F-40CE-4E4F-A417-EE22E0111519}" type="sibTrans" cxnId="{DB03E7A6-FE15-4E22-8DF9-0D20C25C274F}">
      <dgm:prSet/>
      <dgm:spPr/>
      <dgm:t>
        <a:bodyPr/>
        <a:lstStyle/>
        <a:p>
          <a:pPr rtl="1"/>
          <a:endParaRPr lang="ar-SA"/>
        </a:p>
      </dgm:t>
    </dgm:pt>
    <dgm:pt modelId="{F58F4FF3-87F5-4E71-9C2E-9C8B1738B01B}">
      <dgm:prSet phldrT="[نص]"/>
      <dgm:spPr/>
      <dgm:t>
        <a:bodyPr/>
        <a:lstStyle/>
        <a:p>
          <a:pPr rtl="1"/>
          <a:r>
            <a:rPr lang="ar-SA" b="1" dirty="0" smtClean="0"/>
            <a:t>نظم العمل المعرفي </a:t>
          </a:r>
          <a:r>
            <a:rPr lang="en-US" b="1" dirty="0" smtClean="0"/>
            <a:t>Knowledge Work Systems - KWS</a:t>
          </a:r>
          <a:endParaRPr lang="ar-SA" dirty="0"/>
        </a:p>
      </dgm:t>
    </dgm:pt>
    <dgm:pt modelId="{32ABBFE9-9BD7-45BE-B621-3DC0AD9B2811}" type="parTrans" cxnId="{BF38ECBA-F927-448D-93B4-59D2D47FCD81}">
      <dgm:prSet/>
      <dgm:spPr/>
      <dgm:t>
        <a:bodyPr/>
        <a:lstStyle/>
        <a:p>
          <a:pPr rtl="1"/>
          <a:endParaRPr lang="ar-SA"/>
        </a:p>
      </dgm:t>
    </dgm:pt>
    <dgm:pt modelId="{65748742-316B-47A3-8FD3-B00E51A8C18A}" type="sibTrans" cxnId="{BF38ECBA-F927-448D-93B4-59D2D47FCD81}">
      <dgm:prSet/>
      <dgm:spPr/>
      <dgm:t>
        <a:bodyPr/>
        <a:lstStyle/>
        <a:p>
          <a:pPr rtl="1"/>
          <a:endParaRPr lang="ar-SA"/>
        </a:p>
      </dgm:t>
    </dgm:pt>
    <dgm:pt modelId="{032DF122-3390-4CB7-A490-11516BED6C17}">
      <dgm:prSet/>
      <dgm:spPr/>
      <dgm:t>
        <a:bodyPr/>
        <a:lstStyle/>
        <a:p>
          <a:pPr rtl="1"/>
          <a:r>
            <a:rPr lang="ar-SA" b="1" dirty="0" smtClean="0"/>
            <a:t>نظم مساندة الإدارة العليا </a:t>
          </a:r>
          <a:r>
            <a:rPr lang="en-US" b="1" dirty="0" smtClean="0"/>
            <a:t>Executive Support Systems - ESS</a:t>
          </a:r>
          <a:r>
            <a:rPr lang="ar-SA" b="1" dirty="0" smtClean="0"/>
            <a:t> </a:t>
          </a:r>
          <a:endParaRPr lang="ar-SA" dirty="0"/>
        </a:p>
      </dgm:t>
    </dgm:pt>
    <dgm:pt modelId="{D3B17AAA-81DE-42C6-BFFA-5E623B592146}" type="parTrans" cxnId="{DB2CF164-A972-43FE-B74A-8BC3FBAFAA73}">
      <dgm:prSet/>
      <dgm:spPr/>
      <dgm:t>
        <a:bodyPr/>
        <a:lstStyle/>
        <a:p>
          <a:pPr rtl="1"/>
          <a:endParaRPr lang="ar-SA"/>
        </a:p>
      </dgm:t>
    </dgm:pt>
    <dgm:pt modelId="{89FEE68F-36C1-406A-8A2F-D016A95FF3BF}" type="sibTrans" cxnId="{DB2CF164-A972-43FE-B74A-8BC3FBAFAA73}">
      <dgm:prSet/>
      <dgm:spPr/>
      <dgm:t>
        <a:bodyPr/>
        <a:lstStyle/>
        <a:p>
          <a:pPr rtl="1"/>
          <a:endParaRPr lang="ar-SA"/>
        </a:p>
      </dgm:t>
    </dgm:pt>
    <dgm:pt modelId="{15C07254-9F7D-4C5F-8CD2-98DF2E3C77F8}">
      <dgm:prSet/>
      <dgm:spPr/>
      <dgm:t>
        <a:bodyPr/>
        <a:lstStyle/>
        <a:p>
          <a:pPr rtl="1"/>
          <a:r>
            <a:rPr lang="ar-SA" b="1" dirty="0" smtClean="0"/>
            <a:t>نظم دعم القرار    </a:t>
          </a:r>
          <a:r>
            <a:rPr lang="en-US" b="1" dirty="0" smtClean="0"/>
            <a:t> Decision Support Systems – DSS</a:t>
          </a:r>
          <a:endParaRPr lang="ar-SA" dirty="0"/>
        </a:p>
      </dgm:t>
    </dgm:pt>
    <dgm:pt modelId="{C8945805-ADF0-4702-9342-F6D3FE2FF382}" type="parTrans" cxnId="{87648A2E-D765-4D6D-8409-E385D2000131}">
      <dgm:prSet/>
      <dgm:spPr/>
      <dgm:t>
        <a:bodyPr/>
        <a:lstStyle/>
        <a:p>
          <a:pPr rtl="1"/>
          <a:endParaRPr lang="ar-SA"/>
        </a:p>
      </dgm:t>
    </dgm:pt>
    <dgm:pt modelId="{BAE87894-431C-4FC3-AD89-B7F1CC23C237}" type="sibTrans" cxnId="{87648A2E-D765-4D6D-8409-E385D2000131}">
      <dgm:prSet/>
      <dgm:spPr/>
      <dgm:t>
        <a:bodyPr/>
        <a:lstStyle/>
        <a:p>
          <a:pPr rtl="1"/>
          <a:endParaRPr lang="ar-SA"/>
        </a:p>
      </dgm:t>
    </dgm:pt>
    <dgm:pt modelId="{6B5C1642-C931-46A3-911C-B87596116A63}">
      <dgm:prSet/>
      <dgm:spPr/>
      <dgm:t>
        <a:bodyPr/>
        <a:lstStyle/>
        <a:p>
          <a:pPr rtl="1"/>
          <a:r>
            <a:rPr lang="ar-SA" b="1" dirty="0" smtClean="0"/>
            <a:t>نظم المعلومات الإدارية   </a:t>
          </a:r>
          <a:r>
            <a:rPr lang="en-US" b="1" dirty="0" smtClean="0"/>
            <a:t> Management Information Systems - MIS</a:t>
          </a:r>
          <a:endParaRPr lang="ar-SA" dirty="0"/>
        </a:p>
      </dgm:t>
    </dgm:pt>
    <dgm:pt modelId="{9DEF481E-A314-4490-81E5-830B03B40F2F}" type="parTrans" cxnId="{2114F432-D809-4C81-B5C1-1E16D143CD60}">
      <dgm:prSet/>
      <dgm:spPr/>
      <dgm:t>
        <a:bodyPr/>
        <a:lstStyle/>
        <a:p>
          <a:pPr rtl="1"/>
          <a:endParaRPr lang="ar-SA"/>
        </a:p>
      </dgm:t>
    </dgm:pt>
    <dgm:pt modelId="{2EFF4265-031A-4348-BFBC-498E74E86D6B}" type="sibTrans" cxnId="{2114F432-D809-4C81-B5C1-1E16D143CD60}">
      <dgm:prSet/>
      <dgm:spPr/>
      <dgm:t>
        <a:bodyPr/>
        <a:lstStyle/>
        <a:p>
          <a:pPr rtl="1"/>
          <a:endParaRPr lang="ar-SA"/>
        </a:p>
      </dgm:t>
    </dgm:pt>
    <dgm:pt modelId="{9C4C05FB-2C66-437A-9417-EC272E92FB83}">
      <dgm:prSet/>
      <dgm:spPr/>
      <dgm:t>
        <a:bodyPr/>
        <a:lstStyle/>
        <a:p>
          <a:pPr rtl="1"/>
          <a:r>
            <a:rPr lang="ar-SA" b="1" dirty="0" smtClean="0"/>
            <a:t>نظم </a:t>
          </a:r>
          <a:r>
            <a:rPr lang="ar-SA" b="1" dirty="0" err="1" smtClean="0"/>
            <a:t>أتمتة</a:t>
          </a:r>
          <a:r>
            <a:rPr lang="ar-SA" b="1" dirty="0" smtClean="0"/>
            <a:t> المكاتب  </a:t>
          </a:r>
          <a:r>
            <a:rPr lang="en-US" b="1" dirty="0" smtClean="0"/>
            <a:t> Office Automation Systems - OAS</a:t>
          </a:r>
          <a:endParaRPr lang="ar-SA" dirty="0"/>
        </a:p>
      </dgm:t>
    </dgm:pt>
    <dgm:pt modelId="{4EB559CF-B074-4964-ADBC-E3E6C9A6EB57}" type="parTrans" cxnId="{3277E319-C4BF-4D05-9D5F-3AE33FF8B076}">
      <dgm:prSet/>
      <dgm:spPr/>
      <dgm:t>
        <a:bodyPr/>
        <a:lstStyle/>
        <a:p>
          <a:pPr rtl="1"/>
          <a:endParaRPr lang="ar-SA"/>
        </a:p>
      </dgm:t>
    </dgm:pt>
    <dgm:pt modelId="{CFCD4C3D-8FC3-49F7-9EBD-86859DA78626}" type="sibTrans" cxnId="{3277E319-C4BF-4D05-9D5F-3AE33FF8B076}">
      <dgm:prSet/>
      <dgm:spPr/>
      <dgm:t>
        <a:bodyPr/>
        <a:lstStyle/>
        <a:p>
          <a:pPr rtl="1"/>
          <a:endParaRPr lang="ar-SA"/>
        </a:p>
      </dgm:t>
    </dgm:pt>
    <dgm:pt modelId="{CFDFA2F6-2A84-478C-9673-0337976B9594}" type="pres">
      <dgm:prSet presAssocID="{043B9643-08A9-4BB7-BFD6-DF9FD3D7EB0A}" presName="linearFlow" presStyleCnt="0">
        <dgm:presLayoutVars>
          <dgm:resizeHandles val="exact"/>
        </dgm:presLayoutVars>
      </dgm:prSet>
      <dgm:spPr/>
    </dgm:pt>
    <dgm:pt modelId="{6FD79430-5A7C-4B3B-ADF6-DF3496757154}" type="pres">
      <dgm:prSet presAssocID="{A7F63E60-7D53-4037-8A95-9CDB79C6AC2E}" presName="node" presStyleLbl="node1" presStyleIdx="0" presStyleCnt="6" custScaleX="11272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47395C-7819-4ED5-AD8D-493B28F83E5E}" type="pres">
      <dgm:prSet presAssocID="{8627808F-40CE-4E4F-A417-EE22E0111519}" presName="sib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E37E96E1-795F-4584-A684-1F43A4E0B052}" type="pres">
      <dgm:prSet presAssocID="{8627808F-40CE-4E4F-A417-EE22E0111519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AA60A7B6-9620-4FCA-ADEE-E2C9A8BEA6EE}" type="pres">
      <dgm:prSet presAssocID="{F58F4FF3-87F5-4E71-9C2E-9C8B1738B01B}" presName="node" presStyleLbl="node1" presStyleIdx="1" presStyleCnt="6" custScaleX="1193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2A41244-EA1C-4B40-9B4B-ECA6768DF6C8}" type="pres">
      <dgm:prSet presAssocID="{65748742-316B-47A3-8FD3-B00E51A8C18A}" presName="sib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0F3BB4D0-F98F-4197-BC8F-606B5CB5B458}" type="pres">
      <dgm:prSet presAssocID="{65748742-316B-47A3-8FD3-B00E51A8C18A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D6713533-8E1D-495A-A136-826FCFE6D9E1}" type="pres">
      <dgm:prSet presAssocID="{9C4C05FB-2C66-437A-9417-EC272E92FB83}" presName="node" presStyleLbl="node1" presStyleIdx="2" presStyleCnt="6" custScaleX="1141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87D892-A106-425F-B0E9-1A2D19B89F83}" type="pres">
      <dgm:prSet presAssocID="{CFCD4C3D-8FC3-49F7-9EBD-86859DA78626}" presName="sib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CE180BC5-D21A-4C37-9F6E-2F71B10377E7}" type="pres">
      <dgm:prSet presAssocID="{CFCD4C3D-8FC3-49F7-9EBD-86859DA78626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97D320B5-704E-4544-983B-6934F7712731}" type="pres">
      <dgm:prSet presAssocID="{6B5C1642-C931-46A3-911C-B87596116A63}" presName="node" presStyleLbl="node1" presStyleIdx="3" presStyleCnt="6" custScaleX="1193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48CE64-355F-4419-8B7F-75D24C1C2082}" type="pres">
      <dgm:prSet presAssocID="{2EFF4265-031A-4348-BFBC-498E74E86D6B}" presName="sib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3D9E5089-60EC-4D99-B7E3-A62864A1357C}" type="pres">
      <dgm:prSet presAssocID="{2EFF4265-031A-4348-BFBC-498E74E86D6B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28F24B71-B98D-48E8-B525-F2786F2D7493}" type="pres">
      <dgm:prSet presAssocID="{15C07254-9F7D-4C5F-8CD2-98DF2E3C77F8}" presName="node" presStyleLbl="node1" presStyleIdx="4" presStyleCnt="6" custScaleX="1158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34C9620-8F9A-4B01-A727-18C411A138D5}" type="pres">
      <dgm:prSet presAssocID="{BAE87894-431C-4FC3-AD89-B7F1CC23C237}" presName="sib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D71F5C44-5F00-4241-9E76-945DF0781B9D}" type="pres">
      <dgm:prSet presAssocID="{BAE87894-431C-4FC3-AD89-B7F1CC23C237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53C137B8-21E8-44A2-BFD7-F87DDF97D56C}" type="pres">
      <dgm:prSet presAssocID="{032DF122-3390-4CB7-A490-11516BED6C17}" presName="node" presStyleLbl="node1" presStyleIdx="5" presStyleCnt="6" custScaleX="10978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F38ECBA-F927-448D-93B4-59D2D47FCD81}" srcId="{043B9643-08A9-4BB7-BFD6-DF9FD3D7EB0A}" destId="{F58F4FF3-87F5-4E71-9C2E-9C8B1738B01B}" srcOrd="1" destOrd="0" parTransId="{32ABBFE9-9BD7-45BE-B621-3DC0AD9B2811}" sibTransId="{65748742-316B-47A3-8FD3-B00E51A8C18A}"/>
    <dgm:cxn modelId="{3678B798-3AEA-4C7D-B2B5-F624966F8CA8}" type="presOf" srcId="{8627808F-40CE-4E4F-A417-EE22E0111519}" destId="{E37E96E1-795F-4584-A684-1F43A4E0B052}" srcOrd="1" destOrd="0" presId="urn:microsoft.com/office/officeart/2005/8/layout/process2"/>
    <dgm:cxn modelId="{54D36F0E-C665-44D7-B18A-72FBAB7CCC34}" type="presOf" srcId="{9C4C05FB-2C66-437A-9417-EC272E92FB83}" destId="{D6713533-8E1D-495A-A136-826FCFE6D9E1}" srcOrd="0" destOrd="0" presId="urn:microsoft.com/office/officeart/2005/8/layout/process2"/>
    <dgm:cxn modelId="{9C7CB024-D0CC-4EED-9D9B-148290E2A1D9}" type="presOf" srcId="{CFCD4C3D-8FC3-49F7-9EBD-86859DA78626}" destId="{8D87D892-A106-425F-B0E9-1A2D19B89F83}" srcOrd="0" destOrd="0" presId="urn:microsoft.com/office/officeart/2005/8/layout/process2"/>
    <dgm:cxn modelId="{517DB04E-C858-48C3-A6BC-D3D0CBE4B090}" type="presOf" srcId="{A7F63E60-7D53-4037-8A95-9CDB79C6AC2E}" destId="{6FD79430-5A7C-4B3B-ADF6-DF3496757154}" srcOrd="0" destOrd="0" presId="urn:microsoft.com/office/officeart/2005/8/layout/process2"/>
    <dgm:cxn modelId="{F57525F5-9EBB-4FC3-9352-4376D9CD8930}" type="presOf" srcId="{2EFF4265-031A-4348-BFBC-498E74E86D6B}" destId="{C948CE64-355F-4419-8B7F-75D24C1C2082}" srcOrd="0" destOrd="0" presId="urn:microsoft.com/office/officeart/2005/8/layout/process2"/>
    <dgm:cxn modelId="{8FBACCDB-F4BF-445E-8C6E-2490A68A6AF0}" type="presOf" srcId="{CFCD4C3D-8FC3-49F7-9EBD-86859DA78626}" destId="{CE180BC5-D21A-4C37-9F6E-2F71B10377E7}" srcOrd="1" destOrd="0" presId="urn:microsoft.com/office/officeart/2005/8/layout/process2"/>
    <dgm:cxn modelId="{989311F7-250A-4ADB-8D5E-07FAD678C513}" type="presOf" srcId="{BAE87894-431C-4FC3-AD89-B7F1CC23C237}" destId="{D71F5C44-5F00-4241-9E76-945DF0781B9D}" srcOrd="1" destOrd="0" presId="urn:microsoft.com/office/officeart/2005/8/layout/process2"/>
    <dgm:cxn modelId="{72E8407F-8D6F-4F4A-8B00-F7CE58F7A390}" type="presOf" srcId="{6B5C1642-C931-46A3-911C-B87596116A63}" destId="{97D320B5-704E-4544-983B-6934F7712731}" srcOrd="0" destOrd="0" presId="urn:microsoft.com/office/officeart/2005/8/layout/process2"/>
    <dgm:cxn modelId="{8B1D33FD-21EF-4056-86F7-AB44682D9F60}" type="presOf" srcId="{2EFF4265-031A-4348-BFBC-498E74E86D6B}" destId="{3D9E5089-60EC-4D99-B7E3-A62864A1357C}" srcOrd="1" destOrd="0" presId="urn:microsoft.com/office/officeart/2005/8/layout/process2"/>
    <dgm:cxn modelId="{E8489725-9C86-40B2-BA1D-4D2A511A95A5}" type="presOf" srcId="{BAE87894-431C-4FC3-AD89-B7F1CC23C237}" destId="{E34C9620-8F9A-4B01-A727-18C411A138D5}" srcOrd="0" destOrd="0" presId="urn:microsoft.com/office/officeart/2005/8/layout/process2"/>
    <dgm:cxn modelId="{4D500847-B35F-4236-931E-E818B1A7C630}" type="presOf" srcId="{65748742-316B-47A3-8FD3-B00E51A8C18A}" destId="{0F3BB4D0-F98F-4197-BC8F-606B5CB5B458}" srcOrd="1" destOrd="0" presId="urn:microsoft.com/office/officeart/2005/8/layout/process2"/>
    <dgm:cxn modelId="{A753F303-28D1-4422-B1E0-5105E4CCE8AB}" type="presOf" srcId="{032DF122-3390-4CB7-A490-11516BED6C17}" destId="{53C137B8-21E8-44A2-BFD7-F87DDF97D56C}" srcOrd="0" destOrd="0" presId="urn:microsoft.com/office/officeart/2005/8/layout/process2"/>
    <dgm:cxn modelId="{DB2CF164-A972-43FE-B74A-8BC3FBAFAA73}" srcId="{043B9643-08A9-4BB7-BFD6-DF9FD3D7EB0A}" destId="{032DF122-3390-4CB7-A490-11516BED6C17}" srcOrd="5" destOrd="0" parTransId="{D3B17AAA-81DE-42C6-BFFA-5E623B592146}" sibTransId="{89FEE68F-36C1-406A-8A2F-D016A95FF3BF}"/>
    <dgm:cxn modelId="{9223DDCA-AE5A-4426-BAA7-12FFE7002601}" type="presOf" srcId="{8627808F-40CE-4E4F-A417-EE22E0111519}" destId="{4447395C-7819-4ED5-AD8D-493B28F83E5E}" srcOrd="0" destOrd="0" presId="urn:microsoft.com/office/officeart/2005/8/layout/process2"/>
    <dgm:cxn modelId="{2114F432-D809-4C81-B5C1-1E16D143CD60}" srcId="{043B9643-08A9-4BB7-BFD6-DF9FD3D7EB0A}" destId="{6B5C1642-C931-46A3-911C-B87596116A63}" srcOrd="3" destOrd="0" parTransId="{9DEF481E-A314-4490-81E5-830B03B40F2F}" sibTransId="{2EFF4265-031A-4348-BFBC-498E74E86D6B}"/>
    <dgm:cxn modelId="{686B8487-371B-455A-8502-CF7FBF7A11F3}" type="presOf" srcId="{65748742-316B-47A3-8FD3-B00E51A8C18A}" destId="{82A41244-EA1C-4B40-9B4B-ECA6768DF6C8}" srcOrd="0" destOrd="0" presId="urn:microsoft.com/office/officeart/2005/8/layout/process2"/>
    <dgm:cxn modelId="{740D7513-C50F-4E10-BA75-2CA164D56058}" type="presOf" srcId="{F58F4FF3-87F5-4E71-9C2E-9C8B1738B01B}" destId="{AA60A7B6-9620-4FCA-ADEE-E2C9A8BEA6EE}" srcOrd="0" destOrd="0" presId="urn:microsoft.com/office/officeart/2005/8/layout/process2"/>
    <dgm:cxn modelId="{DB03E7A6-FE15-4E22-8DF9-0D20C25C274F}" srcId="{043B9643-08A9-4BB7-BFD6-DF9FD3D7EB0A}" destId="{A7F63E60-7D53-4037-8A95-9CDB79C6AC2E}" srcOrd="0" destOrd="0" parTransId="{CC5E9C5C-A4E6-4BA2-B287-BA61B66471E3}" sibTransId="{8627808F-40CE-4E4F-A417-EE22E0111519}"/>
    <dgm:cxn modelId="{3277E319-C4BF-4D05-9D5F-3AE33FF8B076}" srcId="{043B9643-08A9-4BB7-BFD6-DF9FD3D7EB0A}" destId="{9C4C05FB-2C66-437A-9417-EC272E92FB83}" srcOrd="2" destOrd="0" parTransId="{4EB559CF-B074-4964-ADBC-E3E6C9A6EB57}" sibTransId="{CFCD4C3D-8FC3-49F7-9EBD-86859DA78626}"/>
    <dgm:cxn modelId="{87648A2E-D765-4D6D-8409-E385D2000131}" srcId="{043B9643-08A9-4BB7-BFD6-DF9FD3D7EB0A}" destId="{15C07254-9F7D-4C5F-8CD2-98DF2E3C77F8}" srcOrd="4" destOrd="0" parTransId="{C8945805-ADF0-4702-9342-F6D3FE2FF382}" sibTransId="{BAE87894-431C-4FC3-AD89-B7F1CC23C237}"/>
    <dgm:cxn modelId="{F4238661-6DD6-4C7E-A245-9A59787D5516}" type="presOf" srcId="{043B9643-08A9-4BB7-BFD6-DF9FD3D7EB0A}" destId="{CFDFA2F6-2A84-478C-9673-0337976B9594}" srcOrd="0" destOrd="0" presId="urn:microsoft.com/office/officeart/2005/8/layout/process2"/>
    <dgm:cxn modelId="{F78C5E8B-F5E6-4FC2-9E4D-CC02BDBEFAD3}" type="presOf" srcId="{15C07254-9F7D-4C5F-8CD2-98DF2E3C77F8}" destId="{28F24B71-B98D-48E8-B525-F2786F2D7493}" srcOrd="0" destOrd="0" presId="urn:microsoft.com/office/officeart/2005/8/layout/process2"/>
    <dgm:cxn modelId="{7C7B24D9-85E0-4F4C-BCE9-BC5BD5033A5C}" type="presParOf" srcId="{CFDFA2F6-2A84-478C-9673-0337976B9594}" destId="{6FD79430-5A7C-4B3B-ADF6-DF3496757154}" srcOrd="0" destOrd="0" presId="urn:microsoft.com/office/officeart/2005/8/layout/process2"/>
    <dgm:cxn modelId="{6F0C06DC-3580-4BFA-B15C-9BB022688000}" type="presParOf" srcId="{CFDFA2F6-2A84-478C-9673-0337976B9594}" destId="{4447395C-7819-4ED5-AD8D-493B28F83E5E}" srcOrd="1" destOrd="0" presId="urn:microsoft.com/office/officeart/2005/8/layout/process2"/>
    <dgm:cxn modelId="{CE31344B-BBF9-41EF-918A-5C2C1319F3CA}" type="presParOf" srcId="{4447395C-7819-4ED5-AD8D-493B28F83E5E}" destId="{E37E96E1-795F-4584-A684-1F43A4E0B052}" srcOrd="0" destOrd="0" presId="urn:microsoft.com/office/officeart/2005/8/layout/process2"/>
    <dgm:cxn modelId="{7B8F8817-B753-4686-BD44-7F18F60A8D32}" type="presParOf" srcId="{CFDFA2F6-2A84-478C-9673-0337976B9594}" destId="{AA60A7B6-9620-4FCA-ADEE-E2C9A8BEA6EE}" srcOrd="2" destOrd="0" presId="urn:microsoft.com/office/officeart/2005/8/layout/process2"/>
    <dgm:cxn modelId="{87283FA3-2121-4164-B89F-8ECDCB9DA4E3}" type="presParOf" srcId="{CFDFA2F6-2A84-478C-9673-0337976B9594}" destId="{82A41244-EA1C-4B40-9B4B-ECA6768DF6C8}" srcOrd="3" destOrd="0" presId="urn:microsoft.com/office/officeart/2005/8/layout/process2"/>
    <dgm:cxn modelId="{D9DCCED6-FAC7-483F-A795-04F3BAED05C7}" type="presParOf" srcId="{82A41244-EA1C-4B40-9B4B-ECA6768DF6C8}" destId="{0F3BB4D0-F98F-4197-BC8F-606B5CB5B458}" srcOrd="0" destOrd="0" presId="urn:microsoft.com/office/officeart/2005/8/layout/process2"/>
    <dgm:cxn modelId="{F5B58FBB-97C5-4915-B83F-18D127DAF537}" type="presParOf" srcId="{CFDFA2F6-2A84-478C-9673-0337976B9594}" destId="{D6713533-8E1D-495A-A136-826FCFE6D9E1}" srcOrd="4" destOrd="0" presId="urn:microsoft.com/office/officeart/2005/8/layout/process2"/>
    <dgm:cxn modelId="{7CCBB295-61C8-415A-83FA-A1F49366A03A}" type="presParOf" srcId="{CFDFA2F6-2A84-478C-9673-0337976B9594}" destId="{8D87D892-A106-425F-B0E9-1A2D19B89F83}" srcOrd="5" destOrd="0" presId="urn:microsoft.com/office/officeart/2005/8/layout/process2"/>
    <dgm:cxn modelId="{F349B747-63DA-4172-B29C-CE3B57E9A4CC}" type="presParOf" srcId="{8D87D892-A106-425F-B0E9-1A2D19B89F83}" destId="{CE180BC5-D21A-4C37-9F6E-2F71B10377E7}" srcOrd="0" destOrd="0" presId="urn:microsoft.com/office/officeart/2005/8/layout/process2"/>
    <dgm:cxn modelId="{5ADBDF0E-43EB-4B02-850A-C551D145AD2A}" type="presParOf" srcId="{CFDFA2F6-2A84-478C-9673-0337976B9594}" destId="{97D320B5-704E-4544-983B-6934F7712731}" srcOrd="6" destOrd="0" presId="urn:microsoft.com/office/officeart/2005/8/layout/process2"/>
    <dgm:cxn modelId="{C5C99A09-5100-4E66-AE58-D337CB159902}" type="presParOf" srcId="{CFDFA2F6-2A84-478C-9673-0337976B9594}" destId="{C948CE64-355F-4419-8B7F-75D24C1C2082}" srcOrd="7" destOrd="0" presId="urn:microsoft.com/office/officeart/2005/8/layout/process2"/>
    <dgm:cxn modelId="{1E62E6B6-1B16-4A98-B57F-A4F5DA486C21}" type="presParOf" srcId="{C948CE64-355F-4419-8B7F-75D24C1C2082}" destId="{3D9E5089-60EC-4D99-B7E3-A62864A1357C}" srcOrd="0" destOrd="0" presId="urn:microsoft.com/office/officeart/2005/8/layout/process2"/>
    <dgm:cxn modelId="{A7D95107-9693-42AD-B638-6BB79E80CEA5}" type="presParOf" srcId="{CFDFA2F6-2A84-478C-9673-0337976B9594}" destId="{28F24B71-B98D-48E8-B525-F2786F2D7493}" srcOrd="8" destOrd="0" presId="urn:microsoft.com/office/officeart/2005/8/layout/process2"/>
    <dgm:cxn modelId="{F2C7260D-B76F-4B89-A9CD-CE8C5763FFEF}" type="presParOf" srcId="{CFDFA2F6-2A84-478C-9673-0337976B9594}" destId="{E34C9620-8F9A-4B01-A727-18C411A138D5}" srcOrd="9" destOrd="0" presId="urn:microsoft.com/office/officeart/2005/8/layout/process2"/>
    <dgm:cxn modelId="{A0361DD3-0BA3-45C0-BA1C-8D116B32327A}" type="presParOf" srcId="{E34C9620-8F9A-4B01-A727-18C411A138D5}" destId="{D71F5C44-5F00-4241-9E76-945DF0781B9D}" srcOrd="0" destOrd="0" presId="urn:microsoft.com/office/officeart/2005/8/layout/process2"/>
    <dgm:cxn modelId="{CEACE267-5235-44FF-9EE4-953F7ADF1B3C}" type="presParOf" srcId="{CFDFA2F6-2A84-478C-9673-0337976B9594}" destId="{53C137B8-21E8-44A2-BFD7-F87DDF97D56C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3684FB2-BE6B-470B-81B2-45586A11922A}" type="doc">
      <dgm:prSet loTypeId="urn:microsoft.com/office/officeart/2005/8/layout/cycle6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22B3EBCB-DEF2-4F24-B3EC-93BDB8C032E1}">
      <dgm:prSet phldrT="[نص]" custT="1"/>
      <dgm:spPr/>
      <dgm:t>
        <a:bodyPr/>
        <a:lstStyle/>
        <a:p>
          <a:pPr rtl="1"/>
          <a:r>
            <a:rPr lang="ar-SA" sz="1200" b="1" dirty="0" smtClean="0">
              <a:latin typeface="Georgia" pitchFamily="18" charset="0"/>
            </a:rPr>
            <a:t>البيئة                  </a:t>
          </a:r>
          <a:r>
            <a:rPr lang="en-US" sz="1200" b="1" dirty="0" smtClean="0">
              <a:latin typeface="Georgia" pitchFamily="18" charset="0"/>
            </a:rPr>
            <a:t>Environment</a:t>
          </a:r>
          <a:endParaRPr lang="ar-SA" sz="1200" dirty="0"/>
        </a:p>
      </dgm:t>
    </dgm:pt>
    <dgm:pt modelId="{682F6DCD-B2E4-4D13-AC8E-4405E4487137}" type="parTrans" cxnId="{75887612-BA97-43D0-835D-826742F9C3AC}">
      <dgm:prSet/>
      <dgm:spPr/>
      <dgm:t>
        <a:bodyPr/>
        <a:lstStyle/>
        <a:p>
          <a:pPr rtl="1"/>
          <a:endParaRPr lang="ar-SA" sz="2800"/>
        </a:p>
      </dgm:t>
    </dgm:pt>
    <dgm:pt modelId="{92B4282A-F0A9-4E7E-AAB2-C35113B34B86}" type="sibTrans" cxnId="{75887612-BA97-43D0-835D-826742F9C3AC}">
      <dgm:prSet/>
      <dgm:spPr/>
      <dgm:t>
        <a:bodyPr/>
        <a:lstStyle/>
        <a:p>
          <a:pPr rtl="1"/>
          <a:endParaRPr lang="ar-SA" sz="2800"/>
        </a:p>
      </dgm:t>
    </dgm:pt>
    <dgm:pt modelId="{FE2C6D56-7303-475D-A404-B93E595C1B99}">
      <dgm:prSet phldrT="[نص]" custT="1"/>
      <dgm:spPr/>
      <dgm:t>
        <a:bodyPr/>
        <a:lstStyle/>
        <a:p>
          <a:pPr algn="r" rtl="1"/>
          <a:r>
            <a:rPr lang="ar-SA" sz="1200" b="1" dirty="0" smtClean="0">
              <a:latin typeface="Georgia" pitchFamily="18" charset="0"/>
            </a:rPr>
            <a:t>الثقافة                 </a:t>
          </a:r>
          <a:r>
            <a:rPr lang="en-US" sz="1200" b="1" dirty="0" smtClean="0">
              <a:latin typeface="Georgia" pitchFamily="18" charset="0"/>
            </a:rPr>
            <a:t>Culture            </a:t>
          </a:r>
          <a:endParaRPr lang="ar-SA" sz="1200" dirty="0"/>
        </a:p>
      </dgm:t>
    </dgm:pt>
    <dgm:pt modelId="{8545AFD6-F05E-4D9D-80F1-EECD9639FDFF}" type="parTrans" cxnId="{E98F444C-3826-45D7-B9FD-423F6F5762A2}">
      <dgm:prSet/>
      <dgm:spPr/>
      <dgm:t>
        <a:bodyPr/>
        <a:lstStyle/>
        <a:p>
          <a:pPr rtl="1"/>
          <a:endParaRPr lang="ar-SA" sz="2800"/>
        </a:p>
      </dgm:t>
    </dgm:pt>
    <dgm:pt modelId="{4C110694-FB7F-4853-A20E-DB6D9D8B7726}" type="sibTrans" cxnId="{E98F444C-3826-45D7-B9FD-423F6F5762A2}">
      <dgm:prSet/>
      <dgm:spPr/>
      <dgm:t>
        <a:bodyPr/>
        <a:lstStyle/>
        <a:p>
          <a:pPr rtl="1"/>
          <a:endParaRPr lang="ar-SA" sz="2800"/>
        </a:p>
      </dgm:t>
    </dgm:pt>
    <dgm:pt modelId="{1845E5CF-1777-4D3E-BC93-81FA32ABC829}">
      <dgm:prSet phldrT="[نص]" custT="1"/>
      <dgm:spPr/>
      <dgm:t>
        <a:bodyPr/>
        <a:lstStyle/>
        <a:p>
          <a:pPr rtl="1"/>
          <a:r>
            <a:rPr lang="ar-EG" sz="1200" b="1" dirty="0" smtClean="0">
              <a:latin typeface="Georgia" pitchFamily="18" charset="0"/>
            </a:rPr>
            <a:t>بنية المؤسسة </a:t>
          </a:r>
          <a:r>
            <a:rPr lang="en-GB" sz="1200" b="1" dirty="0" smtClean="0">
              <a:latin typeface="Georgia" pitchFamily="18" charset="0"/>
            </a:rPr>
            <a:t>Structure                </a:t>
          </a:r>
          <a:endParaRPr lang="ar-SA" sz="1200" dirty="0"/>
        </a:p>
      </dgm:t>
    </dgm:pt>
    <dgm:pt modelId="{23342A15-0BE0-4BEB-9D2B-71C4AB71C18C}" type="parTrans" cxnId="{985A6BE2-9292-42F2-8922-E751B23770D7}">
      <dgm:prSet/>
      <dgm:spPr/>
      <dgm:t>
        <a:bodyPr/>
        <a:lstStyle/>
        <a:p>
          <a:pPr rtl="1"/>
          <a:endParaRPr lang="ar-SA" sz="2800"/>
        </a:p>
      </dgm:t>
    </dgm:pt>
    <dgm:pt modelId="{7D22BDC3-71D3-448F-A58D-11846DF7D18B}" type="sibTrans" cxnId="{985A6BE2-9292-42F2-8922-E751B23770D7}">
      <dgm:prSet/>
      <dgm:spPr/>
      <dgm:t>
        <a:bodyPr/>
        <a:lstStyle/>
        <a:p>
          <a:pPr rtl="1"/>
          <a:endParaRPr lang="ar-SA" sz="2800"/>
        </a:p>
      </dgm:t>
    </dgm:pt>
    <dgm:pt modelId="{7E072664-F1F6-4108-A37A-9A2287D44C07}">
      <dgm:prSet phldrT="[نص]" custT="1"/>
      <dgm:spPr/>
      <dgm:t>
        <a:bodyPr/>
        <a:lstStyle/>
        <a:p>
          <a:pPr rtl="1"/>
          <a:r>
            <a:rPr lang="ar-SA" sz="1200" b="1" dirty="0" smtClean="0">
              <a:latin typeface="Georgia" pitchFamily="18" charset="0"/>
            </a:rPr>
            <a:t>المعاملات      </a:t>
          </a:r>
          <a:r>
            <a:rPr lang="en-US" sz="1200" b="1" dirty="0" smtClean="0">
              <a:latin typeface="Georgia" pitchFamily="18" charset="0"/>
            </a:rPr>
            <a:t>Business Process </a:t>
          </a:r>
          <a:endParaRPr lang="ar-SA" sz="1200" dirty="0"/>
        </a:p>
      </dgm:t>
    </dgm:pt>
    <dgm:pt modelId="{8E95132E-ED0B-440A-ADC4-2F8B43646FB4}" type="parTrans" cxnId="{93E4BE58-B022-4874-923F-026540D4510A}">
      <dgm:prSet/>
      <dgm:spPr/>
      <dgm:t>
        <a:bodyPr/>
        <a:lstStyle/>
        <a:p>
          <a:pPr rtl="1"/>
          <a:endParaRPr lang="ar-SA" sz="2800"/>
        </a:p>
      </dgm:t>
    </dgm:pt>
    <dgm:pt modelId="{E0B93B57-1F28-4827-A50A-A442E9206F71}" type="sibTrans" cxnId="{93E4BE58-B022-4874-923F-026540D4510A}">
      <dgm:prSet/>
      <dgm:spPr/>
      <dgm:t>
        <a:bodyPr/>
        <a:lstStyle/>
        <a:p>
          <a:pPr rtl="1"/>
          <a:endParaRPr lang="ar-SA" sz="2800"/>
        </a:p>
      </dgm:t>
    </dgm:pt>
    <dgm:pt modelId="{FF739716-BC06-4269-9449-D26554EC83C6}">
      <dgm:prSet phldrT="[نص]" custT="1"/>
      <dgm:spPr/>
      <dgm:t>
        <a:bodyPr/>
        <a:lstStyle/>
        <a:p>
          <a:pPr rtl="1"/>
          <a:r>
            <a:rPr lang="ar-SA" sz="1200" b="1" dirty="0" smtClean="0">
              <a:latin typeface="Georgia" pitchFamily="18" charset="0"/>
            </a:rPr>
            <a:t>السياسة      </a:t>
          </a:r>
          <a:r>
            <a:rPr lang="en-US" sz="1200" b="1" dirty="0" smtClean="0">
              <a:latin typeface="Georgia" pitchFamily="18" charset="0"/>
            </a:rPr>
            <a:t>Politics                     </a:t>
          </a:r>
          <a:endParaRPr lang="ar-SA" sz="1200" dirty="0"/>
        </a:p>
      </dgm:t>
    </dgm:pt>
    <dgm:pt modelId="{34DB1B60-4027-4200-A720-010D5B1A64A2}" type="parTrans" cxnId="{34990AC6-5527-4ADF-AC40-C866A74AEE19}">
      <dgm:prSet/>
      <dgm:spPr/>
      <dgm:t>
        <a:bodyPr/>
        <a:lstStyle/>
        <a:p>
          <a:pPr rtl="1"/>
          <a:endParaRPr lang="ar-SA" sz="2800"/>
        </a:p>
      </dgm:t>
    </dgm:pt>
    <dgm:pt modelId="{2F1D5F1D-F5EC-456D-840C-B51C4855B3B2}" type="sibTrans" cxnId="{34990AC6-5527-4ADF-AC40-C866A74AEE19}">
      <dgm:prSet/>
      <dgm:spPr/>
      <dgm:t>
        <a:bodyPr/>
        <a:lstStyle/>
        <a:p>
          <a:pPr rtl="1"/>
          <a:endParaRPr lang="ar-SA" sz="2800"/>
        </a:p>
      </dgm:t>
    </dgm:pt>
    <dgm:pt modelId="{271C4014-AE02-4DF1-BF5B-34FC14918CBE}">
      <dgm:prSet custT="1"/>
      <dgm:spPr/>
      <dgm:t>
        <a:bodyPr/>
        <a:lstStyle/>
        <a:p>
          <a:pPr rtl="1"/>
          <a:r>
            <a:rPr lang="ar-SA" sz="1200" b="1" smtClean="0">
              <a:latin typeface="Georgia" pitchFamily="18" charset="0"/>
            </a:rPr>
            <a:t>اتخاذ القرار   </a:t>
          </a:r>
          <a:r>
            <a:rPr lang="en-US" sz="1200" b="1" smtClean="0">
              <a:latin typeface="Georgia" pitchFamily="18" charset="0"/>
            </a:rPr>
            <a:t>Management decisions</a:t>
          </a:r>
          <a:endParaRPr lang="en-US" sz="1200" b="1" dirty="0">
            <a:latin typeface="Georgia" pitchFamily="18" charset="0"/>
          </a:endParaRPr>
        </a:p>
      </dgm:t>
    </dgm:pt>
    <dgm:pt modelId="{7E083ABD-5ACB-4597-AAB4-2299811E6DDE}" type="parTrans" cxnId="{2038AEFE-A477-46E3-852C-AA84C8D5AE01}">
      <dgm:prSet/>
      <dgm:spPr/>
      <dgm:t>
        <a:bodyPr/>
        <a:lstStyle/>
        <a:p>
          <a:pPr rtl="1"/>
          <a:endParaRPr lang="ar-SA" sz="2800"/>
        </a:p>
      </dgm:t>
    </dgm:pt>
    <dgm:pt modelId="{E9E69F43-0D51-4484-92BA-FECCD7E7BDA1}" type="sibTrans" cxnId="{2038AEFE-A477-46E3-852C-AA84C8D5AE01}">
      <dgm:prSet/>
      <dgm:spPr/>
      <dgm:t>
        <a:bodyPr/>
        <a:lstStyle/>
        <a:p>
          <a:pPr rtl="1"/>
          <a:endParaRPr lang="ar-SA" sz="2800"/>
        </a:p>
      </dgm:t>
    </dgm:pt>
    <dgm:pt modelId="{9DBF3A16-B5BE-4196-A132-CC589F767CAE}" type="pres">
      <dgm:prSet presAssocID="{F3684FB2-BE6B-470B-81B2-45586A1192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5F85225-6FFB-4754-AB39-8536030AAB01}" type="pres">
      <dgm:prSet presAssocID="{22B3EBCB-DEF2-4F24-B3EC-93BDB8C032E1}" presName="node" presStyleLbl="node1" presStyleIdx="0" presStyleCnt="6" custRadScaleRad="108891" custRadScaleInc="17409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88C2C3-5F77-4047-ACC5-8EB776F39994}" type="pres">
      <dgm:prSet presAssocID="{22B3EBCB-DEF2-4F24-B3EC-93BDB8C032E1}" presName="spNode" presStyleCnt="0"/>
      <dgm:spPr/>
      <dgm:t>
        <a:bodyPr/>
        <a:lstStyle/>
        <a:p>
          <a:pPr rtl="1"/>
          <a:endParaRPr lang="ar-SA"/>
        </a:p>
      </dgm:t>
    </dgm:pt>
    <dgm:pt modelId="{0CD28D4E-802D-4BC2-9433-D57535B54B53}" type="pres">
      <dgm:prSet presAssocID="{92B4282A-F0A9-4E7E-AAB2-C35113B34B86}" presName="sibTrans" presStyleLbl="sibTrans1D1" presStyleIdx="0" presStyleCnt="6"/>
      <dgm:spPr/>
      <dgm:t>
        <a:bodyPr/>
        <a:lstStyle/>
        <a:p>
          <a:pPr rtl="1"/>
          <a:endParaRPr lang="ar-SA"/>
        </a:p>
      </dgm:t>
    </dgm:pt>
    <dgm:pt modelId="{FE97B536-12C6-4A04-B5EC-486DCC9D6169}" type="pres">
      <dgm:prSet presAssocID="{FE2C6D56-7303-475D-A404-B93E595C1B99}" presName="node" presStyleLbl="node1" presStyleIdx="1" presStyleCnt="6" custRadScaleRad="80755" custRadScaleInc="255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DB98C55-3B99-459A-BAEC-1CEE66148124}" type="pres">
      <dgm:prSet presAssocID="{FE2C6D56-7303-475D-A404-B93E595C1B99}" presName="spNode" presStyleCnt="0"/>
      <dgm:spPr/>
      <dgm:t>
        <a:bodyPr/>
        <a:lstStyle/>
        <a:p>
          <a:pPr rtl="1"/>
          <a:endParaRPr lang="ar-SA"/>
        </a:p>
      </dgm:t>
    </dgm:pt>
    <dgm:pt modelId="{1AE87BFE-3C40-4A4F-B086-5012F684956A}" type="pres">
      <dgm:prSet presAssocID="{4C110694-FB7F-4853-A20E-DB6D9D8B7726}" presName="sibTrans" presStyleLbl="sibTrans1D1" presStyleIdx="1" presStyleCnt="6"/>
      <dgm:spPr/>
      <dgm:t>
        <a:bodyPr/>
        <a:lstStyle/>
        <a:p>
          <a:pPr rtl="1"/>
          <a:endParaRPr lang="ar-SA"/>
        </a:p>
      </dgm:t>
    </dgm:pt>
    <dgm:pt modelId="{6EEB9142-88FF-4FBA-BBBB-60132BA9DE45}" type="pres">
      <dgm:prSet presAssocID="{1845E5CF-1777-4D3E-BC93-81FA32ABC829}" presName="node" presStyleLbl="node1" presStyleIdx="2" presStyleCnt="6" custRadScaleRad="78721" custRadScaleInc="-4262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A26FDD-1BEF-4156-A9B9-90E9E32269DB}" type="pres">
      <dgm:prSet presAssocID="{1845E5CF-1777-4D3E-BC93-81FA32ABC829}" presName="spNode" presStyleCnt="0"/>
      <dgm:spPr/>
      <dgm:t>
        <a:bodyPr/>
        <a:lstStyle/>
        <a:p>
          <a:pPr rtl="1"/>
          <a:endParaRPr lang="ar-SA"/>
        </a:p>
      </dgm:t>
    </dgm:pt>
    <dgm:pt modelId="{34FB720D-92A2-48DE-B90A-C77DA9B7771A}" type="pres">
      <dgm:prSet presAssocID="{7D22BDC3-71D3-448F-A58D-11846DF7D18B}" presName="sibTrans" presStyleLbl="sibTrans1D1" presStyleIdx="2" presStyleCnt="6"/>
      <dgm:spPr/>
      <dgm:t>
        <a:bodyPr/>
        <a:lstStyle/>
        <a:p>
          <a:pPr rtl="1"/>
          <a:endParaRPr lang="ar-SA"/>
        </a:p>
      </dgm:t>
    </dgm:pt>
    <dgm:pt modelId="{0C4ED286-CC47-42DB-8F19-5457AD024835}" type="pres">
      <dgm:prSet presAssocID="{7E072664-F1F6-4108-A37A-9A2287D44C07}" presName="node" presStyleLbl="node1" presStyleIdx="3" presStyleCnt="6" custRadScaleRad="26372" custRadScaleInc="8847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CFB99A0-8F15-4F2B-BCD4-D9130F0C22D0}" type="pres">
      <dgm:prSet presAssocID="{7E072664-F1F6-4108-A37A-9A2287D44C07}" presName="spNode" presStyleCnt="0"/>
      <dgm:spPr/>
      <dgm:t>
        <a:bodyPr/>
        <a:lstStyle/>
        <a:p>
          <a:pPr rtl="1"/>
          <a:endParaRPr lang="ar-SA"/>
        </a:p>
      </dgm:t>
    </dgm:pt>
    <dgm:pt modelId="{223EDF57-0B4F-4859-B1D5-B722F18E3723}" type="pres">
      <dgm:prSet presAssocID="{E0B93B57-1F28-4827-A50A-A442E9206F71}" presName="sibTrans" presStyleLbl="sibTrans1D1" presStyleIdx="3" presStyleCnt="6"/>
      <dgm:spPr/>
      <dgm:t>
        <a:bodyPr/>
        <a:lstStyle/>
        <a:p>
          <a:pPr rtl="1"/>
          <a:endParaRPr lang="ar-SA"/>
        </a:p>
      </dgm:t>
    </dgm:pt>
    <dgm:pt modelId="{F5E120D8-4F25-4C38-8F84-6A0706E44591}" type="pres">
      <dgm:prSet presAssocID="{FF739716-BC06-4269-9449-D26554EC83C6}" presName="node" presStyleLbl="node1" presStyleIdx="4" presStyleCnt="6" custRadScaleRad="46030" custRadScaleInc="3264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E8D3C4-1A5B-4E0D-BF0C-990D8265B8E6}" type="pres">
      <dgm:prSet presAssocID="{FF739716-BC06-4269-9449-D26554EC83C6}" presName="spNode" presStyleCnt="0"/>
      <dgm:spPr/>
      <dgm:t>
        <a:bodyPr/>
        <a:lstStyle/>
        <a:p>
          <a:pPr rtl="1"/>
          <a:endParaRPr lang="ar-SA"/>
        </a:p>
      </dgm:t>
    </dgm:pt>
    <dgm:pt modelId="{6E1D835B-D843-41F8-B930-08A954720E50}" type="pres">
      <dgm:prSet presAssocID="{2F1D5F1D-F5EC-456D-840C-B51C4855B3B2}" presName="sibTrans" presStyleLbl="sibTrans1D1" presStyleIdx="4" presStyleCnt="6"/>
      <dgm:spPr/>
      <dgm:t>
        <a:bodyPr/>
        <a:lstStyle/>
        <a:p>
          <a:pPr rtl="1"/>
          <a:endParaRPr lang="ar-SA"/>
        </a:p>
      </dgm:t>
    </dgm:pt>
    <dgm:pt modelId="{513170A1-72E1-4FE3-88C0-F1FBC903B769}" type="pres">
      <dgm:prSet presAssocID="{271C4014-AE02-4DF1-BF5B-34FC14918CBE}" presName="node" presStyleLbl="node1" presStyleIdx="5" presStyleCnt="6" custRadScaleRad="86179" custRadScaleInc="2105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19F2CF3-99C8-4E6A-BF3F-9C61AB3C90B4}" type="pres">
      <dgm:prSet presAssocID="{271C4014-AE02-4DF1-BF5B-34FC14918CBE}" presName="spNode" presStyleCnt="0"/>
      <dgm:spPr/>
      <dgm:t>
        <a:bodyPr/>
        <a:lstStyle/>
        <a:p>
          <a:pPr rtl="1"/>
          <a:endParaRPr lang="ar-SA"/>
        </a:p>
      </dgm:t>
    </dgm:pt>
    <dgm:pt modelId="{76B78BDF-87C1-47C3-8DDE-4D4373701FB4}" type="pres">
      <dgm:prSet presAssocID="{E9E69F43-0D51-4484-92BA-FECCD7E7BDA1}" presName="sibTrans" presStyleLbl="sibTrans1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4AD1CE80-4E0A-4B4C-AF6D-7206B2D6EBD1}" type="presOf" srcId="{FF739716-BC06-4269-9449-D26554EC83C6}" destId="{F5E120D8-4F25-4C38-8F84-6A0706E44591}" srcOrd="0" destOrd="0" presId="urn:microsoft.com/office/officeart/2005/8/layout/cycle6"/>
    <dgm:cxn modelId="{8A8549EE-C53A-4AD3-910C-26856677E42F}" type="presOf" srcId="{7D22BDC3-71D3-448F-A58D-11846DF7D18B}" destId="{34FB720D-92A2-48DE-B90A-C77DA9B7771A}" srcOrd="0" destOrd="0" presId="urn:microsoft.com/office/officeart/2005/8/layout/cycle6"/>
    <dgm:cxn modelId="{9C6037F4-8750-403B-B694-A262573C04F0}" type="presOf" srcId="{7E072664-F1F6-4108-A37A-9A2287D44C07}" destId="{0C4ED286-CC47-42DB-8F19-5457AD024835}" srcOrd="0" destOrd="0" presId="urn:microsoft.com/office/officeart/2005/8/layout/cycle6"/>
    <dgm:cxn modelId="{352AA253-D8D0-4279-A261-E6BF9DFE8B77}" type="presOf" srcId="{4C110694-FB7F-4853-A20E-DB6D9D8B7726}" destId="{1AE87BFE-3C40-4A4F-B086-5012F684956A}" srcOrd="0" destOrd="0" presId="urn:microsoft.com/office/officeart/2005/8/layout/cycle6"/>
    <dgm:cxn modelId="{01BA0628-FFA5-4524-AA86-BB210D798E47}" type="presOf" srcId="{22B3EBCB-DEF2-4F24-B3EC-93BDB8C032E1}" destId="{95F85225-6FFB-4754-AB39-8536030AAB01}" srcOrd="0" destOrd="0" presId="urn:microsoft.com/office/officeart/2005/8/layout/cycle6"/>
    <dgm:cxn modelId="{BB17EB3E-0634-462A-A6BA-84B003B4EAB4}" type="presOf" srcId="{1845E5CF-1777-4D3E-BC93-81FA32ABC829}" destId="{6EEB9142-88FF-4FBA-BBBB-60132BA9DE45}" srcOrd="0" destOrd="0" presId="urn:microsoft.com/office/officeart/2005/8/layout/cycle6"/>
    <dgm:cxn modelId="{0E0E39E1-06D4-4D19-BDFD-01B0EF7B6D83}" type="presOf" srcId="{92B4282A-F0A9-4E7E-AAB2-C35113B34B86}" destId="{0CD28D4E-802D-4BC2-9433-D57535B54B53}" srcOrd="0" destOrd="0" presId="urn:microsoft.com/office/officeart/2005/8/layout/cycle6"/>
    <dgm:cxn modelId="{7B5592A6-D235-4697-9BBD-CFDF28716CC0}" type="presOf" srcId="{F3684FB2-BE6B-470B-81B2-45586A11922A}" destId="{9DBF3A16-B5BE-4196-A132-CC589F767CAE}" srcOrd="0" destOrd="0" presId="urn:microsoft.com/office/officeart/2005/8/layout/cycle6"/>
    <dgm:cxn modelId="{AB9CBA29-A297-49BA-AA36-F62637EA90D9}" type="presOf" srcId="{2F1D5F1D-F5EC-456D-840C-B51C4855B3B2}" destId="{6E1D835B-D843-41F8-B930-08A954720E50}" srcOrd="0" destOrd="0" presId="urn:microsoft.com/office/officeart/2005/8/layout/cycle6"/>
    <dgm:cxn modelId="{4BF588CC-622E-45B6-B973-CB1635E6868E}" type="presOf" srcId="{271C4014-AE02-4DF1-BF5B-34FC14918CBE}" destId="{513170A1-72E1-4FE3-88C0-F1FBC903B769}" srcOrd="0" destOrd="0" presId="urn:microsoft.com/office/officeart/2005/8/layout/cycle6"/>
    <dgm:cxn modelId="{E98F444C-3826-45D7-B9FD-423F6F5762A2}" srcId="{F3684FB2-BE6B-470B-81B2-45586A11922A}" destId="{FE2C6D56-7303-475D-A404-B93E595C1B99}" srcOrd="1" destOrd="0" parTransId="{8545AFD6-F05E-4D9D-80F1-EECD9639FDFF}" sibTransId="{4C110694-FB7F-4853-A20E-DB6D9D8B7726}"/>
    <dgm:cxn modelId="{0FCE0070-2891-475A-BDA6-ECE23533F650}" type="presOf" srcId="{E0B93B57-1F28-4827-A50A-A442E9206F71}" destId="{223EDF57-0B4F-4859-B1D5-B722F18E3723}" srcOrd="0" destOrd="0" presId="urn:microsoft.com/office/officeart/2005/8/layout/cycle6"/>
    <dgm:cxn modelId="{34990AC6-5527-4ADF-AC40-C866A74AEE19}" srcId="{F3684FB2-BE6B-470B-81B2-45586A11922A}" destId="{FF739716-BC06-4269-9449-D26554EC83C6}" srcOrd="4" destOrd="0" parTransId="{34DB1B60-4027-4200-A720-010D5B1A64A2}" sibTransId="{2F1D5F1D-F5EC-456D-840C-B51C4855B3B2}"/>
    <dgm:cxn modelId="{2038AEFE-A477-46E3-852C-AA84C8D5AE01}" srcId="{F3684FB2-BE6B-470B-81B2-45586A11922A}" destId="{271C4014-AE02-4DF1-BF5B-34FC14918CBE}" srcOrd="5" destOrd="0" parTransId="{7E083ABD-5ACB-4597-AAB4-2299811E6DDE}" sibTransId="{E9E69F43-0D51-4484-92BA-FECCD7E7BDA1}"/>
    <dgm:cxn modelId="{041A0AFB-4F28-472F-947D-856544C77C25}" type="presOf" srcId="{E9E69F43-0D51-4484-92BA-FECCD7E7BDA1}" destId="{76B78BDF-87C1-47C3-8DDE-4D4373701FB4}" srcOrd="0" destOrd="0" presId="urn:microsoft.com/office/officeart/2005/8/layout/cycle6"/>
    <dgm:cxn modelId="{CD129BE7-28D0-417F-9047-904196A16176}" type="presOf" srcId="{FE2C6D56-7303-475D-A404-B93E595C1B99}" destId="{FE97B536-12C6-4A04-B5EC-486DCC9D6169}" srcOrd="0" destOrd="0" presId="urn:microsoft.com/office/officeart/2005/8/layout/cycle6"/>
    <dgm:cxn modelId="{75887612-BA97-43D0-835D-826742F9C3AC}" srcId="{F3684FB2-BE6B-470B-81B2-45586A11922A}" destId="{22B3EBCB-DEF2-4F24-B3EC-93BDB8C032E1}" srcOrd="0" destOrd="0" parTransId="{682F6DCD-B2E4-4D13-AC8E-4405E4487137}" sibTransId="{92B4282A-F0A9-4E7E-AAB2-C35113B34B86}"/>
    <dgm:cxn modelId="{93E4BE58-B022-4874-923F-026540D4510A}" srcId="{F3684FB2-BE6B-470B-81B2-45586A11922A}" destId="{7E072664-F1F6-4108-A37A-9A2287D44C07}" srcOrd="3" destOrd="0" parTransId="{8E95132E-ED0B-440A-ADC4-2F8B43646FB4}" sibTransId="{E0B93B57-1F28-4827-A50A-A442E9206F71}"/>
    <dgm:cxn modelId="{985A6BE2-9292-42F2-8922-E751B23770D7}" srcId="{F3684FB2-BE6B-470B-81B2-45586A11922A}" destId="{1845E5CF-1777-4D3E-BC93-81FA32ABC829}" srcOrd="2" destOrd="0" parTransId="{23342A15-0BE0-4BEB-9D2B-71C4AB71C18C}" sibTransId="{7D22BDC3-71D3-448F-A58D-11846DF7D18B}"/>
    <dgm:cxn modelId="{730C6E17-8D3C-4A48-94D9-0E90C97E7062}" type="presParOf" srcId="{9DBF3A16-B5BE-4196-A132-CC589F767CAE}" destId="{95F85225-6FFB-4754-AB39-8536030AAB01}" srcOrd="0" destOrd="0" presId="urn:microsoft.com/office/officeart/2005/8/layout/cycle6"/>
    <dgm:cxn modelId="{86F1623E-FE5B-4726-ACDF-BD7DB532FEDD}" type="presParOf" srcId="{9DBF3A16-B5BE-4196-A132-CC589F767CAE}" destId="{8688C2C3-5F77-4047-ACC5-8EB776F39994}" srcOrd="1" destOrd="0" presId="urn:microsoft.com/office/officeart/2005/8/layout/cycle6"/>
    <dgm:cxn modelId="{4643A9E1-6984-47D8-A0BF-501498616C94}" type="presParOf" srcId="{9DBF3A16-B5BE-4196-A132-CC589F767CAE}" destId="{0CD28D4E-802D-4BC2-9433-D57535B54B53}" srcOrd="2" destOrd="0" presId="urn:microsoft.com/office/officeart/2005/8/layout/cycle6"/>
    <dgm:cxn modelId="{55A8B6EB-F17D-4510-9BAD-B3223BF6A78C}" type="presParOf" srcId="{9DBF3A16-B5BE-4196-A132-CC589F767CAE}" destId="{FE97B536-12C6-4A04-B5EC-486DCC9D6169}" srcOrd="3" destOrd="0" presId="urn:microsoft.com/office/officeart/2005/8/layout/cycle6"/>
    <dgm:cxn modelId="{2452A808-EFF6-498B-ADE8-396BEC7327B4}" type="presParOf" srcId="{9DBF3A16-B5BE-4196-A132-CC589F767CAE}" destId="{7DB98C55-3B99-459A-BAEC-1CEE66148124}" srcOrd="4" destOrd="0" presId="urn:microsoft.com/office/officeart/2005/8/layout/cycle6"/>
    <dgm:cxn modelId="{E9A88CF2-6711-45D0-88C4-127BC1F5012F}" type="presParOf" srcId="{9DBF3A16-B5BE-4196-A132-CC589F767CAE}" destId="{1AE87BFE-3C40-4A4F-B086-5012F684956A}" srcOrd="5" destOrd="0" presId="urn:microsoft.com/office/officeart/2005/8/layout/cycle6"/>
    <dgm:cxn modelId="{DC8EFAD7-9CBB-4BCF-B33A-A568A55688AA}" type="presParOf" srcId="{9DBF3A16-B5BE-4196-A132-CC589F767CAE}" destId="{6EEB9142-88FF-4FBA-BBBB-60132BA9DE45}" srcOrd="6" destOrd="0" presId="urn:microsoft.com/office/officeart/2005/8/layout/cycle6"/>
    <dgm:cxn modelId="{5122A782-264B-44BF-B6C4-E3F87A522F63}" type="presParOf" srcId="{9DBF3A16-B5BE-4196-A132-CC589F767CAE}" destId="{59A26FDD-1BEF-4156-A9B9-90E9E32269DB}" srcOrd="7" destOrd="0" presId="urn:microsoft.com/office/officeart/2005/8/layout/cycle6"/>
    <dgm:cxn modelId="{B38B08C0-E0D8-4EB6-9862-4A0852CDA456}" type="presParOf" srcId="{9DBF3A16-B5BE-4196-A132-CC589F767CAE}" destId="{34FB720D-92A2-48DE-B90A-C77DA9B7771A}" srcOrd="8" destOrd="0" presId="urn:microsoft.com/office/officeart/2005/8/layout/cycle6"/>
    <dgm:cxn modelId="{5E806753-1025-46FA-9FF3-E765C6053193}" type="presParOf" srcId="{9DBF3A16-B5BE-4196-A132-CC589F767CAE}" destId="{0C4ED286-CC47-42DB-8F19-5457AD024835}" srcOrd="9" destOrd="0" presId="urn:microsoft.com/office/officeart/2005/8/layout/cycle6"/>
    <dgm:cxn modelId="{B4A4D52F-59CF-4832-BF83-77345F7D83AA}" type="presParOf" srcId="{9DBF3A16-B5BE-4196-A132-CC589F767CAE}" destId="{FCFB99A0-8F15-4F2B-BCD4-D9130F0C22D0}" srcOrd="10" destOrd="0" presId="urn:microsoft.com/office/officeart/2005/8/layout/cycle6"/>
    <dgm:cxn modelId="{58CCE4F0-2292-4335-B403-70C7623407EB}" type="presParOf" srcId="{9DBF3A16-B5BE-4196-A132-CC589F767CAE}" destId="{223EDF57-0B4F-4859-B1D5-B722F18E3723}" srcOrd="11" destOrd="0" presId="urn:microsoft.com/office/officeart/2005/8/layout/cycle6"/>
    <dgm:cxn modelId="{421CE82E-4217-4F54-BBBC-BFBB8418194B}" type="presParOf" srcId="{9DBF3A16-B5BE-4196-A132-CC589F767CAE}" destId="{F5E120D8-4F25-4C38-8F84-6A0706E44591}" srcOrd="12" destOrd="0" presId="urn:microsoft.com/office/officeart/2005/8/layout/cycle6"/>
    <dgm:cxn modelId="{0A1B36CA-2A0B-44F9-B47E-7D53760EBF75}" type="presParOf" srcId="{9DBF3A16-B5BE-4196-A132-CC589F767CAE}" destId="{F2E8D3C4-1A5B-4E0D-BF0C-990D8265B8E6}" srcOrd="13" destOrd="0" presId="urn:microsoft.com/office/officeart/2005/8/layout/cycle6"/>
    <dgm:cxn modelId="{26058CA9-6328-4259-9FBC-CBB834B2FE7A}" type="presParOf" srcId="{9DBF3A16-B5BE-4196-A132-CC589F767CAE}" destId="{6E1D835B-D843-41F8-B930-08A954720E50}" srcOrd="14" destOrd="0" presId="urn:microsoft.com/office/officeart/2005/8/layout/cycle6"/>
    <dgm:cxn modelId="{F663D258-6D3E-4A10-857E-8CBD079F4F35}" type="presParOf" srcId="{9DBF3A16-B5BE-4196-A132-CC589F767CAE}" destId="{513170A1-72E1-4FE3-88C0-F1FBC903B769}" srcOrd="15" destOrd="0" presId="urn:microsoft.com/office/officeart/2005/8/layout/cycle6"/>
    <dgm:cxn modelId="{090A795E-7171-4E18-B2D8-72D7F620A5C8}" type="presParOf" srcId="{9DBF3A16-B5BE-4196-A132-CC589F767CAE}" destId="{719F2CF3-99C8-4E6A-BF3F-9C61AB3C90B4}" srcOrd="16" destOrd="0" presId="urn:microsoft.com/office/officeart/2005/8/layout/cycle6"/>
    <dgm:cxn modelId="{9A39E3F3-C386-4E3C-8B23-A2E55BCA24ED}" type="presParOf" srcId="{9DBF3A16-B5BE-4196-A132-CC589F767CAE}" destId="{76B78BDF-87C1-47C3-8DDE-4D4373701FB4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C5B92E5-BEB8-468B-A57B-414637C403FC}" type="doc">
      <dgm:prSet loTypeId="urn:microsoft.com/office/officeart/2005/8/layout/cycle7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C6528BCD-C226-4E65-8B0F-8CE1F6220197}">
      <dgm:prSet phldrT="[نص]"/>
      <dgm:spPr/>
      <dgm:t>
        <a:bodyPr/>
        <a:lstStyle/>
        <a:p>
          <a:pPr rtl="1"/>
          <a:r>
            <a:rPr lang="ar-SA" b="1" dirty="0" smtClean="0">
              <a:latin typeface="Georgia" pitchFamily="18" charset="0"/>
            </a:rPr>
            <a:t>عملية الإنتاج</a:t>
          </a:r>
        </a:p>
        <a:p>
          <a:pPr rtl="1"/>
          <a:r>
            <a:rPr lang="en-US" b="1" dirty="0" smtClean="0">
              <a:latin typeface="Georgia" pitchFamily="18" charset="0"/>
            </a:rPr>
            <a:t>Production Process</a:t>
          </a:r>
          <a:endParaRPr lang="ar-SA" dirty="0"/>
        </a:p>
      </dgm:t>
    </dgm:pt>
    <dgm:pt modelId="{18A00A10-56F1-4D09-83EC-AB9CEBE3D593}" type="parTrans" cxnId="{A8A362EC-C912-44BF-AF81-1055D52974D3}">
      <dgm:prSet/>
      <dgm:spPr/>
      <dgm:t>
        <a:bodyPr/>
        <a:lstStyle/>
        <a:p>
          <a:pPr rtl="1"/>
          <a:endParaRPr lang="ar-SA"/>
        </a:p>
      </dgm:t>
    </dgm:pt>
    <dgm:pt modelId="{574ED534-3404-4323-8CAE-1A34B4A7AE25}" type="sibTrans" cxnId="{A8A362EC-C912-44BF-AF81-1055D52974D3}">
      <dgm:prSet/>
      <dgm:spPr/>
      <dgm:t>
        <a:bodyPr/>
        <a:lstStyle/>
        <a:p>
          <a:pPr rtl="1"/>
          <a:endParaRPr lang="ar-SA"/>
        </a:p>
      </dgm:t>
    </dgm:pt>
    <dgm:pt modelId="{666AF34E-E1F1-4787-A8CA-D6849D588AB3}">
      <dgm:prSet phldrT="[نص]"/>
      <dgm:spPr/>
      <dgm:t>
        <a:bodyPr/>
        <a:lstStyle/>
        <a:p>
          <a:pPr rtl="1"/>
          <a:r>
            <a:rPr lang="ar-SA" b="1" dirty="0" smtClean="0">
              <a:latin typeface="Georgia" pitchFamily="18" charset="0"/>
            </a:rPr>
            <a:t>المدخلات من البيئة</a:t>
          </a:r>
        </a:p>
        <a:p>
          <a:pPr rtl="1"/>
          <a:r>
            <a:rPr lang="en-US" b="1" dirty="0" smtClean="0">
              <a:latin typeface="Georgia" pitchFamily="18" charset="0"/>
            </a:rPr>
            <a:t>Inputs from Environment</a:t>
          </a:r>
          <a:endParaRPr lang="ar-SA" dirty="0"/>
        </a:p>
      </dgm:t>
    </dgm:pt>
    <dgm:pt modelId="{0DDFA4CA-EFB3-4A1F-9E64-A293D4DD28B2}" type="parTrans" cxnId="{DEB170AD-F005-48AB-8551-83938E43212B}">
      <dgm:prSet/>
      <dgm:spPr/>
      <dgm:t>
        <a:bodyPr/>
        <a:lstStyle/>
        <a:p>
          <a:pPr rtl="1"/>
          <a:endParaRPr lang="ar-SA"/>
        </a:p>
      </dgm:t>
    </dgm:pt>
    <dgm:pt modelId="{2045C3B3-E40B-48BC-A471-82DC203B587E}" type="sibTrans" cxnId="{DEB170AD-F005-48AB-8551-83938E43212B}">
      <dgm:prSet/>
      <dgm:spPr/>
      <dgm:t>
        <a:bodyPr/>
        <a:lstStyle/>
        <a:p>
          <a:pPr rtl="1"/>
          <a:endParaRPr lang="ar-SA"/>
        </a:p>
      </dgm:t>
    </dgm:pt>
    <dgm:pt modelId="{FE06B90E-6A5C-401E-8219-6619C6618E38}">
      <dgm:prSet phldrT="[نص]"/>
      <dgm:spPr/>
      <dgm:t>
        <a:bodyPr/>
        <a:lstStyle/>
        <a:p>
          <a:pPr rtl="1"/>
          <a:r>
            <a:rPr lang="ar-SA" b="1" dirty="0" smtClean="0">
              <a:latin typeface="Georgia" pitchFamily="18" charset="0"/>
            </a:rPr>
            <a:t>المخرجات إلى البيئة</a:t>
          </a:r>
        </a:p>
        <a:p>
          <a:pPr rtl="1"/>
          <a:r>
            <a:rPr lang="en-US" b="1" dirty="0" smtClean="0">
              <a:latin typeface="Georgia" pitchFamily="18" charset="0"/>
            </a:rPr>
            <a:t>Outputs to Environment</a:t>
          </a:r>
          <a:endParaRPr lang="ar-SA" dirty="0"/>
        </a:p>
      </dgm:t>
    </dgm:pt>
    <dgm:pt modelId="{AD8FCE59-77ED-4DEB-83B5-3B1272B97A9A}" type="parTrans" cxnId="{F39EDABB-EE86-47F6-9751-3D8CD6DF53CD}">
      <dgm:prSet/>
      <dgm:spPr/>
      <dgm:t>
        <a:bodyPr/>
        <a:lstStyle/>
        <a:p>
          <a:pPr rtl="1"/>
          <a:endParaRPr lang="ar-SA"/>
        </a:p>
      </dgm:t>
    </dgm:pt>
    <dgm:pt modelId="{A40AEE8D-F9E9-48A0-8929-77E39703ADBB}" type="sibTrans" cxnId="{F39EDABB-EE86-47F6-9751-3D8CD6DF53CD}">
      <dgm:prSet/>
      <dgm:spPr/>
      <dgm:t>
        <a:bodyPr/>
        <a:lstStyle/>
        <a:p>
          <a:pPr rtl="1"/>
          <a:endParaRPr lang="ar-SA"/>
        </a:p>
      </dgm:t>
    </dgm:pt>
    <dgm:pt modelId="{DF9848A9-8B0E-43C8-A062-D3844F997493}" type="pres">
      <dgm:prSet presAssocID="{EC5B92E5-BEB8-468B-A57B-414637C403F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058A6BA-419E-48C8-BDC6-A5E2476DDF6A}" type="pres">
      <dgm:prSet presAssocID="{C6528BCD-C226-4E65-8B0F-8CE1F6220197}" presName="node" presStyleLbl="node1" presStyleIdx="0" presStyleCnt="3" custRadScaleRad="105540" custRadScaleInc="5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799323-92D8-448A-876C-EEEFBAE44816}" type="pres">
      <dgm:prSet presAssocID="{574ED534-3404-4323-8CAE-1A34B4A7AE25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1D845D4-C2EB-48F7-88A9-FD07B01F6E3B}" type="pres">
      <dgm:prSet presAssocID="{574ED534-3404-4323-8CAE-1A34B4A7AE25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E6CEFDE-E0FE-4601-9E5F-C1D153F3DA9B}" type="pres">
      <dgm:prSet presAssocID="{666AF34E-E1F1-4787-A8CA-D6849D588AB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EA7DE54-2E4D-46A3-BA4F-7BAA2D846CE9}" type="pres">
      <dgm:prSet presAssocID="{2045C3B3-E40B-48BC-A471-82DC203B587E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FC702933-3A7F-4436-BA4B-054D18BE391C}" type="pres">
      <dgm:prSet presAssocID="{2045C3B3-E40B-48BC-A471-82DC203B587E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0585D47E-8642-4810-BCEA-0533D059CAB7}" type="pres">
      <dgm:prSet presAssocID="{FE06B90E-6A5C-401E-8219-6619C6618E3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96FBFE-FB48-44DA-96B0-263A50AE6389}" type="pres">
      <dgm:prSet presAssocID="{A40AEE8D-F9E9-48A0-8929-77E39703ADBB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21B86B1D-D6BA-4477-A46A-3482FAFA47D6}" type="pres">
      <dgm:prSet presAssocID="{A40AEE8D-F9E9-48A0-8929-77E39703ADBB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B3FBE674-8DEF-41BE-8CD0-B86FF55B5E24}" type="presOf" srcId="{EC5B92E5-BEB8-468B-A57B-414637C403FC}" destId="{DF9848A9-8B0E-43C8-A062-D3844F997493}" srcOrd="0" destOrd="0" presId="urn:microsoft.com/office/officeart/2005/8/layout/cycle7"/>
    <dgm:cxn modelId="{DCBF5D43-A5AB-4BB8-BE26-83C27CF017B5}" type="presOf" srcId="{A40AEE8D-F9E9-48A0-8929-77E39703ADBB}" destId="{21B86B1D-D6BA-4477-A46A-3482FAFA47D6}" srcOrd="1" destOrd="0" presId="urn:microsoft.com/office/officeart/2005/8/layout/cycle7"/>
    <dgm:cxn modelId="{C7F57D5C-1856-484C-AC90-D8C157E3B70F}" type="presOf" srcId="{2045C3B3-E40B-48BC-A471-82DC203B587E}" destId="{BEA7DE54-2E4D-46A3-BA4F-7BAA2D846CE9}" srcOrd="0" destOrd="0" presId="urn:microsoft.com/office/officeart/2005/8/layout/cycle7"/>
    <dgm:cxn modelId="{DB5C041C-4256-498B-9776-B40F9B253C37}" type="presOf" srcId="{666AF34E-E1F1-4787-A8CA-D6849D588AB3}" destId="{CE6CEFDE-E0FE-4601-9E5F-C1D153F3DA9B}" srcOrd="0" destOrd="0" presId="urn:microsoft.com/office/officeart/2005/8/layout/cycle7"/>
    <dgm:cxn modelId="{288268EC-B37C-4424-8C9E-3AC67BB61B57}" type="presOf" srcId="{574ED534-3404-4323-8CAE-1A34B4A7AE25}" destId="{D3799323-92D8-448A-876C-EEEFBAE44816}" srcOrd="0" destOrd="0" presId="urn:microsoft.com/office/officeart/2005/8/layout/cycle7"/>
    <dgm:cxn modelId="{742CBB1E-DD0F-4E8F-9C9F-9E688E2127ED}" type="presOf" srcId="{C6528BCD-C226-4E65-8B0F-8CE1F6220197}" destId="{7058A6BA-419E-48C8-BDC6-A5E2476DDF6A}" srcOrd="0" destOrd="0" presId="urn:microsoft.com/office/officeart/2005/8/layout/cycle7"/>
    <dgm:cxn modelId="{4DB0857A-598F-461C-B393-A34F67641855}" type="presOf" srcId="{A40AEE8D-F9E9-48A0-8929-77E39703ADBB}" destId="{5696FBFE-FB48-44DA-96B0-263A50AE6389}" srcOrd="0" destOrd="0" presId="urn:microsoft.com/office/officeart/2005/8/layout/cycle7"/>
    <dgm:cxn modelId="{F39EDABB-EE86-47F6-9751-3D8CD6DF53CD}" srcId="{EC5B92E5-BEB8-468B-A57B-414637C403FC}" destId="{FE06B90E-6A5C-401E-8219-6619C6618E38}" srcOrd="2" destOrd="0" parTransId="{AD8FCE59-77ED-4DEB-83B5-3B1272B97A9A}" sibTransId="{A40AEE8D-F9E9-48A0-8929-77E39703ADBB}"/>
    <dgm:cxn modelId="{094836E3-CA08-427E-91CC-C47705B1B9F1}" type="presOf" srcId="{FE06B90E-6A5C-401E-8219-6619C6618E38}" destId="{0585D47E-8642-4810-BCEA-0533D059CAB7}" srcOrd="0" destOrd="0" presId="urn:microsoft.com/office/officeart/2005/8/layout/cycle7"/>
    <dgm:cxn modelId="{8C85D99A-8689-46AF-A88A-37F34C725093}" type="presOf" srcId="{2045C3B3-E40B-48BC-A471-82DC203B587E}" destId="{FC702933-3A7F-4436-BA4B-054D18BE391C}" srcOrd="1" destOrd="0" presId="urn:microsoft.com/office/officeart/2005/8/layout/cycle7"/>
    <dgm:cxn modelId="{A8A362EC-C912-44BF-AF81-1055D52974D3}" srcId="{EC5B92E5-BEB8-468B-A57B-414637C403FC}" destId="{C6528BCD-C226-4E65-8B0F-8CE1F6220197}" srcOrd="0" destOrd="0" parTransId="{18A00A10-56F1-4D09-83EC-AB9CEBE3D593}" sibTransId="{574ED534-3404-4323-8CAE-1A34B4A7AE25}"/>
    <dgm:cxn modelId="{4A26ADB6-6054-43B8-85A5-3E71771FB3F3}" type="presOf" srcId="{574ED534-3404-4323-8CAE-1A34B4A7AE25}" destId="{C1D845D4-C2EB-48F7-88A9-FD07B01F6E3B}" srcOrd="1" destOrd="0" presId="urn:microsoft.com/office/officeart/2005/8/layout/cycle7"/>
    <dgm:cxn modelId="{DEB170AD-F005-48AB-8551-83938E43212B}" srcId="{EC5B92E5-BEB8-468B-A57B-414637C403FC}" destId="{666AF34E-E1F1-4787-A8CA-D6849D588AB3}" srcOrd="1" destOrd="0" parTransId="{0DDFA4CA-EFB3-4A1F-9E64-A293D4DD28B2}" sibTransId="{2045C3B3-E40B-48BC-A471-82DC203B587E}"/>
    <dgm:cxn modelId="{8F146CD6-00C3-4BFD-B18F-093CA89E41DE}" type="presParOf" srcId="{DF9848A9-8B0E-43C8-A062-D3844F997493}" destId="{7058A6BA-419E-48C8-BDC6-A5E2476DDF6A}" srcOrd="0" destOrd="0" presId="urn:microsoft.com/office/officeart/2005/8/layout/cycle7"/>
    <dgm:cxn modelId="{1137240E-7DF9-4EC7-846E-FE0404AD191C}" type="presParOf" srcId="{DF9848A9-8B0E-43C8-A062-D3844F997493}" destId="{D3799323-92D8-448A-876C-EEEFBAE44816}" srcOrd="1" destOrd="0" presId="urn:microsoft.com/office/officeart/2005/8/layout/cycle7"/>
    <dgm:cxn modelId="{74117C8E-4DC0-4988-A2EA-4150DE263952}" type="presParOf" srcId="{D3799323-92D8-448A-876C-EEEFBAE44816}" destId="{C1D845D4-C2EB-48F7-88A9-FD07B01F6E3B}" srcOrd="0" destOrd="0" presId="urn:microsoft.com/office/officeart/2005/8/layout/cycle7"/>
    <dgm:cxn modelId="{C866500F-CDF5-4A4B-B861-BAC811045F86}" type="presParOf" srcId="{DF9848A9-8B0E-43C8-A062-D3844F997493}" destId="{CE6CEFDE-E0FE-4601-9E5F-C1D153F3DA9B}" srcOrd="2" destOrd="0" presId="urn:microsoft.com/office/officeart/2005/8/layout/cycle7"/>
    <dgm:cxn modelId="{11B74E29-64D7-4BD3-946F-FF5D7F0735A1}" type="presParOf" srcId="{DF9848A9-8B0E-43C8-A062-D3844F997493}" destId="{BEA7DE54-2E4D-46A3-BA4F-7BAA2D846CE9}" srcOrd="3" destOrd="0" presId="urn:microsoft.com/office/officeart/2005/8/layout/cycle7"/>
    <dgm:cxn modelId="{E7423538-0208-47C6-82B8-3FDBF8D3C693}" type="presParOf" srcId="{BEA7DE54-2E4D-46A3-BA4F-7BAA2D846CE9}" destId="{FC702933-3A7F-4436-BA4B-054D18BE391C}" srcOrd="0" destOrd="0" presId="urn:microsoft.com/office/officeart/2005/8/layout/cycle7"/>
    <dgm:cxn modelId="{93680130-5BD9-46E8-9259-39840B4E5506}" type="presParOf" srcId="{DF9848A9-8B0E-43C8-A062-D3844F997493}" destId="{0585D47E-8642-4810-BCEA-0533D059CAB7}" srcOrd="4" destOrd="0" presId="urn:microsoft.com/office/officeart/2005/8/layout/cycle7"/>
    <dgm:cxn modelId="{4EEE0F5B-B6E0-40DF-93D3-318B0C6853CA}" type="presParOf" srcId="{DF9848A9-8B0E-43C8-A062-D3844F997493}" destId="{5696FBFE-FB48-44DA-96B0-263A50AE6389}" srcOrd="5" destOrd="0" presId="urn:microsoft.com/office/officeart/2005/8/layout/cycle7"/>
    <dgm:cxn modelId="{B2552BAC-058F-4E94-B866-ABDAA67B070D}" type="presParOf" srcId="{5696FBFE-FB48-44DA-96B0-263A50AE6389}" destId="{21B86B1D-D6BA-4477-A46A-3482FAFA47D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3970F0D-1688-4095-93BC-9F7B137722B7}" type="doc">
      <dgm:prSet loTypeId="urn:microsoft.com/office/officeart/2009/3/layout/IncreasingArrowsProcess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8C664FFA-6BBD-435C-8DE4-F2F8097629AF}">
      <dgm:prSet phldrT="[نص]" custT="1"/>
      <dgm:spPr/>
      <dgm:t>
        <a:bodyPr/>
        <a:lstStyle/>
        <a:p>
          <a:pPr rtl="1"/>
          <a:r>
            <a:rPr lang="en-US" sz="900" dirty="0" smtClean="0"/>
            <a:t>    </a:t>
          </a:r>
        </a:p>
      </dgm:t>
    </dgm:pt>
    <dgm:pt modelId="{4447AC73-D284-457F-8238-0CCE57B6188D}" type="parTrans" cxnId="{6CAD3AFF-BCDE-45EC-B798-2E0D8FA6939F}">
      <dgm:prSet/>
      <dgm:spPr/>
      <dgm:t>
        <a:bodyPr/>
        <a:lstStyle/>
        <a:p>
          <a:pPr rtl="1"/>
          <a:endParaRPr lang="ar-SA" sz="2800"/>
        </a:p>
      </dgm:t>
    </dgm:pt>
    <dgm:pt modelId="{A572A698-FAA6-42D6-91FC-56DBBE877C54}" type="sibTrans" cxnId="{6CAD3AFF-BCDE-45EC-B798-2E0D8FA6939F}">
      <dgm:prSet/>
      <dgm:spPr/>
      <dgm:t>
        <a:bodyPr/>
        <a:lstStyle/>
        <a:p>
          <a:pPr rtl="1"/>
          <a:endParaRPr lang="ar-SA" sz="2800"/>
        </a:p>
      </dgm:t>
    </dgm:pt>
    <dgm:pt modelId="{76127133-B1AD-40F3-841E-F490E4895BA1}">
      <dgm:prSet phldrT="[نص]" custT="1"/>
      <dgm:spPr/>
      <dgm:t>
        <a:bodyPr/>
        <a:lstStyle/>
        <a:p>
          <a:pPr algn="r" rtl="1"/>
          <a:r>
            <a:rPr lang="ar-SA" sz="900" b="1" dirty="0" err="1" smtClean="0"/>
            <a:t>الهرميه</a:t>
          </a:r>
          <a:r>
            <a:rPr lang="ar-SA" sz="900" b="1" dirty="0" smtClean="0"/>
            <a:t> </a:t>
          </a:r>
          <a:endParaRPr lang="ar-SA" sz="900" dirty="0"/>
        </a:p>
      </dgm:t>
    </dgm:pt>
    <dgm:pt modelId="{FDC78413-3E1C-4234-9479-F7EA2D741092}" type="parTrans" cxnId="{422D8C22-7F6A-48BA-977A-0D0745AB678A}">
      <dgm:prSet/>
      <dgm:spPr/>
      <dgm:t>
        <a:bodyPr/>
        <a:lstStyle/>
        <a:p>
          <a:pPr rtl="1"/>
          <a:endParaRPr lang="ar-SA" sz="2800"/>
        </a:p>
      </dgm:t>
    </dgm:pt>
    <dgm:pt modelId="{9D983FB0-C1FA-4068-B12B-668E80DAE9CB}" type="sibTrans" cxnId="{422D8C22-7F6A-48BA-977A-0D0745AB678A}">
      <dgm:prSet/>
      <dgm:spPr/>
      <dgm:t>
        <a:bodyPr/>
        <a:lstStyle/>
        <a:p>
          <a:pPr rtl="1"/>
          <a:endParaRPr lang="ar-SA" sz="2800"/>
        </a:p>
      </dgm:t>
    </dgm:pt>
    <dgm:pt modelId="{CC8BFDE2-4233-446C-92BF-5513C185E198}">
      <dgm:prSet phldrT="[نص]" custT="1"/>
      <dgm:spPr/>
      <dgm:t>
        <a:bodyPr/>
        <a:lstStyle/>
        <a:p>
          <a:pPr rtl="1"/>
          <a:r>
            <a:rPr lang="ar-SA" sz="1400" b="1" dirty="0" smtClean="0"/>
            <a:t>العمليات  </a:t>
          </a:r>
          <a:r>
            <a:rPr lang="en-US" sz="1400" b="1" dirty="0" smtClean="0"/>
            <a:t>Processes</a:t>
          </a:r>
          <a:r>
            <a:rPr lang="ar-SA" sz="1400" b="1" dirty="0" smtClean="0"/>
            <a:t>    </a:t>
          </a:r>
          <a:endParaRPr lang="ar-SA" sz="1400" dirty="0"/>
        </a:p>
      </dgm:t>
    </dgm:pt>
    <dgm:pt modelId="{79A9A50E-73CE-4357-B922-A589674F84B7}" type="parTrans" cxnId="{D2C92A28-BA01-422B-86A0-8786ED8226AF}">
      <dgm:prSet/>
      <dgm:spPr/>
      <dgm:t>
        <a:bodyPr/>
        <a:lstStyle/>
        <a:p>
          <a:pPr rtl="1"/>
          <a:endParaRPr lang="ar-SA" sz="2800"/>
        </a:p>
      </dgm:t>
    </dgm:pt>
    <dgm:pt modelId="{1799B358-91B8-4124-9842-BA77EF79E7CE}" type="sibTrans" cxnId="{D2C92A28-BA01-422B-86A0-8786ED8226AF}">
      <dgm:prSet/>
      <dgm:spPr/>
      <dgm:t>
        <a:bodyPr/>
        <a:lstStyle/>
        <a:p>
          <a:pPr rtl="1"/>
          <a:endParaRPr lang="ar-SA" sz="2800"/>
        </a:p>
      </dgm:t>
    </dgm:pt>
    <dgm:pt modelId="{2A78D488-77A7-45E9-BDD0-7CD34A599CA0}">
      <dgm:prSet phldrT="[نص]" phldr="1" custT="1"/>
      <dgm:spPr/>
      <dgm:t>
        <a:bodyPr/>
        <a:lstStyle/>
        <a:p>
          <a:pPr rtl="1"/>
          <a:endParaRPr lang="ar-SA" sz="900"/>
        </a:p>
      </dgm:t>
    </dgm:pt>
    <dgm:pt modelId="{C9D500E6-01AF-4327-86C2-7CFFE850C0CB}" type="parTrans" cxnId="{AA53AF05-AAEA-4589-BC30-28A175EE3D5A}">
      <dgm:prSet/>
      <dgm:spPr/>
      <dgm:t>
        <a:bodyPr/>
        <a:lstStyle/>
        <a:p>
          <a:pPr rtl="1"/>
          <a:endParaRPr lang="ar-SA" sz="2800"/>
        </a:p>
      </dgm:t>
    </dgm:pt>
    <dgm:pt modelId="{163BCD27-57B6-43D9-89EF-989FAE56AD65}" type="sibTrans" cxnId="{AA53AF05-AAEA-4589-BC30-28A175EE3D5A}">
      <dgm:prSet/>
      <dgm:spPr/>
      <dgm:t>
        <a:bodyPr/>
        <a:lstStyle/>
        <a:p>
          <a:pPr rtl="1"/>
          <a:endParaRPr lang="ar-SA" sz="2800"/>
        </a:p>
      </dgm:t>
    </dgm:pt>
    <dgm:pt modelId="{D0DC63FF-0B03-4666-92F0-8218C6619ECB}">
      <dgm:prSet custT="1"/>
      <dgm:spPr/>
      <dgm:t>
        <a:bodyPr/>
        <a:lstStyle/>
        <a:p>
          <a:pPr algn="r" rtl="1"/>
          <a:r>
            <a:rPr lang="ar-SA" sz="900" b="1" dirty="0" smtClean="0"/>
            <a:t>توزيع المسؤوليات</a:t>
          </a:r>
          <a:endParaRPr lang="en-US" sz="900" dirty="0"/>
        </a:p>
      </dgm:t>
    </dgm:pt>
    <dgm:pt modelId="{C0D9A99C-101D-48A0-9882-4BBBE8ABE2FC}" type="parTrans" cxnId="{BA739D62-C6FA-4CFE-984A-80F8A433F879}">
      <dgm:prSet/>
      <dgm:spPr/>
      <dgm:t>
        <a:bodyPr/>
        <a:lstStyle/>
        <a:p>
          <a:pPr rtl="1"/>
          <a:endParaRPr lang="ar-SA" sz="2800"/>
        </a:p>
      </dgm:t>
    </dgm:pt>
    <dgm:pt modelId="{B423FAFD-F276-46AE-B0DA-B3DDA93723BD}" type="sibTrans" cxnId="{BA739D62-C6FA-4CFE-984A-80F8A433F879}">
      <dgm:prSet/>
      <dgm:spPr/>
      <dgm:t>
        <a:bodyPr/>
        <a:lstStyle/>
        <a:p>
          <a:pPr rtl="1"/>
          <a:endParaRPr lang="ar-SA" sz="2800"/>
        </a:p>
      </dgm:t>
    </dgm:pt>
    <dgm:pt modelId="{83BAD1FA-D7B4-4FC9-AB4B-659BE82EF6DD}">
      <dgm:prSet custT="1"/>
      <dgm:spPr/>
      <dgm:t>
        <a:bodyPr/>
        <a:lstStyle/>
        <a:p>
          <a:pPr algn="r" rtl="1"/>
          <a:r>
            <a:rPr lang="ar-SA" sz="900" b="1" dirty="0" smtClean="0"/>
            <a:t>الإجراءات والقواعد</a:t>
          </a:r>
          <a:endParaRPr lang="en-US" sz="900" dirty="0"/>
        </a:p>
      </dgm:t>
    </dgm:pt>
    <dgm:pt modelId="{B94623AD-2C8F-4CF1-922F-8B281F4965E7}" type="parTrans" cxnId="{C8017159-C839-453C-A14F-FC5616B9ABF2}">
      <dgm:prSet/>
      <dgm:spPr/>
      <dgm:t>
        <a:bodyPr/>
        <a:lstStyle/>
        <a:p>
          <a:pPr rtl="1"/>
          <a:endParaRPr lang="ar-SA" sz="2800"/>
        </a:p>
      </dgm:t>
    </dgm:pt>
    <dgm:pt modelId="{8B6BD1F7-91B3-4556-84DB-7EC04F496D2F}" type="sibTrans" cxnId="{C8017159-C839-453C-A14F-FC5616B9ABF2}">
      <dgm:prSet/>
      <dgm:spPr/>
      <dgm:t>
        <a:bodyPr/>
        <a:lstStyle/>
        <a:p>
          <a:pPr rtl="1"/>
          <a:endParaRPr lang="ar-SA" sz="2800"/>
        </a:p>
      </dgm:t>
    </dgm:pt>
    <dgm:pt modelId="{591B424D-D8C6-4695-9405-57513F3334E8}">
      <dgm:prSet custT="1"/>
      <dgm:spPr/>
      <dgm:t>
        <a:bodyPr/>
        <a:lstStyle/>
        <a:p>
          <a:pPr algn="r" rtl="1"/>
          <a:r>
            <a:rPr lang="ar-SA" sz="900" b="1" dirty="0" smtClean="0"/>
            <a:t>المعاملات</a:t>
          </a:r>
        </a:p>
      </dgm:t>
    </dgm:pt>
    <dgm:pt modelId="{8510B92B-FA40-48ED-B2C4-E2140740F31D}" type="parTrans" cxnId="{441054A4-9D6B-449D-A6E0-DF6C8CB0BE10}">
      <dgm:prSet/>
      <dgm:spPr/>
      <dgm:t>
        <a:bodyPr/>
        <a:lstStyle/>
        <a:p>
          <a:pPr rtl="1"/>
          <a:endParaRPr lang="ar-SA" sz="2800"/>
        </a:p>
      </dgm:t>
    </dgm:pt>
    <dgm:pt modelId="{8E697D76-C034-4151-ADD0-2AEDA3B09AD1}" type="sibTrans" cxnId="{441054A4-9D6B-449D-A6E0-DF6C8CB0BE10}">
      <dgm:prSet/>
      <dgm:spPr/>
      <dgm:t>
        <a:bodyPr/>
        <a:lstStyle/>
        <a:p>
          <a:pPr rtl="1"/>
          <a:endParaRPr lang="ar-SA" sz="2800"/>
        </a:p>
      </dgm:t>
    </dgm:pt>
    <dgm:pt modelId="{D851AA98-EDCF-4BA2-807E-508C8E6D1870}" type="pres">
      <dgm:prSet presAssocID="{A3970F0D-1688-4095-93BC-9F7B137722B7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E18F2593-34CB-4F0C-A42C-CC0D44265261}" type="pres">
      <dgm:prSet presAssocID="{8C664FFA-6BBD-435C-8DE4-F2F8097629AF}" presName="parentText1" presStyleLbl="node1" presStyleIdx="0" presStyleCnt="2">
        <dgm:presLayoutVars>
          <dgm:chMax/>
          <dgm:chPref val="3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EC00A1-9580-4332-BAFF-BA741973FC12}" type="pres">
      <dgm:prSet presAssocID="{8C664FFA-6BBD-435C-8DE4-F2F8097629AF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5E35B4-051B-4C25-BCAC-3E9BCAB549CD}" type="pres">
      <dgm:prSet presAssocID="{CC8BFDE2-4233-446C-92BF-5513C185E198}" presName="parentText2" presStyleLbl="node1" presStyleIdx="1" presStyleCnt="2" custLinFactNeighborX="867" custLinFactNeighborY="-26579">
        <dgm:presLayoutVars>
          <dgm:chMax/>
          <dgm:chPref val="3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0CA0638-D4BF-4167-86DC-F6F82188F5CA}" type="pres">
      <dgm:prSet presAssocID="{CC8BFDE2-4233-446C-92BF-5513C185E198}" presName="childText2" presStyleLbl="solidAlignAcc1" presStyleIdx="1" presStyleCnt="2" custLinFactNeighborX="1010" custLinFactNeighborY="-15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A739D62-C6FA-4CFE-984A-80F8A433F879}" srcId="{8C664FFA-6BBD-435C-8DE4-F2F8097629AF}" destId="{D0DC63FF-0B03-4666-92F0-8218C6619ECB}" srcOrd="1" destOrd="0" parTransId="{C0D9A99C-101D-48A0-9882-4BBBE8ABE2FC}" sibTransId="{B423FAFD-F276-46AE-B0DA-B3DDA93723BD}"/>
    <dgm:cxn modelId="{AA53AF05-AAEA-4589-BC30-28A175EE3D5A}" srcId="{CC8BFDE2-4233-446C-92BF-5513C185E198}" destId="{2A78D488-77A7-45E9-BDD0-7CD34A599CA0}" srcOrd="0" destOrd="0" parTransId="{C9D500E6-01AF-4327-86C2-7CFFE850C0CB}" sibTransId="{163BCD27-57B6-43D9-89EF-989FAE56AD65}"/>
    <dgm:cxn modelId="{0EFA33A6-56A5-459F-914E-D9C3D7E28CDE}" type="presOf" srcId="{76127133-B1AD-40F3-841E-F490E4895BA1}" destId="{C5EC00A1-9580-4332-BAFF-BA741973FC12}" srcOrd="0" destOrd="0" presId="urn:microsoft.com/office/officeart/2009/3/layout/IncreasingArrowsProcess"/>
    <dgm:cxn modelId="{422D8C22-7F6A-48BA-977A-0D0745AB678A}" srcId="{8C664FFA-6BBD-435C-8DE4-F2F8097629AF}" destId="{76127133-B1AD-40F3-841E-F490E4895BA1}" srcOrd="0" destOrd="0" parTransId="{FDC78413-3E1C-4234-9479-F7EA2D741092}" sibTransId="{9D983FB0-C1FA-4068-B12B-668E80DAE9CB}"/>
    <dgm:cxn modelId="{6CAD3AFF-BCDE-45EC-B798-2E0D8FA6939F}" srcId="{A3970F0D-1688-4095-93BC-9F7B137722B7}" destId="{8C664FFA-6BBD-435C-8DE4-F2F8097629AF}" srcOrd="0" destOrd="0" parTransId="{4447AC73-D284-457F-8238-0CCE57B6188D}" sibTransId="{A572A698-FAA6-42D6-91FC-56DBBE877C54}"/>
    <dgm:cxn modelId="{3A96736A-2AB6-461E-8667-A4E3BF88A91E}" type="presOf" srcId="{591B424D-D8C6-4695-9405-57513F3334E8}" destId="{C5EC00A1-9580-4332-BAFF-BA741973FC12}" srcOrd="0" destOrd="3" presId="urn:microsoft.com/office/officeart/2009/3/layout/IncreasingArrowsProcess"/>
    <dgm:cxn modelId="{FA44280F-E056-49BC-80F3-14940FC3C5B5}" type="presOf" srcId="{A3970F0D-1688-4095-93BC-9F7B137722B7}" destId="{D851AA98-EDCF-4BA2-807E-508C8E6D1870}" srcOrd="0" destOrd="0" presId="urn:microsoft.com/office/officeart/2009/3/layout/IncreasingArrowsProcess"/>
    <dgm:cxn modelId="{148D66D2-279F-4881-B8D4-C1A5FCA3FDF8}" type="presOf" srcId="{8C664FFA-6BBD-435C-8DE4-F2F8097629AF}" destId="{E18F2593-34CB-4F0C-A42C-CC0D44265261}" srcOrd="0" destOrd="0" presId="urn:microsoft.com/office/officeart/2009/3/layout/IncreasingArrowsProcess"/>
    <dgm:cxn modelId="{DE8F7706-A6EC-468B-B852-091A3BC8B3CB}" type="presOf" srcId="{2A78D488-77A7-45E9-BDD0-7CD34A599CA0}" destId="{C0CA0638-D4BF-4167-86DC-F6F82188F5CA}" srcOrd="0" destOrd="0" presId="urn:microsoft.com/office/officeart/2009/3/layout/IncreasingArrowsProcess"/>
    <dgm:cxn modelId="{D2C92A28-BA01-422B-86A0-8786ED8226AF}" srcId="{A3970F0D-1688-4095-93BC-9F7B137722B7}" destId="{CC8BFDE2-4233-446C-92BF-5513C185E198}" srcOrd="1" destOrd="0" parTransId="{79A9A50E-73CE-4357-B922-A589674F84B7}" sibTransId="{1799B358-91B8-4124-9842-BA77EF79E7CE}"/>
    <dgm:cxn modelId="{E83E8534-6522-4E10-8F32-F70D59CEDFAC}" type="presOf" srcId="{D0DC63FF-0B03-4666-92F0-8218C6619ECB}" destId="{C5EC00A1-9580-4332-BAFF-BA741973FC12}" srcOrd="0" destOrd="1" presId="urn:microsoft.com/office/officeart/2009/3/layout/IncreasingArrowsProcess"/>
    <dgm:cxn modelId="{C8017159-C839-453C-A14F-FC5616B9ABF2}" srcId="{8C664FFA-6BBD-435C-8DE4-F2F8097629AF}" destId="{83BAD1FA-D7B4-4FC9-AB4B-659BE82EF6DD}" srcOrd="2" destOrd="0" parTransId="{B94623AD-2C8F-4CF1-922F-8B281F4965E7}" sibTransId="{8B6BD1F7-91B3-4556-84DB-7EC04F496D2F}"/>
    <dgm:cxn modelId="{441054A4-9D6B-449D-A6E0-DF6C8CB0BE10}" srcId="{8C664FFA-6BBD-435C-8DE4-F2F8097629AF}" destId="{591B424D-D8C6-4695-9405-57513F3334E8}" srcOrd="3" destOrd="0" parTransId="{8510B92B-FA40-48ED-B2C4-E2140740F31D}" sibTransId="{8E697D76-C034-4151-ADD0-2AEDA3B09AD1}"/>
    <dgm:cxn modelId="{61CF1D82-8D9E-4949-B6C6-E128047CD771}" type="presOf" srcId="{83BAD1FA-D7B4-4FC9-AB4B-659BE82EF6DD}" destId="{C5EC00A1-9580-4332-BAFF-BA741973FC12}" srcOrd="0" destOrd="2" presId="urn:microsoft.com/office/officeart/2009/3/layout/IncreasingArrowsProcess"/>
    <dgm:cxn modelId="{61754C1C-0A7A-485A-9356-142791DB1D10}" type="presOf" srcId="{CC8BFDE2-4233-446C-92BF-5513C185E198}" destId="{315E35B4-051B-4C25-BCAC-3E9BCAB549CD}" srcOrd="0" destOrd="0" presId="urn:microsoft.com/office/officeart/2009/3/layout/IncreasingArrowsProcess"/>
    <dgm:cxn modelId="{A72E382B-E667-48F4-9002-0A171398AF74}" type="presParOf" srcId="{D851AA98-EDCF-4BA2-807E-508C8E6D1870}" destId="{E18F2593-34CB-4F0C-A42C-CC0D44265261}" srcOrd="0" destOrd="0" presId="urn:microsoft.com/office/officeart/2009/3/layout/IncreasingArrowsProcess"/>
    <dgm:cxn modelId="{65459F57-16AC-4EFA-8CB0-E72B88A1572F}" type="presParOf" srcId="{D851AA98-EDCF-4BA2-807E-508C8E6D1870}" destId="{C5EC00A1-9580-4332-BAFF-BA741973FC12}" srcOrd="1" destOrd="0" presId="urn:microsoft.com/office/officeart/2009/3/layout/IncreasingArrowsProcess"/>
    <dgm:cxn modelId="{F478F4E1-7EDD-45C9-A4E1-50F638E02BBC}" type="presParOf" srcId="{D851AA98-EDCF-4BA2-807E-508C8E6D1870}" destId="{315E35B4-051B-4C25-BCAC-3E9BCAB549CD}" srcOrd="2" destOrd="0" presId="urn:microsoft.com/office/officeart/2009/3/layout/IncreasingArrowsProcess"/>
    <dgm:cxn modelId="{1B571AB6-14AC-4138-8CED-044E129BFAA1}" type="presParOf" srcId="{D851AA98-EDCF-4BA2-807E-508C8E6D1870}" destId="{C0CA0638-D4BF-4167-86DC-F6F82188F5CA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933E73E3-5F59-4DD2-B7EC-641B82438F2F}" type="doc">
      <dgm:prSet loTypeId="urn:microsoft.com/office/officeart/2005/8/layout/default" loCatId="list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DDA5CF96-F44F-49FD-B1CF-B08E00F1073A}">
      <dgm:prSet phldrT="[نص]"/>
      <dgm:spPr/>
      <dgm:t>
        <a:bodyPr/>
        <a:lstStyle/>
        <a:p>
          <a:pPr rtl="1"/>
          <a:r>
            <a:rPr lang="ar-SA" b="1" dirty="0" smtClean="0"/>
            <a:t>الخصائص الهيكلية </a:t>
          </a:r>
          <a:r>
            <a:rPr lang="ar-EG" b="1" dirty="0" smtClean="0"/>
            <a:t>للمؤسسات </a:t>
          </a:r>
          <a:endParaRPr lang="ar-SA" dirty="0"/>
        </a:p>
      </dgm:t>
    </dgm:pt>
    <dgm:pt modelId="{779506A9-3C63-4A10-9142-CDFD6780DAF3}" type="parTrans" cxnId="{75F520A0-F68C-482A-8FAE-FE7EA7380E30}">
      <dgm:prSet/>
      <dgm:spPr/>
      <dgm:t>
        <a:bodyPr/>
        <a:lstStyle/>
        <a:p>
          <a:pPr rtl="1"/>
          <a:endParaRPr lang="ar-SA"/>
        </a:p>
      </dgm:t>
    </dgm:pt>
    <dgm:pt modelId="{DB8255CB-3E14-41BC-AB4F-6BBD062D14B2}" type="sibTrans" cxnId="{75F520A0-F68C-482A-8FAE-FE7EA7380E30}">
      <dgm:prSet/>
      <dgm:spPr/>
      <dgm:t>
        <a:bodyPr/>
        <a:lstStyle/>
        <a:p>
          <a:pPr rtl="1"/>
          <a:endParaRPr lang="ar-SA"/>
        </a:p>
      </dgm:t>
    </dgm:pt>
    <dgm:pt modelId="{DAA37619-6950-441F-90CE-5710600C2024}">
      <dgm:prSet phldrT="[نص]"/>
      <dgm:spPr/>
      <dgm:t>
        <a:bodyPr/>
        <a:lstStyle/>
        <a:p>
          <a:pPr rtl="1"/>
          <a:r>
            <a:rPr lang="ar-SA" b="1" dirty="0" smtClean="0"/>
            <a:t>إجراءات التشغيل النمطية </a:t>
          </a:r>
          <a:r>
            <a:rPr lang="en-US" b="1" dirty="0" smtClean="0"/>
            <a:t>Standard Operating Procedures-SOP</a:t>
          </a:r>
          <a:endParaRPr lang="ar-SA" dirty="0"/>
        </a:p>
      </dgm:t>
    </dgm:pt>
    <dgm:pt modelId="{25888A2F-AC91-4959-9E5D-0971FDF285B8}" type="parTrans" cxnId="{AE1C8990-2208-4C4F-89A5-B14B30A3C84B}">
      <dgm:prSet/>
      <dgm:spPr/>
      <dgm:t>
        <a:bodyPr/>
        <a:lstStyle/>
        <a:p>
          <a:pPr rtl="1"/>
          <a:endParaRPr lang="ar-SA"/>
        </a:p>
      </dgm:t>
    </dgm:pt>
    <dgm:pt modelId="{0DF009B7-7001-4C55-B03B-931550630F5B}" type="sibTrans" cxnId="{AE1C8990-2208-4C4F-89A5-B14B30A3C84B}">
      <dgm:prSet/>
      <dgm:spPr/>
      <dgm:t>
        <a:bodyPr/>
        <a:lstStyle/>
        <a:p>
          <a:pPr rtl="1"/>
          <a:endParaRPr lang="ar-SA"/>
        </a:p>
      </dgm:t>
    </dgm:pt>
    <dgm:pt modelId="{F9C4C1CF-2142-4785-8F13-E99F869925CF}">
      <dgm:prSet phldrT="[نص]"/>
      <dgm:spPr/>
      <dgm:t>
        <a:bodyPr/>
        <a:lstStyle/>
        <a:p>
          <a:pPr rtl="1"/>
          <a:r>
            <a:rPr lang="ar-SA" b="1" dirty="0" smtClean="0"/>
            <a:t>الثقافة التنظيمية </a:t>
          </a:r>
          <a:r>
            <a:rPr lang="en-US" b="1" dirty="0" smtClean="0"/>
            <a:t>Organizational Culture</a:t>
          </a:r>
          <a:endParaRPr lang="ar-SA" dirty="0"/>
        </a:p>
      </dgm:t>
    </dgm:pt>
    <dgm:pt modelId="{77F8B0E6-7498-47E3-B98E-9F3E3AE74BAC}" type="parTrans" cxnId="{B2091AE2-8F3E-4F1A-B66B-5BD47677BE81}">
      <dgm:prSet/>
      <dgm:spPr/>
      <dgm:t>
        <a:bodyPr/>
        <a:lstStyle/>
        <a:p>
          <a:pPr rtl="1"/>
          <a:endParaRPr lang="ar-SA"/>
        </a:p>
      </dgm:t>
    </dgm:pt>
    <dgm:pt modelId="{E3428522-E529-411B-8B4F-B038C9765DA6}" type="sibTrans" cxnId="{B2091AE2-8F3E-4F1A-B66B-5BD47677BE81}">
      <dgm:prSet/>
      <dgm:spPr/>
      <dgm:t>
        <a:bodyPr/>
        <a:lstStyle/>
        <a:p>
          <a:pPr rtl="1"/>
          <a:endParaRPr lang="ar-SA"/>
        </a:p>
      </dgm:t>
    </dgm:pt>
    <dgm:pt modelId="{BAE59C6F-F81E-4C4F-9FD6-FF6E08ABE789}">
      <dgm:prSet phldrT="[نص]"/>
      <dgm:spPr/>
      <dgm:t>
        <a:bodyPr/>
        <a:lstStyle/>
        <a:p>
          <a:pPr rtl="1"/>
          <a:r>
            <a:rPr lang="ar-SA" b="1" dirty="0" smtClean="0"/>
            <a:t>سياسية المؤسسة  </a:t>
          </a:r>
          <a:r>
            <a:rPr lang="en-US" b="1" dirty="0" smtClean="0"/>
            <a:t>Organizational Politics</a:t>
          </a:r>
          <a:endParaRPr lang="ar-SA" dirty="0"/>
        </a:p>
      </dgm:t>
    </dgm:pt>
    <dgm:pt modelId="{5D36C0A5-384E-4EC3-A783-D21CA0D7FBBF}" type="parTrans" cxnId="{DCBAA50B-C48C-4EB2-95C7-6B65DE76F941}">
      <dgm:prSet/>
      <dgm:spPr/>
      <dgm:t>
        <a:bodyPr/>
        <a:lstStyle/>
        <a:p>
          <a:pPr rtl="1"/>
          <a:endParaRPr lang="ar-SA"/>
        </a:p>
      </dgm:t>
    </dgm:pt>
    <dgm:pt modelId="{F5DC1CDD-E0BF-4297-95A0-F5A111E0E57A}" type="sibTrans" cxnId="{DCBAA50B-C48C-4EB2-95C7-6B65DE76F941}">
      <dgm:prSet/>
      <dgm:spPr/>
      <dgm:t>
        <a:bodyPr/>
        <a:lstStyle/>
        <a:p>
          <a:pPr rtl="1"/>
          <a:endParaRPr lang="ar-SA"/>
        </a:p>
      </dgm:t>
    </dgm:pt>
    <dgm:pt modelId="{97C781EF-8988-4FFC-A817-B8C1326E00D9}">
      <dgm:prSet phldrT="[نص]"/>
      <dgm:spPr/>
      <dgm:t>
        <a:bodyPr/>
        <a:lstStyle/>
        <a:p>
          <a:pPr rtl="1"/>
          <a:r>
            <a:rPr lang="ar-EG" b="1" dirty="0" smtClean="0"/>
            <a:t>البيئات المحيطة بالمؤسسة </a:t>
          </a:r>
          <a:r>
            <a:rPr lang="en-GB" b="1" dirty="0" smtClean="0"/>
            <a:t> Organisational Environments</a:t>
          </a:r>
          <a:endParaRPr lang="ar-SA" dirty="0"/>
        </a:p>
      </dgm:t>
    </dgm:pt>
    <dgm:pt modelId="{0401E272-69C1-464B-9B63-446AC25F8F0C}" type="parTrans" cxnId="{8866CDB6-237F-435B-B481-7873BD0EF1A4}">
      <dgm:prSet/>
      <dgm:spPr/>
      <dgm:t>
        <a:bodyPr/>
        <a:lstStyle/>
        <a:p>
          <a:pPr rtl="1"/>
          <a:endParaRPr lang="ar-SA"/>
        </a:p>
      </dgm:t>
    </dgm:pt>
    <dgm:pt modelId="{6AEC5E76-5A81-4740-B9DB-AA80B9D9EAB1}" type="sibTrans" cxnId="{8866CDB6-237F-435B-B481-7873BD0EF1A4}">
      <dgm:prSet/>
      <dgm:spPr/>
      <dgm:t>
        <a:bodyPr/>
        <a:lstStyle/>
        <a:p>
          <a:pPr rtl="1"/>
          <a:endParaRPr lang="ar-SA"/>
        </a:p>
      </dgm:t>
    </dgm:pt>
    <dgm:pt modelId="{EF787138-E61E-4B29-811F-6FF748120CF8}">
      <dgm:prSet phldrT="[نص]"/>
      <dgm:spPr/>
      <dgm:t>
        <a:bodyPr/>
        <a:lstStyle/>
        <a:p>
          <a:pPr rtl="1"/>
          <a:r>
            <a:rPr lang="ar-EG" b="1" dirty="0" smtClean="0"/>
            <a:t>بنية المؤسسة</a:t>
          </a:r>
          <a:r>
            <a:rPr lang="en-GB" b="1" dirty="0" smtClean="0"/>
            <a:t>  Organisational Structure </a:t>
          </a:r>
          <a:endParaRPr lang="ar-SA" dirty="0"/>
        </a:p>
      </dgm:t>
    </dgm:pt>
    <dgm:pt modelId="{FB5B033C-6C45-46F3-BCE3-9EAA4DA1AC3E}" type="parTrans" cxnId="{959A0CE8-19C5-4524-A792-66A61CB546E0}">
      <dgm:prSet/>
      <dgm:spPr/>
      <dgm:t>
        <a:bodyPr/>
        <a:lstStyle/>
        <a:p>
          <a:pPr rtl="1"/>
          <a:endParaRPr lang="ar-SA"/>
        </a:p>
      </dgm:t>
    </dgm:pt>
    <dgm:pt modelId="{F79FD73F-38C8-4A28-A23E-3D5F583459FB}" type="sibTrans" cxnId="{959A0CE8-19C5-4524-A792-66A61CB546E0}">
      <dgm:prSet/>
      <dgm:spPr/>
      <dgm:t>
        <a:bodyPr/>
        <a:lstStyle/>
        <a:p>
          <a:pPr rtl="1"/>
          <a:endParaRPr lang="ar-SA"/>
        </a:p>
      </dgm:t>
    </dgm:pt>
    <dgm:pt modelId="{4A1C9759-9464-4F67-A889-8B423183C0A9}" type="pres">
      <dgm:prSet presAssocID="{933E73E3-5F59-4DD2-B7EC-641B82438F2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0575609-E501-413A-8182-7753EB8199FD}" type="pres">
      <dgm:prSet presAssocID="{DDA5CF96-F44F-49FD-B1CF-B08E00F1073A}" presName="node" presStyleLbl="node1" presStyleIdx="0" presStyleCnt="6" custLinFactNeighborX="2267" custLinFactNeighborY="-8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BE26CB2-CAA2-4B8F-A8C6-58F5C7A4FAB7}" type="pres">
      <dgm:prSet presAssocID="{DB8255CB-3E14-41BC-AB4F-6BBD062D14B2}" presName="sibTrans" presStyleCnt="0"/>
      <dgm:spPr/>
    </dgm:pt>
    <dgm:pt modelId="{9CAF9B80-CF26-42D9-B449-08F0DBF35FF6}" type="pres">
      <dgm:prSet presAssocID="{DAA37619-6950-441F-90CE-5710600C202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70B119-8F5F-408B-8659-9B21E271BAEF}" type="pres">
      <dgm:prSet presAssocID="{0DF009B7-7001-4C55-B03B-931550630F5B}" presName="sibTrans" presStyleCnt="0"/>
      <dgm:spPr/>
    </dgm:pt>
    <dgm:pt modelId="{2A6F0A6A-8D18-4CC0-A823-9EA249887978}" type="pres">
      <dgm:prSet presAssocID="{F9C4C1CF-2142-4785-8F13-E99F869925C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C9E1ED4-15D4-440C-B6BC-279D33220A46}" type="pres">
      <dgm:prSet presAssocID="{E3428522-E529-411B-8B4F-B038C9765DA6}" presName="sibTrans" presStyleCnt="0"/>
      <dgm:spPr/>
    </dgm:pt>
    <dgm:pt modelId="{39C9E0C7-6056-48AF-8ACD-C570240DE07A}" type="pres">
      <dgm:prSet presAssocID="{BAE59C6F-F81E-4C4F-9FD6-FF6E08ABE78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062571-8069-4ACA-AE02-A1511D2C2E6E}" type="pres">
      <dgm:prSet presAssocID="{F5DC1CDD-E0BF-4297-95A0-F5A111E0E57A}" presName="sibTrans" presStyleCnt="0"/>
      <dgm:spPr/>
    </dgm:pt>
    <dgm:pt modelId="{A65DBD62-8211-43BA-B688-50B9BE4AF673}" type="pres">
      <dgm:prSet presAssocID="{97C781EF-8988-4FFC-A817-B8C1326E00D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CA0AEF9-E7C8-4204-A26B-D43CF1361429}" type="pres">
      <dgm:prSet presAssocID="{6AEC5E76-5A81-4740-B9DB-AA80B9D9EAB1}" presName="sibTrans" presStyleCnt="0"/>
      <dgm:spPr/>
    </dgm:pt>
    <dgm:pt modelId="{7C27395E-CB18-4076-A074-5DEEE0A312CF}" type="pres">
      <dgm:prSet presAssocID="{EF787138-E61E-4B29-811F-6FF748120CF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931C0A3-B31D-4E0A-8F26-D469C254CBEB}" type="presOf" srcId="{DDA5CF96-F44F-49FD-B1CF-B08E00F1073A}" destId="{30575609-E501-413A-8182-7753EB8199FD}" srcOrd="0" destOrd="0" presId="urn:microsoft.com/office/officeart/2005/8/layout/default"/>
    <dgm:cxn modelId="{2CEC5869-EB99-42F9-85E9-07DD53F5EBBB}" type="presOf" srcId="{F9C4C1CF-2142-4785-8F13-E99F869925CF}" destId="{2A6F0A6A-8D18-4CC0-A823-9EA249887978}" srcOrd="0" destOrd="0" presId="urn:microsoft.com/office/officeart/2005/8/layout/default"/>
    <dgm:cxn modelId="{AE1C8990-2208-4C4F-89A5-B14B30A3C84B}" srcId="{933E73E3-5F59-4DD2-B7EC-641B82438F2F}" destId="{DAA37619-6950-441F-90CE-5710600C2024}" srcOrd="1" destOrd="0" parTransId="{25888A2F-AC91-4959-9E5D-0971FDF285B8}" sibTransId="{0DF009B7-7001-4C55-B03B-931550630F5B}"/>
    <dgm:cxn modelId="{75F520A0-F68C-482A-8FAE-FE7EA7380E30}" srcId="{933E73E3-5F59-4DD2-B7EC-641B82438F2F}" destId="{DDA5CF96-F44F-49FD-B1CF-B08E00F1073A}" srcOrd="0" destOrd="0" parTransId="{779506A9-3C63-4A10-9142-CDFD6780DAF3}" sibTransId="{DB8255CB-3E14-41BC-AB4F-6BBD062D14B2}"/>
    <dgm:cxn modelId="{959A0CE8-19C5-4524-A792-66A61CB546E0}" srcId="{933E73E3-5F59-4DD2-B7EC-641B82438F2F}" destId="{EF787138-E61E-4B29-811F-6FF748120CF8}" srcOrd="5" destOrd="0" parTransId="{FB5B033C-6C45-46F3-BCE3-9EAA4DA1AC3E}" sibTransId="{F79FD73F-38C8-4A28-A23E-3D5F583459FB}"/>
    <dgm:cxn modelId="{37694430-EDCD-41EA-9224-88C3010FA586}" type="presOf" srcId="{933E73E3-5F59-4DD2-B7EC-641B82438F2F}" destId="{4A1C9759-9464-4F67-A889-8B423183C0A9}" srcOrd="0" destOrd="0" presId="urn:microsoft.com/office/officeart/2005/8/layout/default"/>
    <dgm:cxn modelId="{D0C4BFD4-2A0B-4321-BA22-A7F5499B120F}" type="presOf" srcId="{DAA37619-6950-441F-90CE-5710600C2024}" destId="{9CAF9B80-CF26-42D9-B449-08F0DBF35FF6}" srcOrd="0" destOrd="0" presId="urn:microsoft.com/office/officeart/2005/8/layout/default"/>
    <dgm:cxn modelId="{76A69EC6-B13E-4D72-BCC1-51D98D349A7D}" type="presOf" srcId="{BAE59C6F-F81E-4C4F-9FD6-FF6E08ABE789}" destId="{39C9E0C7-6056-48AF-8ACD-C570240DE07A}" srcOrd="0" destOrd="0" presId="urn:microsoft.com/office/officeart/2005/8/layout/default"/>
    <dgm:cxn modelId="{B2091AE2-8F3E-4F1A-B66B-5BD47677BE81}" srcId="{933E73E3-5F59-4DD2-B7EC-641B82438F2F}" destId="{F9C4C1CF-2142-4785-8F13-E99F869925CF}" srcOrd="2" destOrd="0" parTransId="{77F8B0E6-7498-47E3-B98E-9F3E3AE74BAC}" sibTransId="{E3428522-E529-411B-8B4F-B038C9765DA6}"/>
    <dgm:cxn modelId="{F1E9F135-4763-40F9-A929-B2842DDA23D3}" type="presOf" srcId="{97C781EF-8988-4FFC-A817-B8C1326E00D9}" destId="{A65DBD62-8211-43BA-B688-50B9BE4AF673}" srcOrd="0" destOrd="0" presId="urn:microsoft.com/office/officeart/2005/8/layout/default"/>
    <dgm:cxn modelId="{1788C69F-B6C3-4DB5-992B-E6B479C9441C}" type="presOf" srcId="{EF787138-E61E-4B29-811F-6FF748120CF8}" destId="{7C27395E-CB18-4076-A074-5DEEE0A312CF}" srcOrd="0" destOrd="0" presId="urn:microsoft.com/office/officeart/2005/8/layout/default"/>
    <dgm:cxn modelId="{8866CDB6-237F-435B-B481-7873BD0EF1A4}" srcId="{933E73E3-5F59-4DD2-B7EC-641B82438F2F}" destId="{97C781EF-8988-4FFC-A817-B8C1326E00D9}" srcOrd="4" destOrd="0" parTransId="{0401E272-69C1-464B-9B63-446AC25F8F0C}" sibTransId="{6AEC5E76-5A81-4740-B9DB-AA80B9D9EAB1}"/>
    <dgm:cxn modelId="{DCBAA50B-C48C-4EB2-95C7-6B65DE76F941}" srcId="{933E73E3-5F59-4DD2-B7EC-641B82438F2F}" destId="{BAE59C6F-F81E-4C4F-9FD6-FF6E08ABE789}" srcOrd="3" destOrd="0" parTransId="{5D36C0A5-384E-4EC3-A783-D21CA0D7FBBF}" sibTransId="{F5DC1CDD-E0BF-4297-95A0-F5A111E0E57A}"/>
    <dgm:cxn modelId="{9E7541D9-7700-417A-9A9A-BF6EAA976F41}" type="presParOf" srcId="{4A1C9759-9464-4F67-A889-8B423183C0A9}" destId="{30575609-E501-413A-8182-7753EB8199FD}" srcOrd="0" destOrd="0" presId="urn:microsoft.com/office/officeart/2005/8/layout/default"/>
    <dgm:cxn modelId="{CA787F30-9AC8-457D-97B3-3DE083436F1C}" type="presParOf" srcId="{4A1C9759-9464-4F67-A889-8B423183C0A9}" destId="{BBE26CB2-CAA2-4B8F-A8C6-58F5C7A4FAB7}" srcOrd="1" destOrd="0" presId="urn:microsoft.com/office/officeart/2005/8/layout/default"/>
    <dgm:cxn modelId="{E4841C3D-1CB1-4F28-B0C8-736BF811ADB4}" type="presParOf" srcId="{4A1C9759-9464-4F67-A889-8B423183C0A9}" destId="{9CAF9B80-CF26-42D9-B449-08F0DBF35FF6}" srcOrd="2" destOrd="0" presId="urn:microsoft.com/office/officeart/2005/8/layout/default"/>
    <dgm:cxn modelId="{FB779A27-F5C7-4AD9-BECD-55E7844D6B82}" type="presParOf" srcId="{4A1C9759-9464-4F67-A889-8B423183C0A9}" destId="{3C70B119-8F5F-408B-8659-9B21E271BAEF}" srcOrd="3" destOrd="0" presId="urn:microsoft.com/office/officeart/2005/8/layout/default"/>
    <dgm:cxn modelId="{6EE23B5A-4BF9-46FE-84BF-C79A4C4D1FEE}" type="presParOf" srcId="{4A1C9759-9464-4F67-A889-8B423183C0A9}" destId="{2A6F0A6A-8D18-4CC0-A823-9EA249887978}" srcOrd="4" destOrd="0" presId="urn:microsoft.com/office/officeart/2005/8/layout/default"/>
    <dgm:cxn modelId="{A2B20E2B-693A-4A89-BC82-434C53648558}" type="presParOf" srcId="{4A1C9759-9464-4F67-A889-8B423183C0A9}" destId="{FC9E1ED4-15D4-440C-B6BC-279D33220A46}" srcOrd="5" destOrd="0" presId="urn:microsoft.com/office/officeart/2005/8/layout/default"/>
    <dgm:cxn modelId="{27943AAF-4933-45CE-8728-37B4D2BA4F2C}" type="presParOf" srcId="{4A1C9759-9464-4F67-A889-8B423183C0A9}" destId="{39C9E0C7-6056-48AF-8ACD-C570240DE07A}" srcOrd="6" destOrd="0" presId="urn:microsoft.com/office/officeart/2005/8/layout/default"/>
    <dgm:cxn modelId="{2D46949A-E4C1-4E88-91C0-FE21F56D0B87}" type="presParOf" srcId="{4A1C9759-9464-4F67-A889-8B423183C0A9}" destId="{CC062571-8069-4ACA-AE02-A1511D2C2E6E}" srcOrd="7" destOrd="0" presId="urn:microsoft.com/office/officeart/2005/8/layout/default"/>
    <dgm:cxn modelId="{EA6AF0E3-A7EC-4159-98AC-B5F49789F075}" type="presParOf" srcId="{4A1C9759-9464-4F67-A889-8B423183C0A9}" destId="{A65DBD62-8211-43BA-B688-50B9BE4AF673}" srcOrd="8" destOrd="0" presId="urn:microsoft.com/office/officeart/2005/8/layout/default"/>
    <dgm:cxn modelId="{7C744F89-0F08-4253-ABF8-1E48E8F6E8EF}" type="presParOf" srcId="{4A1C9759-9464-4F67-A889-8B423183C0A9}" destId="{FCA0AEF9-E7C8-4204-A26B-D43CF1361429}" srcOrd="9" destOrd="0" presId="urn:microsoft.com/office/officeart/2005/8/layout/default"/>
    <dgm:cxn modelId="{567FE566-45A1-49BA-9078-07C64C080392}" type="presParOf" srcId="{4A1C9759-9464-4F67-A889-8B423183C0A9}" destId="{7C27395E-CB18-4076-A074-5DEEE0A312C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D677896-30BF-48E6-BD09-E253CF503199}" type="doc">
      <dgm:prSet loTypeId="urn:microsoft.com/office/officeart/2005/8/layout/venn3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932992AD-245F-4C4F-9803-174A2EC9C863}">
      <dgm:prSet phldrT="[نص]" custT="1"/>
      <dgm:spPr/>
      <dgm:t>
        <a:bodyPr/>
        <a:lstStyle/>
        <a:p>
          <a:pPr rtl="1"/>
          <a:r>
            <a:rPr lang="ar-SA" sz="900" b="1" dirty="0" smtClean="0"/>
            <a:t>التركيب التجاري الصناعي </a:t>
          </a:r>
        </a:p>
        <a:p>
          <a:pPr rtl="1"/>
          <a:r>
            <a:rPr lang="en-US" sz="900" b="1" dirty="0" smtClean="0"/>
            <a:t>Entrepreneurial structure</a:t>
          </a:r>
          <a:endParaRPr lang="ar-SA" sz="900" dirty="0"/>
        </a:p>
      </dgm:t>
    </dgm:pt>
    <dgm:pt modelId="{A00CE997-FF8A-4093-A16E-565ED376EC85}" type="parTrans" cxnId="{783968E5-F867-408B-8220-BDCDA6AD7111}">
      <dgm:prSet/>
      <dgm:spPr/>
      <dgm:t>
        <a:bodyPr/>
        <a:lstStyle/>
        <a:p>
          <a:pPr rtl="1"/>
          <a:endParaRPr lang="ar-SA" sz="2400"/>
        </a:p>
      </dgm:t>
    </dgm:pt>
    <dgm:pt modelId="{D8AC1C59-9C88-4B03-808F-744D48433246}" type="sibTrans" cxnId="{783968E5-F867-408B-8220-BDCDA6AD7111}">
      <dgm:prSet/>
      <dgm:spPr/>
      <dgm:t>
        <a:bodyPr/>
        <a:lstStyle/>
        <a:p>
          <a:pPr rtl="1"/>
          <a:endParaRPr lang="ar-SA" sz="2400"/>
        </a:p>
      </dgm:t>
    </dgm:pt>
    <dgm:pt modelId="{E41EC3E8-66EC-4F0D-8C83-1AE906E79A86}">
      <dgm:prSet phldrT="[نص]" custT="1"/>
      <dgm:spPr/>
      <dgm:t>
        <a:bodyPr/>
        <a:lstStyle/>
        <a:p>
          <a:pPr rtl="1"/>
          <a:r>
            <a:rPr lang="ar-SA" sz="900" b="1" dirty="0" smtClean="0"/>
            <a:t>البيروقراطية الاليه</a:t>
          </a:r>
        </a:p>
        <a:p>
          <a:pPr rtl="1"/>
          <a:r>
            <a:rPr lang="en-US" sz="900" b="1" dirty="0" smtClean="0"/>
            <a:t>Machine bureaucracy</a:t>
          </a:r>
          <a:endParaRPr lang="ar-SA" sz="900" dirty="0"/>
        </a:p>
      </dgm:t>
    </dgm:pt>
    <dgm:pt modelId="{BC69C213-EAF2-4C88-AFB1-15C1C5060B40}" type="parTrans" cxnId="{AFFCD276-5B5F-42DC-BFBB-578E41A94E3F}">
      <dgm:prSet/>
      <dgm:spPr/>
      <dgm:t>
        <a:bodyPr/>
        <a:lstStyle/>
        <a:p>
          <a:pPr rtl="1"/>
          <a:endParaRPr lang="ar-SA" sz="2400"/>
        </a:p>
      </dgm:t>
    </dgm:pt>
    <dgm:pt modelId="{69479ED6-1369-472F-A299-0459F33FD619}" type="sibTrans" cxnId="{AFFCD276-5B5F-42DC-BFBB-578E41A94E3F}">
      <dgm:prSet/>
      <dgm:spPr/>
      <dgm:t>
        <a:bodyPr/>
        <a:lstStyle/>
        <a:p>
          <a:pPr rtl="1"/>
          <a:endParaRPr lang="ar-SA" sz="2400"/>
        </a:p>
      </dgm:t>
    </dgm:pt>
    <dgm:pt modelId="{E1681C98-DAEB-4E22-A156-F561F48366A6}">
      <dgm:prSet phldrT="[نص]" custT="1"/>
      <dgm:spPr/>
      <dgm:t>
        <a:bodyPr/>
        <a:lstStyle/>
        <a:p>
          <a:pPr rtl="1"/>
          <a:r>
            <a:rPr lang="ar-SA" sz="900" b="1" dirty="0" err="1" smtClean="0"/>
            <a:t>البيروقراطيه</a:t>
          </a:r>
          <a:r>
            <a:rPr lang="ar-SA" sz="900" b="1" dirty="0" smtClean="0"/>
            <a:t> </a:t>
          </a:r>
          <a:r>
            <a:rPr lang="ar-SA" sz="900" b="1" dirty="0" err="1" smtClean="0"/>
            <a:t>الانقساميه</a:t>
          </a:r>
          <a:r>
            <a:rPr lang="ar-SA" sz="900" b="1" dirty="0" smtClean="0"/>
            <a:t> </a:t>
          </a:r>
          <a:endParaRPr lang="en-US" sz="900" b="1" dirty="0" smtClean="0"/>
        </a:p>
        <a:p>
          <a:pPr rtl="1"/>
          <a:r>
            <a:rPr lang="en-US" sz="900" b="1" dirty="0" err="1" smtClean="0"/>
            <a:t>Divisionalized</a:t>
          </a:r>
          <a:r>
            <a:rPr lang="en-US" sz="900" b="1" dirty="0" smtClean="0"/>
            <a:t> bureaucracy</a:t>
          </a:r>
          <a:endParaRPr lang="ar-SA" sz="900" dirty="0"/>
        </a:p>
      </dgm:t>
    </dgm:pt>
    <dgm:pt modelId="{9C5B5482-B1EB-48BC-BE3C-31D553D3325F}" type="parTrans" cxnId="{AAB3C56A-FF89-445D-8051-F50BA3D82907}">
      <dgm:prSet/>
      <dgm:spPr/>
      <dgm:t>
        <a:bodyPr/>
        <a:lstStyle/>
        <a:p>
          <a:pPr rtl="1"/>
          <a:endParaRPr lang="ar-SA" sz="2400"/>
        </a:p>
      </dgm:t>
    </dgm:pt>
    <dgm:pt modelId="{08A5FEC3-46F9-413F-BA1E-66C9D89CF218}" type="sibTrans" cxnId="{AAB3C56A-FF89-445D-8051-F50BA3D82907}">
      <dgm:prSet/>
      <dgm:spPr/>
      <dgm:t>
        <a:bodyPr/>
        <a:lstStyle/>
        <a:p>
          <a:pPr rtl="1"/>
          <a:endParaRPr lang="ar-SA" sz="2400"/>
        </a:p>
      </dgm:t>
    </dgm:pt>
    <dgm:pt modelId="{654D67AD-C424-47A7-A7F5-C62D12F7C3C0}">
      <dgm:prSet phldrT="[نص]" custT="1"/>
      <dgm:spPr/>
      <dgm:t>
        <a:bodyPr/>
        <a:lstStyle/>
        <a:p>
          <a:pPr rtl="1"/>
          <a:r>
            <a:rPr lang="ar-SA" sz="900" b="1" dirty="0" err="1" smtClean="0"/>
            <a:t>البيروقراطيه</a:t>
          </a:r>
          <a:r>
            <a:rPr lang="ar-SA" sz="900" b="1" dirty="0" smtClean="0"/>
            <a:t> المتخصصة </a:t>
          </a:r>
        </a:p>
        <a:p>
          <a:pPr rtl="1"/>
          <a:r>
            <a:rPr lang="en-US" sz="900" b="1" dirty="0" smtClean="0"/>
            <a:t>Professional</a:t>
          </a:r>
          <a:endParaRPr lang="en-US" sz="900" dirty="0" smtClean="0"/>
        </a:p>
        <a:p>
          <a:pPr rtl="1"/>
          <a:r>
            <a:rPr lang="en-US" sz="900" b="1" dirty="0" smtClean="0"/>
            <a:t>bureaucracy</a:t>
          </a:r>
          <a:endParaRPr lang="ar-SA" sz="900" b="1" dirty="0" smtClean="0"/>
        </a:p>
        <a:p>
          <a:pPr rtl="1"/>
          <a:endParaRPr lang="ar-SA" sz="900" dirty="0"/>
        </a:p>
      </dgm:t>
    </dgm:pt>
    <dgm:pt modelId="{849D7650-F970-47AB-930B-56225BFE0415}" type="parTrans" cxnId="{05AF5C1F-A3B4-4B52-ACD2-84EA18A3CB64}">
      <dgm:prSet/>
      <dgm:spPr/>
      <dgm:t>
        <a:bodyPr/>
        <a:lstStyle/>
        <a:p>
          <a:pPr rtl="1"/>
          <a:endParaRPr lang="ar-SA" sz="2400"/>
        </a:p>
      </dgm:t>
    </dgm:pt>
    <dgm:pt modelId="{5EC4387B-A325-46F2-BEB8-29C2BDA660BC}" type="sibTrans" cxnId="{05AF5C1F-A3B4-4B52-ACD2-84EA18A3CB64}">
      <dgm:prSet/>
      <dgm:spPr/>
      <dgm:t>
        <a:bodyPr/>
        <a:lstStyle/>
        <a:p>
          <a:pPr rtl="1"/>
          <a:endParaRPr lang="ar-SA" sz="2400"/>
        </a:p>
      </dgm:t>
    </dgm:pt>
    <dgm:pt modelId="{8E00EE85-DA93-4B91-97B7-0D6C23BC2E10}">
      <dgm:prSet phldrT="[نص]" custT="1"/>
      <dgm:spPr/>
      <dgm:t>
        <a:bodyPr/>
        <a:lstStyle/>
        <a:p>
          <a:pPr rtl="1"/>
          <a:r>
            <a:rPr lang="ar-SA" sz="900" b="1" dirty="0" smtClean="0"/>
            <a:t>التنظيمات غير </a:t>
          </a:r>
          <a:r>
            <a:rPr lang="ar-SA" sz="900" b="1" dirty="0" err="1" smtClean="0"/>
            <a:t>الرسميه</a:t>
          </a:r>
          <a:r>
            <a:rPr lang="ar-SA" sz="900" b="1" dirty="0" smtClean="0"/>
            <a:t> </a:t>
          </a:r>
          <a:r>
            <a:rPr lang="en-US" sz="900" b="1" dirty="0" smtClean="0"/>
            <a:t>Adhocracy </a:t>
          </a:r>
          <a:endParaRPr lang="en-US" sz="900" dirty="0" smtClean="0"/>
        </a:p>
        <a:p>
          <a:pPr rtl="1"/>
          <a:endParaRPr lang="ar-SA" sz="900" dirty="0"/>
        </a:p>
      </dgm:t>
    </dgm:pt>
    <dgm:pt modelId="{CC2EFDD0-EFD5-470A-8258-11C62E9D8109}" type="parTrans" cxnId="{D96A6AA3-7C9D-4091-924D-2AEE595369A0}">
      <dgm:prSet/>
      <dgm:spPr/>
      <dgm:t>
        <a:bodyPr/>
        <a:lstStyle/>
        <a:p>
          <a:pPr rtl="1"/>
          <a:endParaRPr lang="ar-SA" sz="2400"/>
        </a:p>
      </dgm:t>
    </dgm:pt>
    <dgm:pt modelId="{48E44720-F365-4AC0-B323-A6DC91B50764}" type="sibTrans" cxnId="{D96A6AA3-7C9D-4091-924D-2AEE595369A0}">
      <dgm:prSet/>
      <dgm:spPr/>
      <dgm:t>
        <a:bodyPr/>
        <a:lstStyle/>
        <a:p>
          <a:pPr rtl="1"/>
          <a:endParaRPr lang="ar-SA" sz="2400"/>
        </a:p>
      </dgm:t>
    </dgm:pt>
    <dgm:pt modelId="{A558BE26-1CDC-4B44-AFE2-188C4838417A}" type="pres">
      <dgm:prSet presAssocID="{0D677896-30BF-48E6-BD09-E253CF5031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3A05C74-1E80-46F6-BA95-AA7576F75611}" type="pres">
      <dgm:prSet presAssocID="{932992AD-245F-4C4F-9803-174A2EC9C863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FD6029B-E8B9-4D0A-852F-2723592EC7FE}" type="pres">
      <dgm:prSet presAssocID="{D8AC1C59-9C88-4B03-808F-744D48433246}" presName="space" presStyleCnt="0"/>
      <dgm:spPr/>
    </dgm:pt>
    <dgm:pt modelId="{6B25B539-E1C3-4E28-A240-CDBC5F817A3F}" type="pres">
      <dgm:prSet presAssocID="{E41EC3E8-66EC-4F0D-8C83-1AE906E79A86}" presName="Name5" presStyleLbl="vennNode1" presStyleIdx="1" presStyleCnt="5" custScaleX="1328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D0B05A-4599-4BF2-9DA6-24A106E543CE}" type="pres">
      <dgm:prSet presAssocID="{69479ED6-1369-472F-A299-0459F33FD619}" presName="space" presStyleCnt="0"/>
      <dgm:spPr/>
    </dgm:pt>
    <dgm:pt modelId="{17317602-4BBB-413B-B68A-98BDE6D5254B}" type="pres">
      <dgm:prSet presAssocID="{E1681C98-DAEB-4E22-A156-F561F48366A6}" presName="Name5" presStyleLbl="vennNode1" presStyleIdx="2" presStyleCnt="5" custScaleX="1108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849AD95-B25F-4B67-B2D2-DC995E44FA95}" type="pres">
      <dgm:prSet presAssocID="{08A5FEC3-46F9-413F-BA1E-66C9D89CF218}" presName="space" presStyleCnt="0"/>
      <dgm:spPr/>
    </dgm:pt>
    <dgm:pt modelId="{06B24A1D-24D8-4B95-99A8-5713AEE12C6F}" type="pres">
      <dgm:prSet presAssocID="{654D67AD-C424-47A7-A7F5-C62D12F7C3C0}" presName="Name5" presStyleLbl="vennNode1" presStyleIdx="3" presStyleCnt="5" custScaleX="1167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2B259EC-1573-4B4A-90EE-D9408E3B8264}" type="pres">
      <dgm:prSet presAssocID="{5EC4387B-A325-46F2-BEB8-29C2BDA660BC}" presName="space" presStyleCnt="0"/>
      <dgm:spPr/>
    </dgm:pt>
    <dgm:pt modelId="{A88760BB-1349-4593-8208-B2205901432D}" type="pres">
      <dgm:prSet presAssocID="{8E00EE85-DA93-4B91-97B7-0D6C23BC2E10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AC93639-92C9-4455-98F3-C1D44E11CDAA}" type="presOf" srcId="{E41EC3E8-66EC-4F0D-8C83-1AE906E79A86}" destId="{6B25B539-E1C3-4E28-A240-CDBC5F817A3F}" srcOrd="0" destOrd="0" presId="urn:microsoft.com/office/officeart/2005/8/layout/venn3"/>
    <dgm:cxn modelId="{AAB3C56A-FF89-445D-8051-F50BA3D82907}" srcId="{0D677896-30BF-48E6-BD09-E253CF503199}" destId="{E1681C98-DAEB-4E22-A156-F561F48366A6}" srcOrd="2" destOrd="0" parTransId="{9C5B5482-B1EB-48BC-BE3C-31D553D3325F}" sibTransId="{08A5FEC3-46F9-413F-BA1E-66C9D89CF218}"/>
    <dgm:cxn modelId="{D96A6AA3-7C9D-4091-924D-2AEE595369A0}" srcId="{0D677896-30BF-48E6-BD09-E253CF503199}" destId="{8E00EE85-DA93-4B91-97B7-0D6C23BC2E10}" srcOrd="4" destOrd="0" parTransId="{CC2EFDD0-EFD5-470A-8258-11C62E9D8109}" sibTransId="{48E44720-F365-4AC0-B323-A6DC91B50764}"/>
    <dgm:cxn modelId="{26E0403F-09E9-4D3B-9ADD-EAEA54CE9723}" type="presOf" srcId="{932992AD-245F-4C4F-9803-174A2EC9C863}" destId="{33A05C74-1E80-46F6-BA95-AA7576F75611}" srcOrd="0" destOrd="0" presId="urn:microsoft.com/office/officeart/2005/8/layout/venn3"/>
    <dgm:cxn modelId="{CD4C2A8C-55C1-427C-8336-05F027417E49}" type="presOf" srcId="{8E00EE85-DA93-4B91-97B7-0D6C23BC2E10}" destId="{A88760BB-1349-4593-8208-B2205901432D}" srcOrd="0" destOrd="0" presId="urn:microsoft.com/office/officeart/2005/8/layout/venn3"/>
    <dgm:cxn modelId="{05AF5C1F-A3B4-4B52-ACD2-84EA18A3CB64}" srcId="{0D677896-30BF-48E6-BD09-E253CF503199}" destId="{654D67AD-C424-47A7-A7F5-C62D12F7C3C0}" srcOrd="3" destOrd="0" parTransId="{849D7650-F970-47AB-930B-56225BFE0415}" sibTransId="{5EC4387B-A325-46F2-BEB8-29C2BDA660BC}"/>
    <dgm:cxn modelId="{E582F418-79B7-4921-B58A-97C065080911}" type="presOf" srcId="{0D677896-30BF-48E6-BD09-E253CF503199}" destId="{A558BE26-1CDC-4B44-AFE2-188C4838417A}" srcOrd="0" destOrd="0" presId="urn:microsoft.com/office/officeart/2005/8/layout/venn3"/>
    <dgm:cxn modelId="{AFFCD276-5B5F-42DC-BFBB-578E41A94E3F}" srcId="{0D677896-30BF-48E6-BD09-E253CF503199}" destId="{E41EC3E8-66EC-4F0D-8C83-1AE906E79A86}" srcOrd="1" destOrd="0" parTransId="{BC69C213-EAF2-4C88-AFB1-15C1C5060B40}" sibTransId="{69479ED6-1369-472F-A299-0459F33FD619}"/>
    <dgm:cxn modelId="{783968E5-F867-408B-8220-BDCDA6AD7111}" srcId="{0D677896-30BF-48E6-BD09-E253CF503199}" destId="{932992AD-245F-4C4F-9803-174A2EC9C863}" srcOrd="0" destOrd="0" parTransId="{A00CE997-FF8A-4093-A16E-565ED376EC85}" sibTransId="{D8AC1C59-9C88-4B03-808F-744D48433246}"/>
    <dgm:cxn modelId="{B1CDCF51-A92C-4817-856F-BE9D31A48E41}" type="presOf" srcId="{654D67AD-C424-47A7-A7F5-C62D12F7C3C0}" destId="{06B24A1D-24D8-4B95-99A8-5713AEE12C6F}" srcOrd="0" destOrd="0" presId="urn:microsoft.com/office/officeart/2005/8/layout/venn3"/>
    <dgm:cxn modelId="{D7CFCFAC-FF65-46F3-9D7D-F39C8CBC7828}" type="presOf" srcId="{E1681C98-DAEB-4E22-A156-F561F48366A6}" destId="{17317602-4BBB-413B-B68A-98BDE6D5254B}" srcOrd="0" destOrd="0" presId="urn:microsoft.com/office/officeart/2005/8/layout/venn3"/>
    <dgm:cxn modelId="{8DA29ED5-8B48-4B3E-849C-FFCFA9306050}" type="presParOf" srcId="{A558BE26-1CDC-4B44-AFE2-188C4838417A}" destId="{33A05C74-1E80-46F6-BA95-AA7576F75611}" srcOrd="0" destOrd="0" presId="urn:microsoft.com/office/officeart/2005/8/layout/venn3"/>
    <dgm:cxn modelId="{51790394-3D95-4E67-AF8B-703A23701065}" type="presParOf" srcId="{A558BE26-1CDC-4B44-AFE2-188C4838417A}" destId="{DFD6029B-E8B9-4D0A-852F-2723592EC7FE}" srcOrd="1" destOrd="0" presId="urn:microsoft.com/office/officeart/2005/8/layout/venn3"/>
    <dgm:cxn modelId="{C3D073CF-3F80-4A4B-A680-333EA53DA9CA}" type="presParOf" srcId="{A558BE26-1CDC-4B44-AFE2-188C4838417A}" destId="{6B25B539-E1C3-4E28-A240-CDBC5F817A3F}" srcOrd="2" destOrd="0" presId="urn:microsoft.com/office/officeart/2005/8/layout/venn3"/>
    <dgm:cxn modelId="{9BB72055-FBBC-4018-9B35-E8BA2586354D}" type="presParOf" srcId="{A558BE26-1CDC-4B44-AFE2-188C4838417A}" destId="{2ED0B05A-4599-4BF2-9DA6-24A106E543CE}" srcOrd="3" destOrd="0" presId="urn:microsoft.com/office/officeart/2005/8/layout/venn3"/>
    <dgm:cxn modelId="{908ECDAC-EDE4-4348-837C-FFBEBC4AFC62}" type="presParOf" srcId="{A558BE26-1CDC-4B44-AFE2-188C4838417A}" destId="{17317602-4BBB-413B-B68A-98BDE6D5254B}" srcOrd="4" destOrd="0" presId="urn:microsoft.com/office/officeart/2005/8/layout/venn3"/>
    <dgm:cxn modelId="{311843E5-CBA1-4E45-967F-AB30B7939A84}" type="presParOf" srcId="{A558BE26-1CDC-4B44-AFE2-188C4838417A}" destId="{C849AD95-B25F-4B67-B2D2-DC995E44FA95}" srcOrd="5" destOrd="0" presId="urn:microsoft.com/office/officeart/2005/8/layout/venn3"/>
    <dgm:cxn modelId="{1F361FF2-29EE-4D0A-B24E-D667BA5DD543}" type="presParOf" srcId="{A558BE26-1CDC-4B44-AFE2-188C4838417A}" destId="{06B24A1D-24D8-4B95-99A8-5713AEE12C6F}" srcOrd="6" destOrd="0" presId="urn:microsoft.com/office/officeart/2005/8/layout/venn3"/>
    <dgm:cxn modelId="{DCEE3690-D61A-4E71-B085-683A9933E268}" type="presParOf" srcId="{A558BE26-1CDC-4B44-AFE2-188C4838417A}" destId="{42B259EC-1573-4B4A-90EE-D9408E3B8264}" srcOrd="7" destOrd="0" presId="urn:microsoft.com/office/officeart/2005/8/layout/venn3"/>
    <dgm:cxn modelId="{B0262EEC-B82E-4C55-8F3D-984B6C0D0A4B}" type="presParOf" srcId="{A558BE26-1CDC-4B44-AFE2-188C4838417A}" destId="{A88760BB-1349-4593-8208-B2205901432D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3A8E3E3-B838-4638-BA9A-BD95C15673DD}" type="doc">
      <dgm:prSet loTypeId="urn:microsoft.com/office/officeart/2005/8/layout/default" loCatId="list" qsTypeId="urn:microsoft.com/office/officeart/2005/8/quickstyle/simple4" qsCatId="simple" csTypeId="urn:microsoft.com/office/officeart/2005/8/colors/accent6_5" csCatId="accent6" phldr="1"/>
      <dgm:spPr/>
      <dgm:t>
        <a:bodyPr/>
        <a:lstStyle/>
        <a:p>
          <a:pPr rtl="1"/>
          <a:endParaRPr lang="ar-SA"/>
        </a:p>
      </dgm:t>
    </dgm:pt>
    <dgm:pt modelId="{788AFE2C-CBBE-4411-B7FB-D0BD5130F3B5}">
      <dgm:prSet phldrT="[نص]"/>
      <dgm:spPr/>
      <dgm:t>
        <a:bodyPr/>
        <a:lstStyle/>
        <a:p>
          <a:pPr rtl="1"/>
          <a:r>
            <a:rPr lang="ar-EG" b="1" dirty="0" smtClean="0"/>
            <a:t>تقوية اعتمادية العملاء و الموردين </a:t>
          </a:r>
          <a:r>
            <a:rPr lang="en-GB" b="1" dirty="0" smtClean="0"/>
            <a:t>Strengthen Customer and Supplier Intimacy </a:t>
          </a:r>
          <a:endParaRPr lang="ar-SA" dirty="0"/>
        </a:p>
      </dgm:t>
    </dgm:pt>
    <dgm:pt modelId="{5879F758-AD34-454C-B28E-28728B90C1C9}" type="parTrans" cxnId="{2CD69B80-EEC4-49E4-8BC9-8FDCD1A67CD6}">
      <dgm:prSet/>
      <dgm:spPr/>
      <dgm:t>
        <a:bodyPr/>
        <a:lstStyle/>
        <a:p>
          <a:pPr rtl="1"/>
          <a:endParaRPr lang="ar-SA"/>
        </a:p>
      </dgm:t>
    </dgm:pt>
    <dgm:pt modelId="{AF76898C-D18E-422D-A5B2-22FF251623F7}" type="sibTrans" cxnId="{2CD69B80-EEC4-49E4-8BC9-8FDCD1A67CD6}">
      <dgm:prSet/>
      <dgm:spPr/>
      <dgm:t>
        <a:bodyPr/>
        <a:lstStyle/>
        <a:p>
          <a:pPr rtl="1"/>
          <a:endParaRPr lang="ar-SA"/>
        </a:p>
      </dgm:t>
    </dgm:pt>
    <dgm:pt modelId="{9064827A-B531-4D68-9D8C-EEB4A683E739}">
      <dgm:prSet phldrT="[نص]"/>
      <dgm:spPr/>
      <dgm:t>
        <a:bodyPr/>
        <a:lstStyle/>
        <a:p>
          <a:pPr rtl="1"/>
          <a:r>
            <a:rPr lang="ar-EG" b="1" dirty="0" smtClean="0"/>
            <a:t>التركيز علي شريحة تسويقية</a:t>
          </a:r>
          <a:r>
            <a:rPr lang="en-GB" b="1" dirty="0" smtClean="0"/>
            <a:t> Focus on Market Niche </a:t>
          </a:r>
          <a:endParaRPr lang="ar-SA" dirty="0"/>
        </a:p>
      </dgm:t>
    </dgm:pt>
    <dgm:pt modelId="{567659E7-7686-4994-850A-709F0C5ADAE2}" type="parTrans" cxnId="{0C19D29F-875A-4996-A50F-04A896C91C8B}">
      <dgm:prSet/>
      <dgm:spPr/>
      <dgm:t>
        <a:bodyPr/>
        <a:lstStyle/>
        <a:p>
          <a:pPr rtl="1"/>
          <a:endParaRPr lang="ar-SA"/>
        </a:p>
      </dgm:t>
    </dgm:pt>
    <dgm:pt modelId="{F62C4408-5595-41FA-B3A9-87E3BB2BE3CA}" type="sibTrans" cxnId="{0C19D29F-875A-4996-A50F-04A896C91C8B}">
      <dgm:prSet/>
      <dgm:spPr/>
      <dgm:t>
        <a:bodyPr/>
        <a:lstStyle/>
        <a:p>
          <a:pPr rtl="1"/>
          <a:endParaRPr lang="ar-SA"/>
        </a:p>
      </dgm:t>
    </dgm:pt>
    <dgm:pt modelId="{5DD102CA-2982-4DC4-A904-3E4AD9D23DB3}">
      <dgm:prSet phldrT="[نص]"/>
      <dgm:spPr/>
      <dgm:t>
        <a:bodyPr/>
        <a:lstStyle/>
        <a:p>
          <a:pPr rtl="1"/>
          <a:r>
            <a:rPr lang="ar-EG" b="1" dirty="0" smtClean="0"/>
            <a:t>المنتج المتميز</a:t>
          </a:r>
          <a:r>
            <a:rPr lang="en-GB" b="1" dirty="0" smtClean="0"/>
            <a:t> Product Differentiation </a:t>
          </a:r>
          <a:endParaRPr lang="ar-SA" dirty="0"/>
        </a:p>
      </dgm:t>
    </dgm:pt>
    <dgm:pt modelId="{BE8EC3D2-1848-4F9C-AF0C-0AB80F33D0AD}" type="parTrans" cxnId="{03960CDE-FE9A-4BD2-82EE-C92E544931A3}">
      <dgm:prSet/>
      <dgm:spPr/>
      <dgm:t>
        <a:bodyPr/>
        <a:lstStyle/>
        <a:p>
          <a:pPr rtl="1"/>
          <a:endParaRPr lang="ar-SA"/>
        </a:p>
      </dgm:t>
    </dgm:pt>
    <dgm:pt modelId="{5FD0193E-C6DA-41EE-BB97-FC2E529F6A3B}" type="sibTrans" cxnId="{03960CDE-FE9A-4BD2-82EE-C92E544931A3}">
      <dgm:prSet/>
      <dgm:spPr/>
      <dgm:t>
        <a:bodyPr/>
        <a:lstStyle/>
        <a:p>
          <a:pPr rtl="1"/>
          <a:endParaRPr lang="ar-SA"/>
        </a:p>
      </dgm:t>
    </dgm:pt>
    <dgm:pt modelId="{335B654D-9B31-4A5B-807C-4F458383FACA}">
      <dgm:prSet phldrT="[نص]"/>
      <dgm:spPr/>
      <dgm:t>
        <a:bodyPr/>
        <a:lstStyle/>
        <a:p>
          <a:pPr rtl="1"/>
          <a:r>
            <a:rPr lang="ar-EG" b="1" dirty="0" smtClean="0"/>
            <a:t>الزيادة عن طريق السعر المنخفض </a:t>
          </a:r>
          <a:r>
            <a:rPr lang="en-GB" b="1" dirty="0" smtClean="0"/>
            <a:t> Low-cost Leadership </a:t>
          </a:r>
          <a:endParaRPr lang="ar-SA" dirty="0"/>
        </a:p>
      </dgm:t>
    </dgm:pt>
    <dgm:pt modelId="{EC33FE0E-3756-494D-9CF1-9AA46B39985D}" type="parTrans" cxnId="{8FFD20C8-7C51-481A-A9ED-8C7E894F3111}">
      <dgm:prSet/>
      <dgm:spPr/>
      <dgm:t>
        <a:bodyPr/>
        <a:lstStyle/>
        <a:p>
          <a:pPr rtl="1"/>
          <a:endParaRPr lang="ar-SA"/>
        </a:p>
      </dgm:t>
    </dgm:pt>
    <dgm:pt modelId="{200AEBA6-2DAD-44AC-A5C5-65EF3B2A6AD7}" type="sibTrans" cxnId="{8FFD20C8-7C51-481A-A9ED-8C7E894F3111}">
      <dgm:prSet/>
      <dgm:spPr/>
      <dgm:t>
        <a:bodyPr/>
        <a:lstStyle/>
        <a:p>
          <a:pPr rtl="1"/>
          <a:endParaRPr lang="ar-SA"/>
        </a:p>
      </dgm:t>
    </dgm:pt>
    <dgm:pt modelId="{CE1DAD1D-8CB7-44E3-8B86-AC944FC66387}" type="pres">
      <dgm:prSet presAssocID="{03A8E3E3-B838-4638-BA9A-BD95C15673D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61CF0FC-409A-4176-8F89-D1E946486600}" type="pres">
      <dgm:prSet presAssocID="{788AFE2C-CBBE-4411-B7FB-D0BD5130F3B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61C5872-9F93-4546-BC49-82EFBFF615B7}" type="pres">
      <dgm:prSet presAssocID="{AF76898C-D18E-422D-A5B2-22FF251623F7}" presName="sibTrans" presStyleCnt="0"/>
      <dgm:spPr/>
    </dgm:pt>
    <dgm:pt modelId="{7946CA3E-C688-446C-B18A-2FF50EFB1589}" type="pres">
      <dgm:prSet presAssocID="{9064827A-B531-4D68-9D8C-EEB4A683E73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16EF545-FEBD-4444-AFB1-58F4AAA5D514}" type="pres">
      <dgm:prSet presAssocID="{F62C4408-5595-41FA-B3A9-87E3BB2BE3CA}" presName="sibTrans" presStyleCnt="0"/>
      <dgm:spPr/>
    </dgm:pt>
    <dgm:pt modelId="{560E1140-F5B9-48E5-ABD4-5877A4B12B2E}" type="pres">
      <dgm:prSet presAssocID="{5DD102CA-2982-4DC4-A904-3E4AD9D23DB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FC8F936-3017-44BA-97CE-FAFD8BBB792D}" type="pres">
      <dgm:prSet presAssocID="{5FD0193E-C6DA-41EE-BB97-FC2E529F6A3B}" presName="sibTrans" presStyleCnt="0"/>
      <dgm:spPr/>
    </dgm:pt>
    <dgm:pt modelId="{2B6FC671-8A61-4552-BA49-52E924E02644}" type="pres">
      <dgm:prSet presAssocID="{335B654D-9B31-4A5B-807C-4F458383FAC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3960CDE-FE9A-4BD2-82EE-C92E544931A3}" srcId="{03A8E3E3-B838-4638-BA9A-BD95C15673DD}" destId="{5DD102CA-2982-4DC4-A904-3E4AD9D23DB3}" srcOrd="2" destOrd="0" parTransId="{BE8EC3D2-1848-4F9C-AF0C-0AB80F33D0AD}" sibTransId="{5FD0193E-C6DA-41EE-BB97-FC2E529F6A3B}"/>
    <dgm:cxn modelId="{44FA186D-12A4-461F-85A7-A75AD791B1FC}" type="presOf" srcId="{335B654D-9B31-4A5B-807C-4F458383FACA}" destId="{2B6FC671-8A61-4552-BA49-52E924E02644}" srcOrd="0" destOrd="0" presId="urn:microsoft.com/office/officeart/2005/8/layout/default"/>
    <dgm:cxn modelId="{0C19D29F-875A-4996-A50F-04A896C91C8B}" srcId="{03A8E3E3-B838-4638-BA9A-BD95C15673DD}" destId="{9064827A-B531-4D68-9D8C-EEB4A683E739}" srcOrd="1" destOrd="0" parTransId="{567659E7-7686-4994-850A-709F0C5ADAE2}" sibTransId="{F62C4408-5595-41FA-B3A9-87E3BB2BE3CA}"/>
    <dgm:cxn modelId="{8FFD20C8-7C51-481A-A9ED-8C7E894F3111}" srcId="{03A8E3E3-B838-4638-BA9A-BD95C15673DD}" destId="{335B654D-9B31-4A5B-807C-4F458383FACA}" srcOrd="3" destOrd="0" parTransId="{EC33FE0E-3756-494D-9CF1-9AA46B39985D}" sibTransId="{200AEBA6-2DAD-44AC-A5C5-65EF3B2A6AD7}"/>
    <dgm:cxn modelId="{D1440F93-8603-4031-A318-05FD448F2B18}" type="presOf" srcId="{03A8E3E3-B838-4638-BA9A-BD95C15673DD}" destId="{CE1DAD1D-8CB7-44E3-8B86-AC944FC66387}" srcOrd="0" destOrd="0" presId="urn:microsoft.com/office/officeart/2005/8/layout/default"/>
    <dgm:cxn modelId="{5CE82595-9E72-4699-AE8C-8F0E3C5D792E}" type="presOf" srcId="{5DD102CA-2982-4DC4-A904-3E4AD9D23DB3}" destId="{560E1140-F5B9-48E5-ABD4-5877A4B12B2E}" srcOrd="0" destOrd="0" presId="urn:microsoft.com/office/officeart/2005/8/layout/default"/>
    <dgm:cxn modelId="{2CD69B80-EEC4-49E4-8BC9-8FDCD1A67CD6}" srcId="{03A8E3E3-B838-4638-BA9A-BD95C15673DD}" destId="{788AFE2C-CBBE-4411-B7FB-D0BD5130F3B5}" srcOrd="0" destOrd="0" parTransId="{5879F758-AD34-454C-B28E-28728B90C1C9}" sibTransId="{AF76898C-D18E-422D-A5B2-22FF251623F7}"/>
    <dgm:cxn modelId="{2F679344-FA57-4797-B12B-7C9A2CC17063}" type="presOf" srcId="{9064827A-B531-4D68-9D8C-EEB4A683E739}" destId="{7946CA3E-C688-446C-B18A-2FF50EFB1589}" srcOrd="0" destOrd="0" presId="urn:microsoft.com/office/officeart/2005/8/layout/default"/>
    <dgm:cxn modelId="{D8ECD959-3837-43C2-99CE-D5AF7A77DEC8}" type="presOf" srcId="{788AFE2C-CBBE-4411-B7FB-D0BD5130F3B5}" destId="{B61CF0FC-409A-4176-8F89-D1E946486600}" srcOrd="0" destOrd="0" presId="urn:microsoft.com/office/officeart/2005/8/layout/default"/>
    <dgm:cxn modelId="{8349E949-1068-4354-9C90-77FDD23845CD}" type="presParOf" srcId="{CE1DAD1D-8CB7-44E3-8B86-AC944FC66387}" destId="{B61CF0FC-409A-4176-8F89-D1E946486600}" srcOrd="0" destOrd="0" presId="urn:microsoft.com/office/officeart/2005/8/layout/default"/>
    <dgm:cxn modelId="{DE7D57EC-8C9A-4E8C-904D-46733C1238B8}" type="presParOf" srcId="{CE1DAD1D-8CB7-44E3-8B86-AC944FC66387}" destId="{661C5872-9F93-4546-BC49-82EFBFF615B7}" srcOrd="1" destOrd="0" presId="urn:microsoft.com/office/officeart/2005/8/layout/default"/>
    <dgm:cxn modelId="{9A440623-B9DA-40C2-ACE9-AF91DF7DA077}" type="presParOf" srcId="{CE1DAD1D-8CB7-44E3-8B86-AC944FC66387}" destId="{7946CA3E-C688-446C-B18A-2FF50EFB1589}" srcOrd="2" destOrd="0" presId="urn:microsoft.com/office/officeart/2005/8/layout/default"/>
    <dgm:cxn modelId="{E501127F-4632-4083-B962-479CBC0A065B}" type="presParOf" srcId="{CE1DAD1D-8CB7-44E3-8B86-AC944FC66387}" destId="{616EF545-FEBD-4444-AFB1-58F4AAA5D514}" srcOrd="3" destOrd="0" presId="urn:microsoft.com/office/officeart/2005/8/layout/default"/>
    <dgm:cxn modelId="{7BE4AB35-D2B0-444C-9D3A-122701AF8118}" type="presParOf" srcId="{CE1DAD1D-8CB7-44E3-8B86-AC944FC66387}" destId="{560E1140-F5B9-48E5-ABD4-5877A4B12B2E}" srcOrd="4" destOrd="0" presId="urn:microsoft.com/office/officeart/2005/8/layout/default"/>
    <dgm:cxn modelId="{3AB80990-C1B3-445A-8CFB-F229F60BB32C}" type="presParOf" srcId="{CE1DAD1D-8CB7-44E3-8B86-AC944FC66387}" destId="{DFC8F936-3017-44BA-97CE-FAFD8BBB792D}" srcOrd="5" destOrd="0" presId="urn:microsoft.com/office/officeart/2005/8/layout/default"/>
    <dgm:cxn modelId="{0B97BEF6-3782-4C95-AB7E-D190BFB14265}" type="presParOf" srcId="{CE1DAD1D-8CB7-44E3-8B86-AC944FC66387}" destId="{2B6FC671-8A61-4552-BA49-52E924E0264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4DDE7385-49EF-4214-BAB7-29E29D499AD4}" type="doc">
      <dgm:prSet loTypeId="urn:microsoft.com/office/officeart/2005/8/layout/process2" loCatId="process" qsTypeId="urn:microsoft.com/office/officeart/2005/8/quickstyle/simple4" qsCatId="simple" csTypeId="urn:microsoft.com/office/officeart/2005/8/colors/accent3_5" csCatId="accent3" phldr="1"/>
      <dgm:spPr/>
    </dgm:pt>
    <dgm:pt modelId="{73592C09-F84A-4B5B-9C96-4B13C3EF6948}">
      <dgm:prSet phldrT="[نص]"/>
      <dgm:spPr/>
      <dgm:t>
        <a:bodyPr/>
        <a:lstStyle/>
        <a:p>
          <a:pPr rtl="1"/>
          <a:r>
            <a:rPr lang="ar-SA" b="1" dirty="0" smtClean="0"/>
            <a:t>الأنشطة </a:t>
          </a:r>
          <a:r>
            <a:rPr lang="ar-EG" b="1" dirty="0" smtClean="0"/>
            <a:t>الاولية </a:t>
          </a:r>
          <a:r>
            <a:rPr lang="en-US" b="1" dirty="0" smtClean="0"/>
            <a:t>Primary Activities</a:t>
          </a:r>
          <a:endParaRPr lang="ar-SA" dirty="0"/>
        </a:p>
      </dgm:t>
    </dgm:pt>
    <dgm:pt modelId="{C69352EC-EF81-4CE0-A248-31C566994BD3}" type="parTrans" cxnId="{3A76EC04-423D-4E8D-A8CE-5F9FCBCDBCDE}">
      <dgm:prSet/>
      <dgm:spPr/>
      <dgm:t>
        <a:bodyPr/>
        <a:lstStyle/>
        <a:p>
          <a:pPr rtl="1"/>
          <a:endParaRPr lang="ar-SA"/>
        </a:p>
      </dgm:t>
    </dgm:pt>
    <dgm:pt modelId="{682ED2D3-BB80-49EA-B90B-9FB1FD39DD53}" type="sibTrans" cxnId="{3A76EC04-423D-4E8D-A8CE-5F9FCBCDBCDE}">
      <dgm:prSet/>
      <dgm:spPr/>
      <dgm:t>
        <a:bodyPr/>
        <a:lstStyle/>
        <a:p>
          <a:pPr rtl="1"/>
          <a:endParaRPr lang="ar-SA"/>
        </a:p>
      </dgm:t>
    </dgm:pt>
    <dgm:pt modelId="{9609CDAC-BC7B-4FC6-990B-E0D57EFF33D3}">
      <dgm:prSet phldrT="[نص]"/>
      <dgm:spPr/>
      <dgm:t>
        <a:bodyPr/>
        <a:lstStyle/>
        <a:p>
          <a:pPr rtl="1"/>
          <a:r>
            <a:rPr lang="ar-SA" b="1" dirty="0" smtClean="0"/>
            <a:t>لأنشطة المساندة </a:t>
          </a:r>
          <a:r>
            <a:rPr lang="en-US" b="1" dirty="0" smtClean="0"/>
            <a:t>Support Activities</a:t>
          </a:r>
          <a:endParaRPr lang="ar-SA" dirty="0"/>
        </a:p>
      </dgm:t>
    </dgm:pt>
    <dgm:pt modelId="{FCA0F9EA-0D0B-450A-81EE-417312A4E853}" type="parTrans" cxnId="{AB73FABE-A83A-47D3-A14F-6F51796EFDD1}">
      <dgm:prSet/>
      <dgm:spPr/>
      <dgm:t>
        <a:bodyPr/>
        <a:lstStyle/>
        <a:p>
          <a:pPr rtl="1"/>
          <a:endParaRPr lang="ar-SA"/>
        </a:p>
      </dgm:t>
    </dgm:pt>
    <dgm:pt modelId="{82330C06-4484-4C61-8A21-4C7A6D27955A}" type="sibTrans" cxnId="{AB73FABE-A83A-47D3-A14F-6F51796EFDD1}">
      <dgm:prSet/>
      <dgm:spPr/>
      <dgm:t>
        <a:bodyPr/>
        <a:lstStyle/>
        <a:p>
          <a:pPr rtl="1"/>
          <a:endParaRPr lang="ar-SA"/>
        </a:p>
      </dgm:t>
    </dgm:pt>
    <dgm:pt modelId="{0A97741E-A395-4A98-AAD9-5688118BAD47}" type="pres">
      <dgm:prSet presAssocID="{4DDE7385-49EF-4214-BAB7-29E29D499AD4}" presName="linearFlow" presStyleCnt="0">
        <dgm:presLayoutVars>
          <dgm:resizeHandles val="exact"/>
        </dgm:presLayoutVars>
      </dgm:prSet>
      <dgm:spPr/>
    </dgm:pt>
    <dgm:pt modelId="{D23DBC44-76DF-49E0-869C-CB2CD879DEEB}" type="pres">
      <dgm:prSet presAssocID="{73592C09-F84A-4B5B-9C96-4B13C3EF694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3E68EED-1FF1-4EAE-98F7-83B90116D2DE}" type="pres">
      <dgm:prSet presAssocID="{682ED2D3-BB80-49EA-B90B-9FB1FD39DD53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84FD5EED-557A-45E7-991E-DAB155D2EB26}" type="pres">
      <dgm:prSet presAssocID="{682ED2D3-BB80-49EA-B90B-9FB1FD39DD53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33CC68FA-B8EF-4FC9-83E5-A9CCEBE2B96B}" type="pres">
      <dgm:prSet presAssocID="{9609CDAC-BC7B-4FC6-990B-E0D57EFF33D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A195044-A567-43CE-BBF2-059D36E88C2F}" type="presOf" srcId="{73592C09-F84A-4B5B-9C96-4B13C3EF6948}" destId="{D23DBC44-76DF-49E0-869C-CB2CD879DEEB}" srcOrd="0" destOrd="0" presId="urn:microsoft.com/office/officeart/2005/8/layout/process2"/>
    <dgm:cxn modelId="{02C803A9-323F-47A3-99AA-FD459D4ADBBA}" type="presOf" srcId="{4DDE7385-49EF-4214-BAB7-29E29D499AD4}" destId="{0A97741E-A395-4A98-AAD9-5688118BAD47}" srcOrd="0" destOrd="0" presId="urn:microsoft.com/office/officeart/2005/8/layout/process2"/>
    <dgm:cxn modelId="{3A76EC04-423D-4E8D-A8CE-5F9FCBCDBCDE}" srcId="{4DDE7385-49EF-4214-BAB7-29E29D499AD4}" destId="{73592C09-F84A-4B5B-9C96-4B13C3EF6948}" srcOrd="0" destOrd="0" parTransId="{C69352EC-EF81-4CE0-A248-31C566994BD3}" sibTransId="{682ED2D3-BB80-49EA-B90B-9FB1FD39DD53}"/>
    <dgm:cxn modelId="{AB73FABE-A83A-47D3-A14F-6F51796EFDD1}" srcId="{4DDE7385-49EF-4214-BAB7-29E29D499AD4}" destId="{9609CDAC-BC7B-4FC6-990B-E0D57EFF33D3}" srcOrd="1" destOrd="0" parTransId="{FCA0F9EA-0D0B-450A-81EE-417312A4E853}" sibTransId="{82330C06-4484-4C61-8A21-4C7A6D27955A}"/>
    <dgm:cxn modelId="{6260EF45-9048-4574-9084-5FCF53B05730}" type="presOf" srcId="{682ED2D3-BB80-49EA-B90B-9FB1FD39DD53}" destId="{B3E68EED-1FF1-4EAE-98F7-83B90116D2DE}" srcOrd="0" destOrd="0" presId="urn:microsoft.com/office/officeart/2005/8/layout/process2"/>
    <dgm:cxn modelId="{B9F6997C-3CA0-4AEC-A4A0-1C3D78AD890B}" type="presOf" srcId="{9609CDAC-BC7B-4FC6-990B-E0D57EFF33D3}" destId="{33CC68FA-B8EF-4FC9-83E5-A9CCEBE2B96B}" srcOrd="0" destOrd="0" presId="urn:microsoft.com/office/officeart/2005/8/layout/process2"/>
    <dgm:cxn modelId="{9BBFAD04-E7BE-4785-ADEF-C81D5A9D286E}" type="presOf" srcId="{682ED2D3-BB80-49EA-B90B-9FB1FD39DD53}" destId="{84FD5EED-557A-45E7-991E-DAB155D2EB26}" srcOrd="1" destOrd="0" presId="urn:microsoft.com/office/officeart/2005/8/layout/process2"/>
    <dgm:cxn modelId="{C98AB701-91FD-4187-B1ED-13AD5CAD8182}" type="presParOf" srcId="{0A97741E-A395-4A98-AAD9-5688118BAD47}" destId="{D23DBC44-76DF-49E0-869C-CB2CD879DEEB}" srcOrd="0" destOrd="0" presId="urn:microsoft.com/office/officeart/2005/8/layout/process2"/>
    <dgm:cxn modelId="{93762971-270D-4307-99D3-E39A463EF137}" type="presParOf" srcId="{0A97741E-A395-4A98-AAD9-5688118BAD47}" destId="{B3E68EED-1FF1-4EAE-98F7-83B90116D2DE}" srcOrd="1" destOrd="0" presId="urn:microsoft.com/office/officeart/2005/8/layout/process2"/>
    <dgm:cxn modelId="{BE408D1E-1923-4F72-9371-B708236A6F17}" type="presParOf" srcId="{B3E68EED-1FF1-4EAE-98F7-83B90116D2DE}" destId="{84FD5EED-557A-45E7-991E-DAB155D2EB26}" srcOrd="0" destOrd="0" presId="urn:microsoft.com/office/officeart/2005/8/layout/process2"/>
    <dgm:cxn modelId="{2155EB3B-3509-4FA7-B384-DCF0D23878E2}" type="presParOf" srcId="{0A97741E-A395-4A98-AAD9-5688118BAD47}" destId="{33CC68FA-B8EF-4FC9-83E5-A9CCEBE2B96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5FFDA79-C3F5-4F53-849A-1900E275B5F3}" type="doc">
      <dgm:prSet loTypeId="urn:microsoft.com/office/officeart/2005/8/layout/process1" loCatId="process" qsTypeId="urn:microsoft.com/office/officeart/2005/8/quickstyle/simple4" qsCatId="simple" csTypeId="urn:microsoft.com/office/officeart/2005/8/colors/accent1_5" csCatId="accent1" phldr="1"/>
      <dgm:spPr/>
    </dgm:pt>
    <dgm:pt modelId="{32DDCCD9-8B9C-4447-97C5-A3461BB3A1D0}">
      <dgm:prSet phldrT="[نص]"/>
      <dgm:spPr/>
      <dgm:t>
        <a:bodyPr/>
        <a:lstStyle/>
        <a:p>
          <a:pPr rtl="1"/>
          <a:r>
            <a:rPr lang="ar-SA" b="1" dirty="0" smtClean="0"/>
            <a:t>الاقتصاد المترابط </a:t>
          </a:r>
          <a:r>
            <a:rPr lang="en-US" b="1" dirty="0" smtClean="0"/>
            <a:t>Network Economics</a:t>
          </a:r>
          <a:endParaRPr lang="ar-SA" dirty="0"/>
        </a:p>
      </dgm:t>
    </dgm:pt>
    <dgm:pt modelId="{9D26B3A9-DC7C-40EE-B49A-AC8D76D2B3EA}" type="parTrans" cxnId="{2AAD76F9-98E5-41BF-8287-1E969B752391}">
      <dgm:prSet/>
      <dgm:spPr/>
      <dgm:t>
        <a:bodyPr/>
        <a:lstStyle/>
        <a:p>
          <a:pPr rtl="1"/>
          <a:endParaRPr lang="ar-SA"/>
        </a:p>
      </dgm:t>
    </dgm:pt>
    <dgm:pt modelId="{DDD1EEC8-3AEA-4698-ACE7-FCF444D42E25}" type="sibTrans" cxnId="{2AAD76F9-98E5-41BF-8287-1E969B752391}">
      <dgm:prSet/>
      <dgm:spPr/>
      <dgm:t>
        <a:bodyPr/>
        <a:lstStyle/>
        <a:p>
          <a:pPr rtl="1"/>
          <a:endParaRPr lang="ar-SA"/>
        </a:p>
      </dgm:t>
    </dgm:pt>
    <dgm:pt modelId="{688835A6-CC53-4BAC-BD79-0DE26FD3ADE7}">
      <dgm:prSet phldrT="[نص]"/>
      <dgm:spPr/>
      <dgm:t>
        <a:bodyPr/>
        <a:lstStyle/>
        <a:p>
          <a:pPr rtl="1"/>
          <a:r>
            <a:rPr lang="ar-SA" b="1" dirty="0" smtClean="0"/>
            <a:t>التطوير والاعتماد على الإمكانيات والقدرات </a:t>
          </a:r>
          <a:r>
            <a:rPr lang="en-US" b="1" dirty="0" smtClean="0"/>
            <a:t>Enhancing Core Competencies</a:t>
          </a:r>
          <a:endParaRPr lang="ar-SA" dirty="0"/>
        </a:p>
      </dgm:t>
    </dgm:pt>
    <dgm:pt modelId="{CE1FD5E6-2AC7-4434-9A1D-9587806524EC}" type="parTrans" cxnId="{51A39889-2459-456E-AA0F-03C037443374}">
      <dgm:prSet/>
      <dgm:spPr/>
      <dgm:t>
        <a:bodyPr/>
        <a:lstStyle/>
        <a:p>
          <a:pPr rtl="1"/>
          <a:endParaRPr lang="ar-SA"/>
        </a:p>
      </dgm:t>
    </dgm:pt>
    <dgm:pt modelId="{C3B14670-5B7C-4F01-B6A5-C2C99B25BFA8}" type="sibTrans" cxnId="{51A39889-2459-456E-AA0F-03C037443374}">
      <dgm:prSet/>
      <dgm:spPr/>
      <dgm:t>
        <a:bodyPr/>
        <a:lstStyle/>
        <a:p>
          <a:pPr rtl="1"/>
          <a:endParaRPr lang="ar-SA"/>
        </a:p>
      </dgm:t>
    </dgm:pt>
    <dgm:pt modelId="{CE94D646-EA7C-4400-900D-334B499FD61E}">
      <dgm:prSet phldrT="[نص]"/>
      <dgm:spPr/>
      <dgm:t>
        <a:bodyPr/>
        <a:lstStyle/>
        <a:p>
          <a:pPr rtl="1"/>
          <a:r>
            <a:rPr lang="ar-SA" b="1" dirty="0" smtClean="0"/>
            <a:t>بالمخرجات المتبادلة </a:t>
          </a:r>
          <a:r>
            <a:rPr lang="en-US" b="1" dirty="0" smtClean="0"/>
            <a:t>(Synergies Concept</a:t>
          </a:r>
          <a:endParaRPr lang="ar-SA" dirty="0"/>
        </a:p>
      </dgm:t>
    </dgm:pt>
    <dgm:pt modelId="{ED8E5DA1-EA2B-496A-AF8E-A4DDBEB2D59D}" type="parTrans" cxnId="{6AFE9439-8453-44EC-87B1-D15D00803E6A}">
      <dgm:prSet/>
      <dgm:spPr/>
      <dgm:t>
        <a:bodyPr/>
        <a:lstStyle/>
        <a:p>
          <a:pPr rtl="1"/>
          <a:endParaRPr lang="ar-SA"/>
        </a:p>
      </dgm:t>
    </dgm:pt>
    <dgm:pt modelId="{7A38DBA4-EC74-4083-820B-02E81DC4AB00}" type="sibTrans" cxnId="{6AFE9439-8453-44EC-87B1-D15D00803E6A}">
      <dgm:prSet/>
      <dgm:spPr/>
      <dgm:t>
        <a:bodyPr/>
        <a:lstStyle/>
        <a:p>
          <a:pPr rtl="1"/>
          <a:endParaRPr lang="ar-SA"/>
        </a:p>
      </dgm:t>
    </dgm:pt>
    <dgm:pt modelId="{A50BB98F-2E9F-4317-91D1-42984A7B54D4}" type="pres">
      <dgm:prSet presAssocID="{C5FFDA79-C3F5-4F53-849A-1900E275B5F3}" presName="Name0" presStyleCnt="0">
        <dgm:presLayoutVars>
          <dgm:dir/>
          <dgm:resizeHandles val="exact"/>
        </dgm:presLayoutVars>
      </dgm:prSet>
      <dgm:spPr/>
    </dgm:pt>
    <dgm:pt modelId="{F66FACD3-F183-4E1A-999B-4670B40A1150}" type="pres">
      <dgm:prSet presAssocID="{32DDCCD9-8B9C-4447-97C5-A3461BB3A1D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45EC00-D731-4FBA-91E0-457470835847}" type="pres">
      <dgm:prSet presAssocID="{DDD1EEC8-3AEA-4698-ACE7-FCF444D42E25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9A238DD6-1F5D-4BB1-B550-A2449A8A2A8B}" type="pres">
      <dgm:prSet presAssocID="{DDD1EEC8-3AEA-4698-ACE7-FCF444D42E25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E094018A-B29E-454A-9F14-75158C4DBF5C}" type="pres">
      <dgm:prSet presAssocID="{688835A6-CC53-4BAC-BD79-0DE26FD3ADE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570957-D82A-448A-8123-8C0EA17745C2}" type="pres">
      <dgm:prSet presAssocID="{C3B14670-5B7C-4F01-B6A5-C2C99B25BFA8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7C35D500-42B2-4E38-82E6-39C80215F84C}" type="pres">
      <dgm:prSet presAssocID="{C3B14670-5B7C-4F01-B6A5-C2C99B25BFA8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96164A33-1F5A-47E9-A7CC-601DF0F552E8}" type="pres">
      <dgm:prSet presAssocID="{CE94D646-EA7C-4400-900D-334B499FD61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D071B9C-B7B7-44D8-AD07-161E32853F66}" type="presOf" srcId="{32DDCCD9-8B9C-4447-97C5-A3461BB3A1D0}" destId="{F66FACD3-F183-4E1A-999B-4670B40A1150}" srcOrd="0" destOrd="0" presId="urn:microsoft.com/office/officeart/2005/8/layout/process1"/>
    <dgm:cxn modelId="{844C55B4-A173-4567-9147-F65AB41AA514}" type="presOf" srcId="{DDD1EEC8-3AEA-4698-ACE7-FCF444D42E25}" destId="{2345EC00-D731-4FBA-91E0-457470835847}" srcOrd="0" destOrd="0" presId="urn:microsoft.com/office/officeart/2005/8/layout/process1"/>
    <dgm:cxn modelId="{22F5BE08-3415-4C49-97B9-0A7DB8ED539C}" type="presOf" srcId="{C3B14670-5B7C-4F01-B6A5-C2C99B25BFA8}" destId="{7C35D500-42B2-4E38-82E6-39C80215F84C}" srcOrd="1" destOrd="0" presId="urn:microsoft.com/office/officeart/2005/8/layout/process1"/>
    <dgm:cxn modelId="{2AAD76F9-98E5-41BF-8287-1E969B752391}" srcId="{C5FFDA79-C3F5-4F53-849A-1900E275B5F3}" destId="{32DDCCD9-8B9C-4447-97C5-A3461BB3A1D0}" srcOrd="0" destOrd="0" parTransId="{9D26B3A9-DC7C-40EE-B49A-AC8D76D2B3EA}" sibTransId="{DDD1EEC8-3AEA-4698-ACE7-FCF444D42E25}"/>
    <dgm:cxn modelId="{6AFE9439-8453-44EC-87B1-D15D00803E6A}" srcId="{C5FFDA79-C3F5-4F53-849A-1900E275B5F3}" destId="{CE94D646-EA7C-4400-900D-334B499FD61E}" srcOrd="2" destOrd="0" parTransId="{ED8E5DA1-EA2B-496A-AF8E-A4DDBEB2D59D}" sibTransId="{7A38DBA4-EC74-4083-820B-02E81DC4AB00}"/>
    <dgm:cxn modelId="{87D89C5B-6A9A-45AD-9A67-AEC57889E29B}" type="presOf" srcId="{688835A6-CC53-4BAC-BD79-0DE26FD3ADE7}" destId="{E094018A-B29E-454A-9F14-75158C4DBF5C}" srcOrd="0" destOrd="0" presId="urn:microsoft.com/office/officeart/2005/8/layout/process1"/>
    <dgm:cxn modelId="{EC9BBFEE-E35F-440C-BE09-4ACF98E6474A}" type="presOf" srcId="{C3B14670-5B7C-4F01-B6A5-C2C99B25BFA8}" destId="{EB570957-D82A-448A-8123-8C0EA17745C2}" srcOrd="0" destOrd="0" presId="urn:microsoft.com/office/officeart/2005/8/layout/process1"/>
    <dgm:cxn modelId="{7FDBE2F1-B900-4221-9A4C-3572C3C7772F}" type="presOf" srcId="{DDD1EEC8-3AEA-4698-ACE7-FCF444D42E25}" destId="{9A238DD6-1F5D-4BB1-B550-A2449A8A2A8B}" srcOrd="1" destOrd="0" presId="urn:microsoft.com/office/officeart/2005/8/layout/process1"/>
    <dgm:cxn modelId="{B7CC6EA6-4843-4AB2-94C5-B3ADC90AC192}" type="presOf" srcId="{CE94D646-EA7C-4400-900D-334B499FD61E}" destId="{96164A33-1F5A-47E9-A7CC-601DF0F552E8}" srcOrd="0" destOrd="0" presId="urn:microsoft.com/office/officeart/2005/8/layout/process1"/>
    <dgm:cxn modelId="{D5AB47A9-FDE0-4BFD-9C81-3A0CC3899DB2}" type="presOf" srcId="{C5FFDA79-C3F5-4F53-849A-1900E275B5F3}" destId="{A50BB98F-2E9F-4317-91D1-42984A7B54D4}" srcOrd="0" destOrd="0" presId="urn:microsoft.com/office/officeart/2005/8/layout/process1"/>
    <dgm:cxn modelId="{51A39889-2459-456E-AA0F-03C037443374}" srcId="{C5FFDA79-C3F5-4F53-849A-1900E275B5F3}" destId="{688835A6-CC53-4BAC-BD79-0DE26FD3ADE7}" srcOrd="1" destOrd="0" parTransId="{CE1FD5E6-2AC7-4434-9A1D-9587806524EC}" sibTransId="{C3B14670-5B7C-4F01-B6A5-C2C99B25BFA8}"/>
    <dgm:cxn modelId="{D1DF41F4-CE6C-44F1-9692-F6FF3A594285}" type="presParOf" srcId="{A50BB98F-2E9F-4317-91D1-42984A7B54D4}" destId="{F66FACD3-F183-4E1A-999B-4670B40A1150}" srcOrd="0" destOrd="0" presId="urn:microsoft.com/office/officeart/2005/8/layout/process1"/>
    <dgm:cxn modelId="{21AE12D8-A615-43BB-B887-88219B095F76}" type="presParOf" srcId="{A50BB98F-2E9F-4317-91D1-42984A7B54D4}" destId="{2345EC00-D731-4FBA-91E0-457470835847}" srcOrd="1" destOrd="0" presId="urn:microsoft.com/office/officeart/2005/8/layout/process1"/>
    <dgm:cxn modelId="{806E97BA-3DFB-422D-81EA-7B73A842768B}" type="presParOf" srcId="{2345EC00-D731-4FBA-91E0-457470835847}" destId="{9A238DD6-1F5D-4BB1-B550-A2449A8A2A8B}" srcOrd="0" destOrd="0" presId="urn:microsoft.com/office/officeart/2005/8/layout/process1"/>
    <dgm:cxn modelId="{BACF566B-4AF7-48CC-BD45-8533C597F4C0}" type="presParOf" srcId="{A50BB98F-2E9F-4317-91D1-42984A7B54D4}" destId="{E094018A-B29E-454A-9F14-75158C4DBF5C}" srcOrd="2" destOrd="0" presId="urn:microsoft.com/office/officeart/2005/8/layout/process1"/>
    <dgm:cxn modelId="{29E1EB78-2E84-4548-9D43-6CBC5BB4CA1E}" type="presParOf" srcId="{A50BB98F-2E9F-4317-91D1-42984A7B54D4}" destId="{EB570957-D82A-448A-8123-8C0EA17745C2}" srcOrd="3" destOrd="0" presId="urn:microsoft.com/office/officeart/2005/8/layout/process1"/>
    <dgm:cxn modelId="{29782FA9-9EAC-4ED0-9D33-253FDB2C13F0}" type="presParOf" srcId="{EB570957-D82A-448A-8123-8C0EA17745C2}" destId="{7C35D500-42B2-4E38-82E6-39C80215F84C}" srcOrd="0" destOrd="0" presId="urn:microsoft.com/office/officeart/2005/8/layout/process1"/>
    <dgm:cxn modelId="{6CFDFA97-6323-42F5-B9A8-6421388C9D6A}" type="presParOf" srcId="{A50BB98F-2E9F-4317-91D1-42984A7B54D4}" destId="{96164A33-1F5A-47E9-A7CC-601DF0F552E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43DEEF4-780E-4D53-AE6E-0D9BFE014CF1}" type="doc">
      <dgm:prSet loTypeId="urn:microsoft.com/office/officeart/2005/8/layout/bProcess3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B19A812-E37D-43E8-B386-2C87341BC555}">
      <dgm:prSet phldrT="[نص]"/>
      <dgm:spPr/>
      <dgm:t>
        <a:bodyPr/>
        <a:lstStyle/>
        <a:p>
          <a:pPr rtl="1"/>
          <a:r>
            <a:rPr lang="ar-SA" b="1" dirty="0" smtClean="0"/>
            <a:t>الملف </a:t>
          </a:r>
          <a:r>
            <a:rPr lang="en-US" b="1" dirty="0" smtClean="0"/>
            <a:t>File</a:t>
          </a:r>
          <a:endParaRPr lang="ar-SA" dirty="0"/>
        </a:p>
      </dgm:t>
    </dgm:pt>
    <dgm:pt modelId="{AFEF7F43-9A9B-42F1-8D5C-7FCB728ADB9E}" type="parTrans" cxnId="{31651810-E15E-477F-8F19-A57DDD0EFAB2}">
      <dgm:prSet/>
      <dgm:spPr/>
      <dgm:t>
        <a:bodyPr/>
        <a:lstStyle/>
        <a:p>
          <a:pPr rtl="1"/>
          <a:endParaRPr lang="ar-SA"/>
        </a:p>
      </dgm:t>
    </dgm:pt>
    <dgm:pt modelId="{A8D6E013-FC90-4B94-AF04-C6FB6605FC78}" type="sibTrans" cxnId="{31651810-E15E-477F-8F19-A57DDD0EFAB2}">
      <dgm:prSet/>
      <dgm:spPr/>
      <dgm:t>
        <a:bodyPr/>
        <a:lstStyle/>
        <a:p>
          <a:pPr rtl="1"/>
          <a:endParaRPr lang="ar-SA"/>
        </a:p>
      </dgm:t>
    </dgm:pt>
    <dgm:pt modelId="{B7ABCDB7-B1CF-45F4-BF2B-4CC317D78CAD}">
      <dgm:prSet phldrT="[نص]"/>
      <dgm:spPr/>
      <dgm:t>
        <a:bodyPr/>
        <a:lstStyle/>
        <a:p>
          <a:pPr rtl="1"/>
          <a:r>
            <a:rPr lang="ar-SA" b="1" dirty="0" smtClean="0"/>
            <a:t>السجل </a:t>
          </a:r>
          <a:r>
            <a:rPr lang="en-US" b="1" dirty="0" smtClean="0"/>
            <a:t>Record</a:t>
          </a:r>
          <a:endParaRPr lang="ar-SA" dirty="0"/>
        </a:p>
      </dgm:t>
    </dgm:pt>
    <dgm:pt modelId="{C09493C6-EAB0-4150-BBBF-44F7C6771E0E}" type="parTrans" cxnId="{1E73D740-9E90-4C00-97AC-AF840EC76795}">
      <dgm:prSet/>
      <dgm:spPr/>
      <dgm:t>
        <a:bodyPr/>
        <a:lstStyle/>
        <a:p>
          <a:pPr rtl="1"/>
          <a:endParaRPr lang="ar-SA"/>
        </a:p>
      </dgm:t>
    </dgm:pt>
    <dgm:pt modelId="{174452F8-3170-453B-B046-2DE5C6A20F07}" type="sibTrans" cxnId="{1E73D740-9E90-4C00-97AC-AF840EC76795}">
      <dgm:prSet/>
      <dgm:spPr/>
      <dgm:t>
        <a:bodyPr/>
        <a:lstStyle/>
        <a:p>
          <a:pPr rtl="1"/>
          <a:endParaRPr lang="ar-SA"/>
        </a:p>
      </dgm:t>
    </dgm:pt>
    <dgm:pt modelId="{BBA2FC49-8845-4BFE-AE2D-298449D9DB60}">
      <dgm:prSet phldrT="[نص]"/>
      <dgm:spPr/>
      <dgm:t>
        <a:bodyPr/>
        <a:lstStyle/>
        <a:p>
          <a:pPr rtl="1"/>
          <a:r>
            <a:rPr lang="ar-SA" b="1" dirty="0" smtClean="0"/>
            <a:t>الحقل </a:t>
          </a:r>
          <a:r>
            <a:rPr lang="en-US" b="1" dirty="0" smtClean="0"/>
            <a:t>Field</a:t>
          </a:r>
          <a:endParaRPr lang="ar-SA" dirty="0"/>
        </a:p>
      </dgm:t>
    </dgm:pt>
    <dgm:pt modelId="{C218F112-ED9A-4543-B381-38B37B0B555A}" type="parTrans" cxnId="{F679CC83-5DF9-4215-A067-C4D657D7BA5D}">
      <dgm:prSet/>
      <dgm:spPr/>
      <dgm:t>
        <a:bodyPr/>
        <a:lstStyle/>
        <a:p>
          <a:pPr rtl="1"/>
          <a:endParaRPr lang="ar-SA"/>
        </a:p>
      </dgm:t>
    </dgm:pt>
    <dgm:pt modelId="{A0720C4C-4EA7-43B8-B39E-2E0888FBECAE}" type="sibTrans" cxnId="{F679CC83-5DF9-4215-A067-C4D657D7BA5D}">
      <dgm:prSet/>
      <dgm:spPr/>
      <dgm:t>
        <a:bodyPr/>
        <a:lstStyle/>
        <a:p>
          <a:pPr rtl="1"/>
          <a:endParaRPr lang="ar-SA"/>
        </a:p>
      </dgm:t>
    </dgm:pt>
    <dgm:pt modelId="{46D538E9-15A2-436B-AA80-8990E2053EF8}">
      <dgm:prSet phldrT="[نص]"/>
      <dgm:spPr/>
      <dgm:t>
        <a:bodyPr/>
        <a:lstStyle/>
        <a:p>
          <a:pPr rtl="1"/>
          <a:r>
            <a:rPr lang="ar-SA" b="1" dirty="0" smtClean="0"/>
            <a:t>البايت </a:t>
          </a:r>
          <a:r>
            <a:rPr lang="en-US" b="1" dirty="0" smtClean="0"/>
            <a:t>Byte</a:t>
          </a:r>
          <a:endParaRPr lang="ar-SA" dirty="0"/>
        </a:p>
      </dgm:t>
    </dgm:pt>
    <dgm:pt modelId="{22F92E3E-0D8D-440B-B479-30A1DB748CF2}" type="parTrans" cxnId="{BE7F8976-D8A1-41D1-BD2E-C8739E6C75CD}">
      <dgm:prSet/>
      <dgm:spPr/>
      <dgm:t>
        <a:bodyPr/>
        <a:lstStyle/>
        <a:p>
          <a:pPr rtl="1"/>
          <a:endParaRPr lang="ar-SA"/>
        </a:p>
      </dgm:t>
    </dgm:pt>
    <dgm:pt modelId="{DBF15DB2-A3BC-46C9-9636-D6865D76B2A5}" type="sibTrans" cxnId="{BE7F8976-D8A1-41D1-BD2E-C8739E6C75CD}">
      <dgm:prSet/>
      <dgm:spPr/>
      <dgm:t>
        <a:bodyPr/>
        <a:lstStyle/>
        <a:p>
          <a:pPr rtl="1"/>
          <a:endParaRPr lang="ar-SA"/>
        </a:p>
      </dgm:t>
    </dgm:pt>
    <dgm:pt modelId="{41416BDC-DB8B-4686-87C8-A9063FB18E5F}">
      <dgm:prSet phldrT="[نص]"/>
      <dgm:spPr/>
      <dgm:t>
        <a:bodyPr/>
        <a:lstStyle/>
        <a:p>
          <a:pPr rtl="1"/>
          <a:r>
            <a:rPr lang="ar-SA" b="1" dirty="0" smtClean="0"/>
            <a:t>البت </a:t>
          </a:r>
          <a:r>
            <a:rPr lang="en-US" b="1" dirty="0" smtClean="0"/>
            <a:t>Bit</a:t>
          </a:r>
          <a:endParaRPr lang="ar-SA" dirty="0"/>
        </a:p>
      </dgm:t>
    </dgm:pt>
    <dgm:pt modelId="{4A848B11-AB07-4E62-B671-EE1F76C61CE9}" type="parTrans" cxnId="{842C4C69-772F-4723-9E10-E2707EF1D4AB}">
      <dgm:prSet/>
      <dgm:spPr/>
      <dgm:t>
        <a:bodyPr/>
        <a:lstStyle/>
        <a:p>
          <a:pPr rtl="1"/>
          <a:endParaRPr lang="ar-SA"/>
        </a:p>
      </dgm:t>
    </dgm:pt>
    <dgm:pt modelId="{9E317C25-5983-443B-A9F4-0F417692271E}" type="sibTrans" cxnId="{842C4C69-772F-4723-9E10-E2707EF1D4AB}">
      <dgm:prSet/>
      <dgm:spPr/>
      <dgm:t>
        <a:bodyPr/>
        <a:lstStyle/>
        <a:p>
          <a:pPr rtl="1"/>
          <a:endParaRPr lang="ar-SA"/>
        </a:p>
      </dgm:t>
    </dgm:pt>
    <dgm:pt modelId="{FA6650F3-216C-4BB1-9D8E-E0D1F105F00A}" type="pres">
      <dgm:prSet presAssocID="{E43DEEF4-780E-4D53-AE6E-0D9BFE014CF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15B136F-C43C-450D-8C2B-3B230E7A8E60}" type="pres">
      <dgm:prSet presAssocID="{4B19A812-E37D-43E8-B386-2C87341BC5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6D2024-5851-49D2-8985-F36578DB4B55}" type="pres">
      <dgm:prSet presAssocID="{A8D6E013-FC90-4B94-AF04-C6FB6605FC78}" presName="sibTrans" presStyleLbl="sibTrans1D1" presStyleIdx="0" presStyleCnt="4"/>
      <dgm:spPr/>
      <dgm:t>
        <a:bodyPr/>
        <a:lstStyle/>
        <a:p>
          <a:pPr rtl="1"/>
          <a:endParaRPr lang="ar-SA"/>
        </a:p>
      </dgm:t>
    </dgm:pt>
    <dgm:pt modelId="{2912B46E-452C-4F03-B788-BFDAAA00DE84}" type="pres">
      <dgm:prSet presAssocID="{A8D6E013-FC90-4B94-AF04-C6FB6605FC78}" presName="connectorText" presStyleLbl="sibTrans1D1" presStyleIdx="0" presStyleCnt="4"/>
      <dgm:spPr/>
      <dgm:t>
        <a:bodyPr/>
        <a:lstStyle/>
        <a:p>
          <a:pPr rtl="1"/>
          <a:endParaRPr lang="ar-SA"/>
        </a:p>
      </dgm:t>
    </dgm:pt>
    <dgm:pt modelId="{A8B5356C-2A07-4B64-8B85-7A29AA20AF78}" type="pres">
      <dgm:prSet presAssocID="{B7ABCDB7-B1CF-45F4-BF2B-4CC317D78CAD}" presName="node" presStyleLbl="node1" presStyleIdx="1" presStyleCnt="5" custLinFactNeighborX="-3023" custLinFactNeighborY="-23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02DE60-EBEC-40CD-B14D-A216883B63EF}" type="pres">
      <dgm:prSet presAssocID="{174452F8-3170-453B-B046-2DE5C6A20F07}" presName="sibTrans" presStyleLbl="sibTrans1D1" presStyleIdx="1" presStyleCnt="4"/>
      <dgm:spPr/>
      <dgm:t>
        <a:bodyPr/>
        <a:lstStyle/>
        <a:p>
          <a:pPr rtl="1"/>
          <a:endParaRPr lang="ar-SA"/>
        </a:p>
      </dgm:t>
    </dgm:pt>
    <dgm:pt modelId="{AB0B09D9-5495-414C-A23B-CB8983503894}" type="pres">
      <dgm:prSet presAssocID="{174452F8-3170-453B-B046-2DE5C6A20F07}" presName="connectorText" presStyleLbl="sibTrans1D1" presStyleIdx="1" presStyleCnt="4"/>
      <dgm:spPr/>
      <dgm:t>
        <a:bodyPr/>
        <a:lstStyle/>
        <a:p>
          <a:pPr rtl="1"/>
          <a:endParaRPr lang="ar-SA"/>
        </a:p>
      </dgm:t>
    </dgm:pt>
    <dgm:pt modelId="{96160498-27F4-4226-972B-0814AC82AAC8}" type="pres">
      <dgm:prSet presAssocID="{BBA2FC49-8845-4BFE-AE2D-298449D9DB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66BD84-5F87-4148-875D-214C6C3C100A}" type="pres">
      <dgm:prSet presAssocID="{A0720C4C-4EA7-43B8-B39E-2E0888FBECAE}" presName="sibTrans" presStyleLbl="sibTrans1D1" presStyleIdx="2" presStyleCnt="4"/>
      <dgm:spPr/>
      <dgm:t>
        <a:bodyPr/>
        <a:lstStyle/>
        <a:p>
          <a:pPr rtl="1"/>
          <a:endParaRPr lang="ar-SA"/>
        </a:p>
      </dgm:t>
    </dgm:pt>
    <dgm:pt modelId="{27CF38A4-2716-47C2-B9E4-1BF0F3B4956E}" type="pres">
      <dgm:prSet presAssocID="{A0720C4C-4EA7-43B8-B39E-2E0888FBECAE}" presName="connectorText" presStyleLbl="sibTrans1D1" presStyleIdx="2" presStyleCnt="4"/>
      <dgm:spPr/>
      <dgm:t>
        <a:bodyPr/>
        <a:lstStyle/>
        <a:p>
          <a:pPr rtl="1"/>
          <a:endParaRPr lang="ar-SA"/>
        </a:p>
      </dgm:t>
    </dgm:pt>
    <dgm:pt modelId="{0426E51F-5E0E-4570-86AE-570499963F69}" type="pres">
      <dgm:prSet presAssocID="{46D538E9-15A2-436B-AA80-8990E2053EF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B908044-526A-4D54-8B61-AC751404B5B2}" type="pres">
      <dgm:prSet presAssocID="{DBF15DB2-A3BC-46C9-9636-D6865D76B2A5}" presName="sibTrans" presStyleLbl="sibTrans1D1" presStyleIdx="3" presStyleCnt="4"/>
      <dgm:spPr/>
      <dgm:t>
        <a:bodyPr/>
        <a:lstStyle/>
        <a:p>
          <a:pPr rtl="1"/>
          <a:endParaRPr lang="ar-SA"/>
        </a:p>
      </dgm:t>
    </dgm:pt>
    <dgm:pt modelId="{C7734281-A12E-4469-B8CE-26A01F1CC3E4}" type="pres">
      <dgm:prSet presAssocID="{DBF15DB2-A3BC-46C9-9636-D6865D76B2A5}" presName="connectorText" presStyleLbl="sibTrans1D1" presStyleIdx="3" presStyleCnt="4"/>
      <dgm:spPr/>
      <dgm:t>
        <a:bodyPr/>
        <a:lstStyle/>
        <a:p>
          <a:pPr rtl="1"/>
          <a:endParaRPr lang="ar-SA"/>
        </a:p>
      </dgm:t>
    </dgm:pt>
    <dgm:pt modelId="{EEFF9775-F196-455B-B089-25E5DEF78CB7}" type="pres">
      <dgm:prSet presAssocID="{41416BDC-DB8B-4686-87C8-A9063FB18E5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9AE49A3-3392-45FD-B6ED-C2F65317CC0A}" type="presOf" srcId="{DBF15DB2-A3BC-46C9-9636-D6865D76B2A5}" destId="{C7734281-A12E-4469-B8CE-26A01F1CC3E4}" srcOrd="1" destOrd="0" presId="urn:microsoft.com/office/officeart/2005/8/layout/bProcess3"/>
    <dgm:cxn modelId="{F679CC83-5DF9-4215-A067-C4D657D7BA5D}" srcId="{E43DEEF4-780E-4D53-AE6E-0D9BFE014CF1}" destId="{BBA2FC49-8845-4BFE-AE2D-298449D9DB60}" srcOrd="2" destOrd="0" parTransId="{C218F112-ED9A-4543-B381-38B37B0B555A}" sibTransId="{A0720C4C-4EA7-43B8-B39E-2E0888FBECAE}"/>
    <dgm:cxn modelId="{FD9A0455-F5A2-40DF-BF1D-421836C639A7}" type="presOf" srcId="{A0720C4C-4EA7-43B8-B39E-2E0888FBECAE}" destId="{DB66BD84-5F87-4148-875D-214C6C3C100A}" srcOrd="0" destOrd="0" presId="urn:microsoft.com/office/officeart/2005/8/layout/bProcess3"/>
    <dgm:cxn modelId="{AEFBF0BE-EEBD-4042-AA86-D60DE9888EA2}" type="presOf" srcId="{174452F8-3170-453B-B046-2DE5C6A20F07}" destId="{AB0B09D9-5495-414C-A23B-CB8983503894}" srcOrd="1" destOrd="0" presId="urn:microsoft.com/office/officeart/2005/8/layout/bProcess3"/>
    <dgm:cxn modelId="{11FE1DB3-BE6B-49C4-BE58-D9053A7E33FC}" type="presOf" srcId="{A8D6E013-FC90-4B94-AF04-C6FB6605FC78}" destId="{B96D2024-5851-49D2-8985-F36578DB4B55}" srcOrd="0" destOrd="0" presId="urn:microsoft.com/office/officeart/2005/8/layout/bProcess3"/>
    <dgm:cxn modelId="{F4399C9C-2860-4367-AB3F-4E471134C4E4}" type="presOf" srcId="{46D538E9-15A2-436B-AA80-8990E2053EF8}" destId="{0426E51F-5E0E-4570-86AE-570499963F69}" srcOrd="0" destOrd="0" presId="urn:microsoft.com/office/officeart/2005/8/layout/bProcess3"/>
    <dgm:cxn modelId="{E5CC3819-E322-4C4F-A2CE-A1189CA2BB30}" type="presOf" srcId="{B7ABCDB7-B1CF-45F4-BF2B-4CC317D78CAD}" destId="{A8B5356C-2A07-4B64-8B85-7A29AA20AF78}" srcOrd="0" destOrd="0" presId="urn:microsoft.com/office/officeart/2005/8/layout/bProcess3"/>
    <dgm:cxn modelId="{0D762F80-EA39-4444-9091-91FF0C1B930C}" type="presOf" srcId="{41416BDC-DB8B-4686-87C8-A9063FB18E5F}" destId="{EEFF9775-F196-455B-B089-25E5DEF78CB7}" srcOrd="0" destOrd="0" presId="urn:microsoft.com/office/officeart/2005/8/layout/bProcess3"/>
    <dgm:cxn modelId="{842C4C69-772F-4723-9E10-E2707EF1D4AB}" srcId="{E43DEEF4-780E-4D53-AE6E-0D9BFE014CF1}" destId="{41416BDC-DB8B-4686-87C8-A9063FB18E5F}" srcOrd="4" destOrd="0" parTransId="{4A848B11-AB07-4E62-B671-EE1F76C61CE9}" sibTransId="{9E317C25-5983-443B-A9F4-0F417692271E}"/>
    <dgm:cxn modelId="{C60429FD-789F-471C-818F-F15D1AFA6E24}" type="presOf" srcId="{DBF15DB2-A3BC-46C9-9636-D6865D76B2A5}" destId="{5B908044-526A-4D54-8B61-AC751404B5B2}" srcOrd="0" destOrd="0" presId="urn:microsoft.com/office/officeart/2005/8/layout/bProcess3"/>
    <dgm:cxn modelId="{84CE6D55-BE33-4206-833B-AE61C818BDB7}" type="presOf" srcId="{E43DEEF4-780E-4D53-AE6E-0D9BFE014CF1}" destId="{FA6650F3-216C-4BB1-9D8E-E0D1F105F00A}" srcOrd="0" destOrd="0" presId="urn:microsoft.com/office/officeart/2005/8/layout/bProcess3"/>
    <dgm:cxn modelId="{A0A1494A-766F-4D9C-A77E-5D80C116CEB7}" type="presOf" srcId="{A8D6E013-FC90-4B94-AF04-C6FB6605FC78}" destId="{2912B46E-452C-4F03-B788-BFDAAA00DE84}" srcOrd="1" destOrd="0" presId="urn:microsoft.com/office/officeart/2005/8/layout/bProcess3"/>
    <dgm:cxn modelId="{31651810-E15E-477F-8F19-A57DDD0EFAB2}" srcId="{E43DEEF4-780E-4D53-AE6E-0D9BFE014CF1}" destId="{4B19A812-E37D-43E8-B386-2C87341BC555}" srcOrd="0" destOrd="0" parTransId="{AFEF7F43-9A9B-42F1-8D5C-7FCB728ADB9E}" sibTransId="{A8D6E013-FC90-4B94-AF04-C6FB6605FC78}"/>
    <dgm:cxn modelId="{F40FEF1D-01D3-46E1-A9A3-3B408C45BEBD}" type="presOf" srcId="{4B19A812-E37D-43E8-B386-2C87341BC555}" destId="{B15B136F-C43C-450D-8C2B-3B230E7A8E60}" srcOrd="0" destOrd="0" presId="urn:microsoft.com/office/officeart/2005/8/layout/bProcess3"/>
    <dgm:cxn modelId="{1E73D740-9E90-4C00-97AC-AF840EC76795}" srcId="{E43DEEF4-780E-4D53-AE6E-0D9BFE014CF1}" destId="{B7ABCDB7-B1CF-45F4-BF2B-4CC317D78CAD}" srcOrd="1" destOrd="0" parTransId="{C09493C6-EAB0-4150-BBBF-44F7C6771E0E}" sibTransId="{174452F8-3170-453B-B046-2DE5C6A20F07}"/>
    <dgm:cxn modelId="{6622E2AC-B468-4CA0-BB85-55D53A1D40C3}" type="presOf" srcId="{174452F8-3170-453B-B046-2DE5C6A20F07}" destId="{6402DE60-EBEC-40CD-B14D-A216883B63EF}" srcOrd="0" destOrd="0" presId="urn:microsoft.com/office/officeart/2005/8/layout/bProcess3"/>
    <dgm:cxn modelId="{6B666D5F-BB5B-4D65-A57D-918BCDA711E5}" type="presOf" srcId="{A0720C4C-4EA7-43B8-B39E-2E0888FBECAE}" destId="{27CF38A4-2716-47C2-B9E4-1BF0F3B4956E}" srcOrd="1" destOrd="0" presId="urn:microsoft.com/office/officeart/2005/8/layout/bProcess3"/>
    <dgm:cxn modelId="{BE7F8976-D8A1-41D1-BD2E-C8739E6C75CD}" srcId="{E43DEEF4-780E-4D53-AE6E-0D9BFE014CF1}" destId="{46D538E9-15A2-436B-AA80-8990E2053EF8}" srcOrd="3" destOrd="0" parTransId="{22F92E3E-0D8D-440B-B479-30A1DB748CF2}" sibTransId="{DBF15DB2-A3BC-46C9-9636-D6865D76B2A5}"/>
    <dgm:cxn modelId="{E5DD9451-DB0E-4849-AC0F-A904B99C1084}" type="presOf" srcId="{BBA2FC49-8845-4BFE-AE2D-298449D9DB60}" destId="{96160498-27F4-4226-972B-0814AC82AAC8}" srcOrd="0" destOrd="0" presId="urn:microsoft.com/office/officeart/2005/8/layout/bProcess3"/>
    <dgm:cxn modelId="{47419BE1-1D3D-41B8-BB6E-A5E506A25506}" type="presParOf" srcId="{FA6650F3-216C-4BB1-9D8E-E0D1F105F00A}" destId="{B15B136F-C43C-450D-8C2B-3B230E7A8E60}" srcOrd="0" destOrd="0" presId="urn:microsoft.com/office/officeart/2005/8/layout/bProcess3"/>
    <dgm:cxn modelId="{9C071139-5EF6-4DDC-9C51-D97061AD55FB}" type="presParOf" srcId="{FA6650F3-216C-4BB1-9D8E-E0D1F105F00A}" destId="{B96D2024-5851-49D2-8985-F36578DB4B55}" srcOrd="1" destOrd="0" presId="urn:microsoft.com/office/officeart/2005/8/layout/bProcess3"/>
    <dgm:cxn modelId="{F7F3E2BF-DE04-49D2-9AE8-A0A4C6BC073F}" type="presParOf" srcId="{B96D2024-5851-49D2-8985-F36578DB4B55}" destId="{2912B46E-452C-4F03-B788-BFDAAA00DE84}" srcOrd="0" destOrd="0" presId="urn:microsoft.com/office/officeart/2005/8/layout/bProcess3"/>
    <dgm:cxn modelId="{9085BB43-BEA1-4D62-902A-239B8FE1D381}" type="presParOf" srcId="{FA6650F3-216C-4BB1-9D8E-E0D1F105F00A}" destId="{A8B5356C-2A07-4B64-8B85-7A29AA20AF78}" srcOrd="2" destOrd="0" presId="urn:microsoft.com/office/officeart/2005/8/layout/bProcess3"/>
    <dgm:cxn modelId="{DADE5914-2EEF-47F3-930D-523403DD721B}" type="presParOf" srcId="{FA6650F3-216C-4BB1-9D8E-E0D1F105F00A}" destId="{6402DE60-EBEC-40CD-B14D-A216883B63EF}" srcOrd="3" destOrd="0" presId="urn:microsoft.com/office/officeart/2005/8/layout/bProcess3"/>
    <dgm:cxn modelId="{0C7B1EA3-F341-4D1A-B78D-DE7FC5BCB7CA}" type="presParOf" srcId="{6402DE60-EBEC-40CD-B14D-A216883B63EF}" destId="{AB0B09D9-5495-414C-A23B-CB8983503894}" srcOrd="0" destOrd="0" presId="urn:microsoft.com/office/officeart/2005/8/layout/bProcess3"/>
    <dgm:cxn modelId="{F52BEE04-EF9A-4045-9182-9C6DBE27EE43}" type="presParOf" srcId="{FA6650F3-216C-4BB1-9D8E-E0D1F105F00A}" destId="{96160498-27F4-4226-972B-0814AC82AAC8}" srcOrd="4" destOrd="0" presId="urn:microsoft.com/office/officeart/2005/8/layout/bProcess3"/>
    <dgm:cxn modelId="{B145E503-4BB2-45BE-A93A-264A943F1489}" type="presParOf" srcId="{FA6650F3-216C-4BB1-9D8E-E0D1F105F00A}" destId="{DB66BD84-5F87-4148-875D-214C6C3C100A}" srcOrd="5" destOrd="0" presId="urn:microsoft.com/office/officeart/2005/8/layout/bProcess3"/>
    <dgm:cxn modelId="{FC25DF37-9C43-48A8-B42B-69643009E902}" type="presParOf" srcId="{DB66BD84-5F87-4148-875D-214C6C3C100A}" destId="{27CF38A4-2716-47C2-B9E4-1BF0F3B4956E}" srcOrd="0" destOrd="0" presId="urn:microsoft.com/office/officeart/2005/8/layout/bProcess3"/>
    <dgm:cxn modelId="{48958ED5-0A38-4488-B695-DB94E0BA0902}" type="presParOf" srcId="{FA6650F3-216C-4BB1-9D8E-E0D1F105F00A}" destId="{0426E51F-5E0E-4570-86AE-570499963F69}" srcOrd="6" destOrd="0" presId="urn:microsoft.com/office/officeart/2005/8/layout/bProcess3"/>
    <dgm:cxn modelId="{184FB56F-31DF-423B-BD1E-B28ED438D8E6}" type="presParOf" srcId="{FA6650F3-216C-4BB1-9D8E-E0D1F105F00A}" destId="{5B908044-526A-4D54-8B61-AC751404B5B2}" srcOrd="7" destOrd="0" presId="urn:microsoft.com/office/officeart/2005/8/layout/bProcess3"/>
    <dgm:cxn modelId="{23F6A61A-4E9F-4C91-A982-1E6EB3C30E38}" type="presParOf" srcId="{5B908044-526A-4D54-8B61-AC751404B5B2}" destId="{C7734281-A12E-4469-B8CE-26A01F1CC3E4}" srcOrd="0" destOrd="0" presId="urn:microsoft.com/office/officeart/2005/8/layout/bProcess3"/>
    <dgm:cxn modelId="{BB4F1016-FE6D-46FA-BDED-0DA1EBF901F8}" type="presParOf" srcId="{FA6650F3-216C-4BB1-9D8E-E0D1F105F00A}" destId="{EEFF9775-F196-455B-B089-25E5DEF78CB7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E43DEEF4-780E-4D53-AE6E-0D9BFE014CF1}" type="doc">
      <dgm:prSet loTypeId="urn:microsoft.com/office/officeart/2005/8/layout/bProcess3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4B19A812-E37D-43E8-B386-2C87341BC555}">
      <dgm:prSet phldrT="[نص]"/>
      <dgm:spPr/>
      <dgm:t>
        <a:bodyPr/>
        <a:lstStyle/>
        <a:p>
          <a:pPr rtl="1"/>
          <a:r>
            <a:rPr lang="ar-SA" b="1" dirty="0" smtClean="0"/>
            <a:t>سجل </a:t>
          </a:r>
          <a:r>
            <a:rPr lang="en-US" b="1" dirty="0" smtClean="0"/>
            <a:t>record</a:t>
          </a:r>
          <a:endParaRPr lang="ar-SA" dirty="0"/>
        </a:p>
      </dgm:t>
    </dgm:pt>
    <dgm:pt modelId="{AFEF7F43-9A9B-42F1-8D5C-7FCB728ADB9E}" type="parTrans" cxnId="{31651810-E15E-477F-8F19-A57DDD0EFAB2}">
      <dgm:prSet/>
      <dgm:spPr/>
      <dgm:t>
        <a:bodyPr/>
        <a:lstStyle/>
        <a:p>
          <a:pPr rtl="1"/>
          <a:endParaRPr lang="ar-SA"/>
        </a:p>
      </dgm:t>
    </dgm:pt>
    <dgm:pt modelId="{A8D6E013-FC90-4B94-AF04-C6FB6605FC78}" type="sibTrans" cxnId="{31651810-E15E-477F-8F19-A57DDD0EFAB2}">
      <dgm:prSet/>
      <dgm:spPr/>
      <dgm:t>
        <a:bodyPr/>
        <a:lstStyle/>
        <a:p>
          <a:pPr rtl="1"/>
          <a:endParaRPr lang="ar-SA"/>
        </a:p>
      </dgm:t>
    </dgm:pt>
    <dgm:pt modelId="{B7ABCDB7-B1CF-45F4-BF2B-4CC317D78CAD}">
      <dgm:prSet phldrT="[نص]"/>
      <dgm:spPr/>
      <dgm:t>
        <a:bodyPr/>
        <a:lstStyle/>
        <a:p>
          <a:pPr rtl="1"/>
          <a:r>
            <a:rPr lang="ar-SA" b="1" dirty="0" smtClean="0"/>
            <a:t>كيان </a:t>
          </a:r>
          <a:r>
            <a:rPr lang="en-US" b="1" dirty="0" smtClean="0"/>
            <a:t>entity</a:t>
          </a:r>
          <a:endParaRPr lang="ar-SA" dirty="0"/>
        </a:p>
      </dgm:t>
    </dgm:pt>
    <dgm:pt modelId="{C09493C6-EAB0-4150-BBBF-44F7C6771E0E}" type="parTrans" cxnId="{1E73D740-9E90-4C00-97AC-AF840EC76795}">
      <dgm:prSet/>
      <dgm:spPr/>
      <dgm:t>
        <a:bodyPr/>
        <a:lstStyle/>
        <a:p>
          <a:pPr rtl="1"/>
          <a:endParaRPr lang="ar-SA"/>
        </a:p>
      </dgm:t>
    </dgm:pt>
    <dgm:pt modelId="{174452F8-3170-453B-B046-2DE5C6A20F07}" type="sibTrans" cxnId="{1E73D740-9E90-4C00-97AC-AF840EC76795}">
      <dgm:prSet/>
      <dgm:spPr/>
      <dgm:t>
        <a:bodyPr/>
        <a:lstStyle/>
        <a:p>
          <a:pPr rtl="1"/>
          <a:endParaRPr lang="ar-SA"/>
        </a:p>
      </dgm:t>
    </dgm:pt>
    <dgm:pt modelId="{BBA2FC49-8845-4BFE-AE2D-298449D9DB60}">
      <dgm:prSet phldrT="[نص]"/>
      <dgm:spPr/>
      <dgm:t>
        <a:bodyPr/>
        <a:lstStyle/>
        <a:p>
          <a:pPr rtl="1"/>
          <a:r>
            <a:rPr lang="ar-SA" b="1" dirty="0" smtClean="0"/>
            <a:t>الصفات </a:t>
          </a:r>
          <a:r>
            <a:rPr lang="en-US" b="1" dirty="0" smtClean="0"/>
            <a:t>Attributes </a:t>
          </a:r>
          <a:endParaRPr lang="ar-SA" dirty="0"/>
        </a:p>
      </dgm:t>
    </dgm:pt>
    <dgm:pt modelId="{C218F112-ED9A-4543-B381-38B37B0B555A}" type="parTrans" cxnId="{F679CC83-5DF9-4215-A067-C4D657D7BA5D}">
      <dgm:prSet/>
      <dgm:spPr/>
      <dgm:t>
        <a:bodyPr/>
        <a:lstStyle/>
        <a:p>
          <a:pPr rtl="1"/>
          <a:endParaRPr lang="ar-SA"/>
        </a:p>
      </dgm:t>
    </dgm:pt>
    <dgm:pt modelId="{A0720C4C-4EA7-43B8-B39E-2E0888FBECAE}" type="sibTrans" cxnId="{F679CC83-5DF9-4215-A067-C4D657D7BA5D}">
      <dgm:prSet/>
      <dgm:spPr/>
      <dgm:t>
        <a:bodyPr/>
        <a:lstStyle/>
        <a:p>
          <a:pPr rtl="1"/>
          <a:endParaRPr lang="ar-SA"/>
        </a:p>
      </dgm:t>
    </dgm:pt>
    <dgm:pt modelId="{46D538E9-15A2-436B-AA80-8990E2053EF8}">
      <dgm:prSet phldrT="[نص]"/>
      <dgm:spPr/>
      <dgm:t>
        <a:bodyPr/>
        <a:lstStyle/>
        <a:p>
          <a:pPr rtl="1"/>
          <a:r>
            <a:rPr lang="ar-SA" b="1" dirty="0" smtClean="0"/>
            <a:t>الحقل المفتاح  </a:t>
          </a:r>
          <a:r>
            <a:rPr lang="en-US" b="1" dirty="0" smtClean="0"/>
            <a:t>Key Field  </a:t>
          </a:r>
          <a:endParaRPr lang="ar-SA" dirty="0"/>
        </a:p>
      </dgm:t>
    </dgm:pt>
    <dgm:pt modelId="{22F92E3E-0D8D-440B-B479-30A1DB748CF2}" type="parTrans" cxnId="{BE7F8976-D8A1-41D1-BD2E-C8739E6C75CD}">
      <dgm:prSet/>
      <dgm:spPr/>
      <dgm:t>
        <a:bodyPr/>
        <a:lstStyle/>
        <a:p>
          <a:pPr rtl="1"/>
          <a:endParaRPr lang="ar-SA"/>
        </a:p>
      </dgm:t>
    </dgm:pt>
    <dgm:pt modelId="{DBF15DB2-A3BC-46C9-9636-D6865D76B2A5}" type="sibTrans" cxnId="{BE7F8976-D8A1-41D1-BD2E-C8739E6C75CD}">
      <dgm:prSet/>
      <dgm:spPr/>
      <dgm:t>
        <a:bodyPr/>
        <a:lstStyle/>
        <a:p>
          <a:pPr rtl="1"/>
          <a:endParaRPr lang="ar-SA"/>
        </a:p>
      </dgm:t>
    </dgm:pt>
    <dgm:pt modelId="{41416BDC-DB8B-4686-87C8-A9063FB18E5F}">
      <dgm:prSet phldrT="[نص]"/>
      <dgm:spPr/>
      <dgm:t>
        <a:bodyPr/>
        <a:lstStyle/>
        <a:p>
          <a:pPr rtl="1"/>
          <a:r>
            <a:rPr lang="ar-SA" b="1" dirty="0" smtClean="0"/>
            <a:t>المفتاح الأساسي </a:t>
          </a:r>
          <a:r>
            <a:rPr lang="en-US" b="1" dirty="0" smtClean="0"/>
            <a:t>Primary Key</a:t>
          </a:r>
          <a:endParaRPr lang="ar-SA" dirty="0"/>
        </a:p>
      </dgm:t>
    </dgm:pt>
    <dgm:pt modelId="{4A848B11-AB07-4E62-B671-EE1F76C61CE9}" type="parTrans" cxnId="{842C4C69-772F-4723-9E10-E2707EF1D4AB}">
      <dgm:prSet/>
      <dgm:spPr/>
      <dgm:t>
        <a:bodyPr/>
        <a:lstStyle/>
        <a:p>
          <a:pPr rtl="1"/>
          <a:endParaRPr lang="ar-SA"/>
        </a:p>
      </dgm:t>
    </dgm:pt>
    <dgm:pt modelId="{9E317C25-5983-443B-A9F4-0F417692271E}" type="sibTrans" cxnId="{842C4C69-772F-4723-9E10-E2707EF1D4AB}">
      <dgm:prSet/>
      <dgm:spPr/>
      <dgm:t>
        <a:bodyPr/>
        <a:lstStyle/>
        <a:p>
          <a:pPr rtl="1"/>
          <a:endParaRPr lang="ar-SA"/>
        </a:p>
      </dgm:t>
    </dgm:pt>
    <dgm:pt modelId="{FA6650F3-216C-4BB1-9D8E-E0D1F105F00A}" type="pres">
      <dgm:prSet presAssocID="{E43DEEF4-780E-4D53-AE6E-0D9BFE014CF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15B136F-C43C-450D-8C2B-3B230E7A8E60}" type="pres">
      <dgm:prSet presAssocID="{4B19A812-E37D-43E8-B386-2C87341BC5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6D2024-5851-49D2-8985-F36578DB4B55}" type="pres">
      <dgm:prSet presAssocID="{A8D6E013-FC90-4B94-AF04-C6FB6605FC78}" presName="sibTrans" presStyleLbl="sibTrans1D1" presStyleIdx="0" presStyleCnt="4"/>
      <dgm:spPr/>
      <dgm:t>
        <a:bodyPr/>
        <a:lstStyle/>
        <a:p>
          <a:pPr rtl="1"/>
          <a:endParaRPr lang="ar-SA"/>
        </a:p>
      </dgm:t>
    </dgm:pt>
    <dgm:pt modelId="{2912B46E-452C-4F03-B788-BFDAAA00DE84}" type="pres">
      <dgm:prSet presAssocID="{A8D6E013-FC90-4B94-AF04-C6FB6605FC78}" presName="connectorText" presStyleLbl="sibTrans1D1" presStyleIdx="0" presStyleCnt="4"/>
      <dgm:spPr/>
      <dgm:t>
        <a:bodyPr/>
        <a:lstStyle/>
        <a:p>
          <a:pPr rtl="1"/>
          <a:endParaRPr lang="ar-SA"/>
        </a:p>
      </dgm:t>
    </dgm:pt>
    <dgm:pt modelId="{A8B5356C-2A07-4B64-8B85-7A29AA20AF78}" type="pres">
      <dgm:prSet presAssocID="{B7ABCDB7-B1CF-45F4-BF2B-4CC317D78CAD}" presName="node" presStyleLbl="node1" presStyleIdx="1" presStyleCnt="5" custLinFactNeighborX="-3023" custLinFactNeighborY="-23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02DE60-EBEC-40CD-B14D-A216883B63EF}" type="pres">
      <dgm:prSet presAssocID="{174452F8-3170-453B-B046-2DE5C6A20F07}" presName="sibTrans" presStyleLbl="sibTrans1D1" presStyleIdx="1" presStyleCnt="4"/>
      <dgm:spPr/>
      <dgm:t>
        <a:bodyPr/>
        <a:lstStyle/>
        <a:p>
          <a:pPr rtl="1"/>
          <a:endParaRPr lang="ar-SA"/>
        </a:p>
      </dgm:t>
    </dgm:pt>
    <dgm:pt modelId="{AB0B09D9-5495-414C-A23B-CB8983503894}" type="pres">
      <dgm:prSet presAssocID="{174452F8-3170-453B-B046-2DE5C6A20F07}" presName="connectorText" presStyleLbl="sibTrans1D1" presStyleIdx="1" presStyleCnt="4"/>
      <dgm:spPr/>
      <dgm:t>
        <a:bodyPr/>
        <a:lstStyle/>
        <a:p>
          <a:pPr rtl="1"/>
          <a:endParaRPr lang="ar-SA"/>
        </a:p>
      </dgm:t>
    </dgm:pt>
    <dgm:pt modelId="{96160498-27F4-4226-972B-0814AC82AAC8}" type="pres">
      <dgm:prSet presAssocID="{BBA2FC49-8845-4BFE-AE2D-298449D9DB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66BD84-5F87-4148-875D-214C6C3C100A}" type="pres">
      <dgm:prSet presAssocID="{A0720C4C-4EA7-43B8-B39E-2E0888FBECAE}" presName="sibTrans" presStyleLbl="sibTrans1D1" presStyleIdx="2" presStyleCnt="4"/>
      <dgm:spPr/>
      <dgm:t>
        <a:bodyPr/>
        <a:lstStyle/>
        <a:p>
          <a:pPr rtl="1"/>
          <a:endParaRPr lang="ar-SA"/>
        </a:p>
      </dgm:t>
    </dgm:pt>
    <dgm:pt modelId="{27CF38A4-2716-47C2-B9E4-1BF0F3B4956E}" type="pres">
      <dgm:prSet presAssocID="{A0720C4C-4EA7-43B8-B39E-2E0888FBECAE}" presName="connectorText" presStyleLbl="sibTrans1D1" presStyleIdx="2" presStyleCnt="4"/>
      <dgm:spPr/>
      <dgm:t>
        <a:bodyPr/>
        <a:lstStyle/>
        <a:p>
          <a:pPr rtl="1"/>
          <a:endParaRPr lang="ar-SA"/>
        </a:p>
      </dgm:t>
    </dgm:pt>
    <dgm:pt modelId="{0426E51F-5E0E-4570-86AE-570499963F69}" type="pres">
      <dgm:prSet presAssocID="{46D538E9-15A2-436B-AA80-8990E2053EF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B908044-526A-4D54-8B61-AC751404B5B2}" type="pres">
      <dgm:prSet presAssocID="{DBF15DB2-A3BC-46C9-9636-D6865D76B2A5}" presName="sibTrans" presStyleLbl="sibTrans1D1" presStyleIdx="3" presStyleCnt="4"/>
      <dgm:spPr/>
      <dgm:t>
        <a:bodyPr/>
        <a:lstStyle/>
        <a:p>
          <a:pPr rtl="1"/>
          <a:endParaRPr lang="ar-SA"/>
        </a:p>
      </dgm:t>
    </dgm:pt>
    <dgm:pt modelId="{C7734281-A12E-4469-B8CE-26A01F1CC3E4}" type="pres">
      <dgm:prSet presAssocID="{DBF15DB2-A3BC-46C9-9636-D6865D76B2A5}" presName="connectorText" presStyleLbl="sibTrans1D1" presStyleIdx="3" presStyleCnt="4"/>
      <dgm:spPr/>
      <dgm:t>
        <a:bodyPr/>
        <a:lstStyle/>
        <a:p>
          <a:pPr rtl="1"/>
          <a:endParaRPr lang="ar-SA"/>
        </a:p>
      </dgm:t>
    </dgm:pt>
    <dgm:pt modelId="{EEFF9775-F196-455B-B089-25E5DEF78CB7}" type="pres">
      <dgm:prSet presAssocID="{41416BDC-DB8B-4686-87C8-A9063FB18E5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630BFEB-05F1-474C-A3D8-EF618711046E}" type="presOf" srcId="{A0720C4C-4EA7-43B8-B39E-2E0888FBECAE}" destId="{27CF38A4-2716-47C2-B9E4-1BF0F3B4956E}" srcOrd="1" destOrd="0" presId="urn:microsoft.com/office/officeart/2005/8/layout/bProcess3"/>
    <dgm:cxn modelId="{F679CC83-5DF9-4215-A067-C4D657D7BA5D}" srcId="{E43DEEF4-780E-4D53-AE6E-0D9BFE014CF1}" destId="{BBA2FC49-8845-4BFE-AE2D-298449D9DB60}" srcOrd="2" destOrd="0" parTransId="{C218F112-ED9A-4543-B381-38B37B0B555A}" sibTransId="{A0720C4C-4EA7-43B8-B39E-2E0888FBECAE}"/>
    <dgm:cxn modelId="{92A3A6CF-43C4-4634-BCB2-56600DD63FF7}" type="presOf" srcId="{41416BDC-DB8B-4686-87C8-A9063FB18E5F}" destId="{EEFF9775-F196-455B-B089-25E5DEF78CB7}" srcOrd="0" destOrd="0" presId="urn:microsoft.com/office/officeart/2005/8/layout/bProcess3"/>
    <dgm:cxn modelId="{055DA3DB-507F-4B62-89D5-EE9EDEF896C3}" type="presOf" srcId="{4B19A812-E37D-43E8-B386-2C87341BC555}" destId="{B15B136F-C43C-450D-8C2B-3B230E7A8E60}" srcOrd="0" destOrd="0" presId="urn:microsoft.com/office/officeart/2005/8/layout/bProcess3"/>
    <dgm:cxn modelId="{F6DD7E14-02E7-4B89-B994-4EA69D7A5D08}" type="presOf" srcId="{DBF15DB2-A3BC-46C9-9636-D6865D76B2A5}" destId="{C7734281-A12E-4469-B8CE-26A01F1CC3E4}" srcOrd="1" destOrd="0" presId="urn:microsoft.com/office/officeart/2005/8/layout/bProcess3"/>
    <dgm:cxn modelId="{842C4C69-772F-4723-9E10-E2707EF1D4AB}" srcId="{E43DEEF4-780E-4D53-AE6E-0D9BFE014CF1}" destId="{41416BDC-DB8B-4686-87C8-A9063FB18E5F}" srcOrd="4" destOrd="0" parTransId="{4A848B11-AB07-4E62-B671-EE1F76C61CE9}" sibTransId="{9E317C25-5983-443B-A9F4-0F417692271E}"/>
    <dgm:cxn modelId="{44894922-3067-4816-8555-D9643181EBAE}" type="presOf" srcId="{A8D6E013-FC90-4B94-AF04-C6FB6605FC78}" destId="{B96D2024-5851-49D2-8985-F36578DB4B55}" srcOrd="0" destOrd="0" presId="urn:microsoft.com/office/officeart/2005/8/layout/bProcess3"/>
    <dgm:cxn modelId="{929189C3-27CB-4850-B5C2-12DFEB8901B9}" type="presOf" srcId="{A0720C4C-4EA7-43B8-B39E-2E0888FBECAE}" destId="{DB66BD84-5F87-4148-875D-214C6C3C100A}" srcOrd="0" destOrd="0" presId="urn:microsoft.com/office/officeart/2005/8/layout/bProcess3"/>
    <dgm:cxn modelId="{85B5A708-7984-4038-87B7-61957342517B}" type="presOf" srcId="{BBA2FC49-8845-4BFE-AE2D-298449D9DB60}" destId="{96160498-27F4-4226-972B-0814AC82AAC8}" srcOrd="0" destOrd="0" presId="urn:microsoft.com/office/officeart/2005/8/layout/bProcess3"/>
    <dgm:cxn modelId="{31651810-E15E-477F-8F19-A57DDD0EFAB2}" srcId="{E43DEEF4-780E-4D53-AE6E-0D9BFE014CF1}" destId="{4B19A812-E37D-43E8-B386-2C87341BC555}" srcOrd="0" destOrd="0" parTransId="{AFEF7F43-9A9B-42F1-8D5C-7FCB728ADB9E}" sibTransId="{A8D6E013-FC90-4B94-AF04-C6FB6605FC78}"/>
    <dgm:cxn modelId="{AB0EF3BB-6D52-484E-9E42-2D810CF7AFD6}" type="presOf" srcId="{DBF15DB2-A3BC-46C9-9636-D6865D76B2A5}" destId="{5B908044-526A-4D54-8B61-AC751404B5B2}" srcOrd="0" destOrd="0" presId="urn:microsoft.com/office/officeart/2005/8/layout/bProcess3"/>
    <dgm:cxn modelId="{1B71C6E4-A277-48D3-B074-E46B3DC0FD78}" type="presOf" srcId="{174452F8-3170-453B-B046-2DE5C6A20F07}" destId="{6402DE60-EBEC-40CD-B14D-A216883B63EF}" srcOrd="0" destOrd="0" presId="urn:microsoft.com/office/officeart/2005/8/layout/bProcess3"/>
    <dgm:cxn modelId="{1E73D740-9E90-4C00-97AC-AF840EC76795}" srcId="{E43DEEF4-780E-4D53-AE6E-0D9BFE014CF1}" destId="{B7ABCDB7-B1CF-45F4-BF2B-4CC317D78CAD}" srcOrd="1" destOrd="0" parTransId="{C09493C6-EAB0-4150-BBBF-44F7C6771E0E}" sibTransId="{174452F8-3170-453B-B046-2DE5C6A20F07}"/>
    <dgm:cxn modelId="{8AC93EC6-80C2-49D7-A0C9-04E1B0960390}" type="presOf" srcId="{A8D6E013-FC90-4B94-AF04-C6FB6605FC78}" destId="{2912B46E-452C-4F03-B788-BFDAAA00DE84}" srcOrd="1" destOrd="0" presId="urn:microsoft.com/office/officeart/2005/8/layout/bProcess3"/>
    <dgm:cxn modelId="{F54A3A5D-D02F-454C-8008-1889039D9EC2}" type="presOf" srcId="{46D538E9-15A2-436B-AA80-8990E2053EF8}" destId="{0426E51F-5E0E-4570-86AE-570499963F69}" srcOrd="0" destOrd="0" presId="urn:microsoft.com/office/officeart/2005/8/layout/bProcess3"/>
    <dgm:cxn modelId="{BE7F8976-D8A1-41D1-BD2E-C8739E6C75CD}" srcId="{E43DEEF4-780E-4D53-AE6E-0D9BFE014CF1}" destId="{46D538E9-15A2-436B-AA80-8990E2053EF8}" srcOrd="3" destOrd="0" parTransId="{22F92E3E-0D8D-440B-B479-30A1DB748CF2}" sibTransId="{DBF15DB2-A3BC-46C9-9636-D6865D76B2A5}"/>
    <dgm:cxn modelId="{77FFA680-DA10-4F6A-BF4E-421C8E4684D8}" type="presOf" srcId="{174452F8-3170-453B-B046-2DE5C6A20F07}" destId="{AB0B09D9-5495-414C-A23B-CB8983503894}" srcOrd="1" destOrd="0" presId="urn:microsoft.com/office/officeart/2005/8/layout/bProcess3"/>
    <dgm:cxn modelId="{9EBF5DA5-8560-459B-94A0-3BAC56A414E4}" type="presOf" srcId="{B7ABCDB7-B1CF-45F4-BF2B-4CC317D78CAD}" destId="{A8B5356C-2A07-4B64-8B85-7A29AA20AF78}" srcOrd="0" destOrd="0" presId="urn:microsoft.com/office/officeart/2005/8/layout/bProcess3"/>
    <dgm:cxn modelId="{96DE2BE0-A875-4AD4-BE25-AAD3A0E64D29}" type="presOf" srcId="{E43DEEF4-780E-4D53-AE6E-0D9BFE014CF1}" destId="{FA6650F3-216C-4BB1-9D8E-E0D1F105F00A}" srcOrd="0" destOrd="0" presId="urn:microsoft.com/office/officeart/2005/8/layout/bProcess3"/>
    <dgm:cxn modelId="{616CFC2E-DF56-4438-9AFF-17F94952D84D}" type="presParOf" srcId="{FA6650F3-216C-4BB1-9D8E-E0D1F105F00A}" destId="{B15B136F-C43C-450D-8C2B-3B230E7A8E60}" srcOrd="0" destOrd="0" presId="urn:microsoft.com/office/officeart/2005/8/layout/bProcess3"/>
    <dgm:cxn modelId="{0985A5A8-D096-4D15-AA26-13D73B781EB6}" type="presParOf" srcId="{FA6650F3-216C-4BB1-9D8E-E0D1F105F00A}" destId="{B96D2024-5851-49D2-8985-F36578DB4B55}" srcOrd="1" destOrd="0" presId="urn:microsoft.com/office/officeart/2005/8/layout/bProcess3"/>
    <dgm:cxn modelId="{52B699A9-48B4-48B9-9E15-45985AC5D1B6}" type="presParOf" srcId="{B96D2024-5851-49D2-8985-F36578DB4B55}" destId="{2912B46E-452C-4F03-B788-BFDAAA00DE84}" srcOrd="0" destOrd="0" presId="urn:microsoft.com/office/officeart/2005/8/layout/bProcess3"/>
    <dgm:cxn modelId="{CF2AF421-55EF-4799-B090-993C208CF99A}" type="presParOf" srcId="{FA6650F3-216C-4BB1-9D8E-E0D1F105F00A}" destId="{A8B5356C-2A07-4B64-8B85-7A29AA20AF78}" srcOrd="2" destOrd="0" presId="urn:microsoft.com/office/officeart/2005/8/layout/bProcess3"/>
    <dgm:cxn modelId="{A9FCA8C9-F0AD-4FC9-A567-2EAE7410F626}" type="presParOf" srcId="{FA6650F3-216C-4BB1-9D8E-E0D1F105F00A}" destId="{6402DE60-EBEC-40CD-B14D-A216883B63EF}" srcOrd="3" destOrd="0" presId="urn:microsoft.com/office/officeart/2005/8/layout/bProcess3"/>
    <dgm:cxn modelId="{CA20EE32-081D-4D6B-BF92-E11BC0F20B72}" type="presParOf" srcId="{6402DE60-EBEC-40CD-B14D-A216883B63EF}" destId="{AB0B09D9-5495-414C-A23B-CB8983503894}" srcOrd="0" destOrd="0" presId="urn:microsoft.com/office/officeart/2005/8/layout/bProcess3"/>
    <dgm:cxn modelId="{9B3AD41E-7F00-4583-8171-B576B16C3D04}" type="presParOf" srcId="{FA6650F3-216C-4BB1-9D8E-E0D1F105F00A}" destId="{96160498-27F4-4226-972B-0814AC82AAC8}" srcOrd="4" destOrd="0" presId="urn:microsoft.com/office/officeart/2005/8/layout/bProcess3"/>
    <dgm:cxn modelId="{8C473851-BF7E-4CCC-AA44-0C56108D7DF7}" type="presParOf" srcId="{FA6650F3-216C-4BB1-9D8E-E0D1F105F00A}" destId="{DB66BD84-5F87-4148-875D-214C6C3C100A}" srcOrd="5" destOrd="0" presId="urn:microsoft.com/office/officeart/2005/8/layout/bProcess3"/>
    <dgm:cxn modelId="{0A36018B-C930-4476-9CC5-72ED73384232}" type="presParOf" srcId="{DB66BD84-5F87-4148-875D-214C6C3C100A}" destId="{27CF38A4-2716-47C2-B9E4-1BF0F3B4956E}" srcOrd="0" destOrd="0" presId="urn:microsoft.com/office/officeart/2005/8/layout/bProcess3"/>
    <dgm:cxn modelId="{C12CD5C0-9E62-44DC-9C63-ECA9255457DF}" type="presParOf" srcId="{FA6650F3-216C-4BB1-9D8E-E0D1F105F00A}" destId="{0426E51F-5E0E-4570-86AE-570499963F69}" srcOrd="6" destOrd="0" presId="urn:microsoft.com/office/officeart/2005/8/layout/bProcess3"/>
    <dgm:cxn modelId="{AFD54FB8-EFD2-439D-B216-C66820A0D15A}" type="presParOf" srcId="{FA6650F3-216C-4BB1-9D8E-E0D1F105F00A}" destId="{5B908044-526A-4D54-8B61-AC751404B5B2}" srcOrd="7" destOrd="0" presId="urn:microsoft.com/office/officeart/2005/8/layout/bProcess3"/>
    <dgm:cxn modelId="{6FB62DC9-9870-4E42-B21A-735BB8B689BE}" type="presParOf" srcId="{5B908044-526A-4D54-8B61-AC751404B5B2}" destId="{C7734281-A12E-4469-B8CE-26A01F1CC3E4}" srcOrd="0" destOrd="0" presId="urn:microsoft.com/office/officeart/2005/8/layout/bProcess3"/>
    <dgm:cxn modelId="{47AB3827-6A88-442E-BDFE-1D7CFC7B9E5A}" type="presParOf" srcId="{FA6650F3-216C-4BB1-9D8E-E0D1F105F00A}" destId="{EEFF9775-F196-455B-B089-25E5DEF78CB7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D375975-5EF8-4427-8FAD-9A6661ED259E}" type="doc">
      <dgm:prSet loTypeId="urn:microsoft.com/office/officeart/2005/8/layout/default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F6021B81-160C-40EC-BA18-050446897E5F}">
      <dgm:prSet phldrT="[نص]"/>
      <dgm:spPr/>
      <dgm:t>
        <a:bodyPr/>
        <a:lstStyle/>
        <a:p>
          <a:pPr rtl="1"/>
          <a:r>
            <a:rPr lang="ar-EG" b="1" dirty="0" smtClean="0"/>
            <a:t>فائض </a:t>
          </a:r>
          <a:r>
            <a:rPr lang="ar-SA" b="1" dirty="0" smtClean="0"/>
            <a:t>البيانات </a:t>
          </a:r>
          <a:r>
            <a:rPr lang="en-US" b="1" dirty="0" smtClean="0"/>
            <a:t>Data Redundancy</a:t>
          </a:r>
          <a:endParaRPr lang="ar-SA" dirty="0"/>
        </a:p>
      </dgm:t>
    </dgm:pt>
    <dgm:pt modelId="{E501A39F-490A-44AC-9FF8-D5EF18B7C9C6}" type="parTrans" cxnId="{E3F68373-D9DC-4BC1-9D43-5838B5B0C347}">
      <dgm:prSet/>
      <dgm:spPr/>
      <dgm:t>
        <a:bodyPr/>
        <a:lstStyle/>
        <a:p>
          <a:pPr rtl="1"/>
          <a:endParaRPr lang="ar-SA"/>
        </a:p>
      </dgm:t>
    </dgm:pt>
    <dgm:pt modelId="{7147368A-F578-4096-ACD4-0BEBA4404E8A}" type="sibTrans" cxnId="{E3F68373-D9DC-4BC1-9D43-5838B5B0C347}">
      <dgm:prSet/>
      <dgm:spPr/>
      <dgm:t>
        <a:bodyPr/>
        <a:lstStyle/>
        <a:p>
          <a:pPr rtl="1"/>
          <a:endParaRPr lang="ar-SA"/>
        </a:p>
      </dgm:t>
    </dgm:pt>
    <dgm:pt modelId="{D9F0A28E-57A7-487F-98E8-FCE88EF8CBD4}">
      <dgm:prSet phldrT="[نص]"/>
      <dgm:spPr/>
      <dgm:t>
        <a:bodyPr/>
        <a:lstStyle/>
        <a:p>
          <a:pPr rtl="1"/>
          <a:r>
            <a:rPr lang="ar-EG" b="1" dirty="0" smtClean="0"/>
            <a:t>اعتمادية </a:t>
          </a:r>
          <a:r>
            <a:rPr lang="ar-SA" b="1" dirty="0" smtClean="0"/>
            <a:t> البرامج والبيانات  </a:t>
          </a:r>
          <a:r>
            <a:rPr lang="en-US" b="1" dirty="0" smtClean="0"/>
            <a:t>Program-Data Dependence</a:t>
          </a:r>
          <a:endParaRPr lang="ar-SA" dirty="0"/>
        </a:p>
      </dgm:t>
    </dgm:pt>
    <dgm:pt modelId="{96D902BF-1CF6-4AF9-8A74-CCD4ABC527B1}" type="parTrans" cxnId="{E071AF18-4EBC-4C07-BC7A-4E99C3A09E0B}">
      <dgm:prSet/>
      <dgm:spPr/>
      <dgm:t>
        <a:bodyPr/>
        <a:lstStyle/>
        <a:p>
          <a:pPr rtl="1"/>
          <a:endParaRPr lang="ar-SA"/>
        </a:p>
      </dgm:t>
    </dgm:pt>
    <dgm:pt modelId="{83A89D44-65EE-490C-B0F6-746DF2D769F5}" type="sibTrans" cxnId="{E071AF18-4EBC-4C07-BC7A-4E99C3A09E0B}">
      <dgm:prSet/>
      <dgm:spPr/>
      <dgm:t>
        <a:bodyPr/>
        <a:lstStyle/>
        <a:p>
          <a:pPr rtl="1"/>
          <a:endParaRPr lang="ar-SA"/>
        </a:p>
      </dgm:t>
    </dgm:pt>
    <dgm:pt modelId="{5A2C9999-3F08-483A-A09E-655C0113BAB5}">
      <dgm:prSet phldrT="[نص]"/>
      <dgm:spPr/>
      <dgm:t>
        <a:bodyPr/>
        <a:lstStyle/>
        <a:p>
          <a:pPr rtl="1"/>
          <a:r>
            <a:rPr lang="ar-SA" b="1" dirty="0" smtClean="0"/>
            <a:t>نقص في المرونة </a:t>
          </a:r>
          <a:r>
            <a:rPr lang="en-US" b="1" dirty="0" smtClean="0"/>
            <a:t>Lack of Flexibility</a:t>
          </a:r>
          <a:endParaRPr lang="ar-SA" dirty="0"/>
        </a:p>
      </dgm:t>
    </dgm:pt>
    <dgm:pt modelId="{BC7551AD-FEF5-4055-9762-83B717CF8F9D}" type="parTrans" cxnId="{17CD2C4A-1E33-4059-AD4B-B5CE28927671}">
      <dgm:prSet/>
      <dgm:spPr/>
      <dgm:t>
        <a:bodyPr/>
        <a:lstStyle/>
        <a:p>
          <a:pPr rtl="1"/>
          <a:endParaRPr lang="ar-SA"/>
        </a:p>
      </dgm:t>
    </dgm:pt>
    <dgm:pt modelId="{3325ACE8-78EC-44F6-BEA4-3DD6F833B28C}" type="sibTrans" cxnId="{17CD2C4A-1E33-4059-AD4B-B5CE28927671}">
      <dgm:prSet/>
      <dgm:spPr/>
      <dgm:t>
        <a:bodyPr/>
        <a:lstStyle/>
        <a:p>
          <a:pPr rtl="1"/>
          <a:endParaRPr lang="ar-SA"/>
        </a:p>
      </dgm:t>
    </dgm:pt>
    <dgm:pt modelId="{E59E7B77-740C-4EF5-9F0A-6F2AD3517B2E}">
      <dgm:prSet phldrT="[نص]"/>
      <dgm:spPr/>
      <dgm:t>
        <a:bodyPr/>
        <a:lstStyle/>
        <a:p>
          <a:pPr rtl="1"/>
          <a:r>
            <a:rPr lang="ar-EG" b="1" dirty="0" smtClean="0"/>
            <a:t>ضعف السيطرة علي البيانات</a:t>
          </a:r>
          <a:r>
            <a:rPr lang="en-US" b="1" dirty="0" smtClean="0"/>
            <a:t>Poor Security</a:t>
          </a:r>
          <a:endParaRPr lang="ar-SA" dirty="0"/>
        </a:p>
      </dgm:t>
    </dgm:pt>
    <dgm:pt modelId="{CD991D52-BE3F-4914-BCB6-3385F6546656}" type="parTrans" cxnId="{AF8B4A84-0C51-466E-A3C0-BEB03790334D}">
      <dgm:prSet/>
      <dgm:spPr/>
      <dgm:t>
        <a:bodyPr/>
        <a:lstStyle/>
        <a:p>
          <a:pPr rtl="1"/>
          <a:endParaRPr lang="ar-SA"/>
        </a:p>
      </dgm:t>
    </dgm:pt>
    <dgm:pt modelId="{546EE893-C12B-460D-A90E-20222EA586DF}" type="sibTrans" cxnId="{AF8B4A84-0C51-466E-A3C0-BEB03790334D}">
      <dgm:prSet/>
      <dgm:spPr/>
      <dgm:t>
        <a:bodyPr/>
        <a:lstStyle/>
        <a:p>
          <a:pPr rtl="1"/>
          <a:endParaRPr lang="ar-SA"/>
        </a:p>
      </dgm:t>
    </dgm:pt>
    <dgm:pt modelId="{EE7AFF77-1A52-428B-874E-5942012A051C}">
      <dgm:prSet phldrT="[نص]"/>
      <dgm:spPr/>
      <dgm:t>
        <a:bodyPr/>
        <a:lstStyle/>
        <a:p>
          <a:pPr rtl="1"/>
          <a:r>
            <a:rPr lang="ar-SA" b="1" dirty="0" smtClean="0"/>
            <a:t>النقص في مشاركة البيانات </a:t>
          </a:r>
          <a:r>
            <a:rPr lang="en-US" b="1" dirty="0" smtClean="0"/>
            <a:t>Lack of Data Sharing</a:t>
          </a:r>
          <a:endParaRPr lang="ar-SA" dirty="0"/>
        </a:p>
      </dgm:t>
    </dgm:pt>
    <dgm:pt modelId="{C42E9548-F912-4B5F-9AB4-2BB0C23A0414}" type="parTrans" cxnId="{F7B629FB-E75A-4387-BEDA-CCE5A81DE7C2}">
      <dgm:prSet/>
      <dgm:spPr/>
      <dgm:t>
        <a:bodyPr/>
        <a:lstStyle/>
        <a:p>
          <a:pPr rtl="1"/>
          <a:endParaRPr lang="ar-SA"/>
        </a:p>
      </dgm:t>
    </dgm:pt>
    <dgm:pt modelId="{C5E25FD8-F540-4239-9677-D5AC41E86556}" type="sibTrans" cxnId="{F7B629FB-E75A-4387-BEDA-CCE5A81DE7C2}">
      <dgm:prSet/>
      <dgm:spPr/>
      <dgm:t>
        <a:bodyPr/>
        <a:lstStyle/>
        <a:p>
          <a:pPr rtl="1"/>
          <a:endParaRPr lang="ar-SA"/>
        </a:p>
      </dgm:t>
    </dgm:pt>
    <dgm:pt modelId="{07F38DD0-EEC3-4F55-B3AE-5E2BA48C6984}" type="pres">
      <dgm:prSet presAssocID="{DD375975-5EF8-4427-8FAD-9A6661ED25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FAC2CDA-CBA4-4742-A499-26701E38C110}" type="pres">
      <dgm:prSet presAssocID="{F6021B81-160C-40EC-BA18-050446897E5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1D71C3-FD0D-4361-8AE5-9C5D06D6A37D}" type="pres">
      <dgm:prSet presAssocID="{7147368A-F578-4096-ACD4-0BEBA4404E8A}" presName="sibTrans" presStyleCnt="0"/>
      <dgm:spPr/>
    </dgm:pt>
    <dgm:pt modelId="{68407884-AF11-44E0-8CB0-007F41CAC002}" type="pres">
      <dgm:prSet presAssocID="{D9F0A28E-57A7-487F-98E8-FCE88EF8CB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316393-EF7B-4741-99C8-F1DC7B56DC8B}" type="pres">
      <dgm:prSet presAssocID="{83A89D44-65EE-490C-B0F6-746DF2D769F5}" presName="sibTrans" presStyleCnt="0"/>
      <dgm:spPr/>
    </dgm:pt>
    <dgm:pt modelId="{4C64809C-D33D-4741-BAF6-93D1F182C738}" type="pres">
      <dgm:prSet presAssocID="{5A2C9999-3F08-483A-A09E-655C0113BAB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904132-B534-4DC2-BDE2-5BAA96CEFD40}" type="pres">
      <dgm:prSet presAssocID="{3325ACE8-78EC-44F6-BEA4-3DD6F833B28C}" presName="sibTrans" presStyleCnt="0"/>
      <dgm:spPr/>
    </dgm:pt>
    <dgm:pt modelId="{213174B6-727F-450F-908D-530F188EFB94}" type="pres">
      <dgm:prSet presAssocID="{E59E7B77-740C-4EF5-9F0A-6F2AD3517B2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F2D2DA-A0AA-4F8A-95DC-4DC1058F0C67}" type="pres">
      <dgm:prSet presAssocID="{546EE893-C12B-460D-A90E-20222EA586DF}" presName="sibTrans" presStyleCnt="0"/>
      <dgm:spPr/>
    </dgm:pt>
    <dgm:pt modelId="{F6826C7F-7852-46C4-960B-36D86F688FA4}" type="pres">
      <dgm:prSet presAssocID="{EE7AFF77-1A52-428B-874E-5942012A051C}" presName="node" presStyleLbl="node1" presStyleIdx="4" presStyleCnt="5" custLinFactNeighborX="-30122" custLinFactNeighborY="247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600FFF6-A062-4E5E-8F58-1575D5E20A2C}" type="presOf" srcId="{F6021B81-160C-40EC-BA18-050446897E5F}" destId="{9FAC2CDA-CBA4-4742-A499-26701E38C110}" srcOrd="0" destOrd="0" presId="urn:microsoft.com/office/officeart/2005/8/layout/default"/>
    <dgm:cxn modelId="{AF8B4A84-0C51-466E-A3C0-BEB03790334D}" srcId="{DD375975-5EF8-4427-8FAD-9A6661ED259E}" destId="{E59E7B77-740C-4EF5-9F0A-6F2AD3517B2E}" srcOrd="3" destOrd="0" parTransId="{CD991D52-BE3F-4914-BCB6-3385F6546656}" sibTransId="{546EE893-C12B-460D-A90E-20222EA586DF}"/>
    <dgm:cxn modelId="{8CAD10CE-4788-426C-BC4F-4BC02C037087}" type="presOf" srcId="{EE7AFF77-1A52-428B-874E-5942012A051C}" destId="{F6826C7F-7852-46C4-960B-36D86F688FA4}" srcOrd="0" destOrd="0" presId="urn:microsoft.com/office/officeart/2005/8/layout/default"/>
    <dgm:cxn modelId="{E3F68373-D9DC-4BC1-9D43-5838B5B0C347}" srcId="{DD375975-5EF8-4427-8FAD-9A6661ED259E}" destId="{F6021B81-160C-40EC-BA18-050446897E5F}" srcOrd="0" destOrd="0" parTransId="{E501A39F-490A-44AC-9FF8-D5EF18B7C9C6}" sibTransId="{7147368A-F578-4096-ACD4-0BEBA4404E8A}"/>
    <dgm:cxn modelId="{E071AF18-4EBC-4C07-BC7A-4E99C3A09E0B}" srcId="{DD375975-5EF8-4427-8FAD-9A6661ED259E}" destId="{D9F0A28E-57A7-487F-98E8-FCE88EF8CBD4}" srcOrd="1" destOrd="0" parTransId="{96D902BF-1CF6-4AF9-8A74-CCD4ABC527B1}" sibTransId="{83A89D44-65EE-490C-B0F6-746DF2D769F5}"/>
    <dgm:cxn modelId="{17CD2C4A-1E33-4059-AD4B-B5CE28927671}" srcId="{DD375975-5EF8-4427-8FAD-9A6661ED259E}" destId="{5A2C9999-3F08-483A-A09E-655C0113BAB5}" srcOrd="2" destOrd="0" parTransId="{BC7551AD-FEF5-4055-9762-83B717CF8F9D}" sibTransId="{3325ACE8-78EC-44F6-BEA4-3DD6F833B28C}"/>
    <dgm:cxn modelId="{48AE531E-2E18-40CD-AD88-3AD13765730B}" type="presOf" srcId="{D9F0A28E-57A7-487F-98E8-FCE88EF8CBD4}" destId="{68407884-AF11-44E0-8CB0-007F41CAC002}" srcOrd="0" destOrd="0" presId="urn:microsoft.com/office/officeart/2005/8/layout/default"/>
    <dgm:cxn modelId="{B82E424C-3C63-4C84-94F9-1C6C8D60A828}" type="presOf" srcId="{5A2C9999-3F08-483A-A09E-655C0113BAB5}" destId="{4C64809C-D33D-4741-BAF6-93D1F182C738}" srcOrd="0" destOrd="0" presId="urn:microsoft.com/office/officeart/2005/8/layout/default"/>
    <dgm:cxn modelId="{C8FC5CD3-C4C3-4652-ACB8-6CC60FB17B72}" type="presOf" srcId="{DD375975-5EF8-4427-8FAD-9A6661ED259E}" destId="{07F38DD0-EEC3-4F55-B3AE-5E2BA48C6984}" srcOrd="0" destOrd="0" presId="urn:microsoft.com/office/officeart/2005/8/layout/default"/>
    <dgm:cxn modelId="{F7B629FB-E75A-4387-BEDA-CCE5A81DE7C2}" srcId="{DD375975-5EF8-4427-8FAD-9A6661ED259E}" destId="{EE7AFF77-1A52-428B-874E-5942012A051C}" srcOrd="4" destOrd="0" parTransId="{C42E9548-F912-4B5F-9AB4-2BB0C23A0414}" sibTransId="{C5E25FD8-F540-4239-9677-D5AC41E86556}"/>
    <dgm:cxn modelId="{2A3FD6FD-D04E-4551-AD10-3106CD150215}" type="presOf" srcId="{E59E7B77-740C-4EF5-9F0A-6F2AD3517B2E}" destId="{213174B6-727F-450F-908D-530F188EFB94}" srcOrd="0" destOrd="0" presId="urn:microsoft.com/office/officeart/2005/8/layout/default"/>
    <dgm:cxn modelId="{FFAF9F7C-525D-4167-A4C0-FFE3B154219A}" type="presParOf" srcId="{07F38DD0-EEC3-4F55-B3AE-5E2BA48C6984}" destId="{9FAC2CDA-CBA4-4742-A499-26701E38C110}" srcOrd="0" destOrd="0" presId="urn:microsoft.com/office/officeart/2005/8/layout/default"/>
    <dgm:cxn modelId="{9B461CDC-4E05-45C0-93C3-62000AB1761F}" type="presParOf" srcId="{07F38DD0-EEC3-4F55-B3AE-5E2BA48C6984}" destId="{1A1D71C3-FD0D-4361-8AE5-9C5D06D6A37D}" srcOrd="1" destOrd="0" presId="urn:microsoft.com/office/officeart/2005/8/layout/default"/>
    <dgm:cxn modelId="{D1C0ABC0-A887-4700-B9A8-8C83B116C6FD}" type="presParOf" srcId="{07F38DD0-EEC3-4F55-B3AE-5E2BA48C6984}" destId="{68407884-AF11-44E0-8CB0-007F41CAC002}" srcOrd="2" destOrd="0" presId="urn:microsoft.com/office/officeart/2005/8/layout/default"/>
    <dgm:cxn modelId="{A3CB96D8-1916-416F-8E69-9944275D5714}" type="presParOf" srcId="{07F38DD0-EEC3-4F55-B3AE-5E2BA48C6984}" destId="{FB316393-EF7B-4741-99C8-F1DC7B56DC8B}" srcOrd="3" destOrd="0" presId="urn:microsoft.com/office/officeart/2005/8/layout/default"/>
    <dgm:cxn modelId="{05D28DE4-0B6B-45C6-BF7F-9E34FA3B0D46}" type="presParOf" srcId="{07F38DD0-EEC3-4F55-B3AE-5E2BA48C6984}" destId="{4C64809C-D33D-4741-BAF6-93D1F182C738}" srcOrd="4" destOrd="0" presId="urn:microsoft.com/office/officeart/2005/8/layout/default"/>
    <dgm:cxn modelId="{68F86F61-FF1A-498B-BDC6-B48D69405D23}" type="presParOf" srcId="{07F38DD0-EEC3-4F55-B3AE-5E2BA48C6984}" destId="{DE904132-B534-4DC2-BDE2-5BAA96CEFD40}" srcOrd="5" destOrd="0" presId="urn:microsoft.com/office/officeart/2005/8/layout/default"/>
    <dgm:cxn modelId="{01A41612-0D8E-4B79-B26C-8E75A63639D1}" type="presParOf" srcId="{07F38DD0-EEC3-4F55-B3AE-5E2BA48C6984}" destId="{213174B6-727F-450F-908D-530F188EFB94}" srcOrd="6" destOrd="0" presId="urn:microsoft.com/office/officeart/2005/8/layout/default"/>
    <dgm:cxn modelId="{DCF7F16F-41B7-4CED-B1C3-837165EF3FE8}" type="presParOf" srcId="{07F38DD0-EEC3-4F55-B3AE-5E2BA48C6984}" destId="{4CF2D2DA-A0AA-4F8A-95DC-4DC1058F0C67}" srcOrd="7" destOrd="0" presId="urn:microsoft.com/office/officeart/2005/8/layout/default"/>
    <dgm:cxn modelId="{58413461-4C08-4C55-A866-6AD9F4B77686}" type="presParOf" srcId="{07F38DD0-EEC3-4F55-B3AE-5E2BA48C6984}" destId="{F6826C7F-7852-46C4-960B-36D86F688FA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8D69E568-6914-4D0C-AB8E-2721AC067061}" type="doc">
      <dgm:prSet loTypeId="urn:microsoft.com/office/officeart/2005/8/layout/process2" loCatId="process" qsTypeId="urn:microsoft.com/office/officeart/2005/8/quickstyle/simple4" qsCatId="simple" csTypeId="urn:microsoft.com/office/officeart/2005/8/colors/colorful5" csCatId="colorful" phldr="1"/>
      <dgm:spPr/>
    </dgm:pt>
    <dgm:pt modelId="{11DDD180-C7E5-4EF7-9503-4BAD2CFE87CB}">
      <dgm:prSet phldrT="[نص]" custT="1"/>
      <dgm:spPr/>
      <dgm:t>
        <a:bodyPr/>
        <a:lstStyle/>
        <a:p>
          <a:pPr rtl="1"/>
          <a:r>
            <a:rPr lang="ar-EG" sz="1600" b="1" u="sng" dirty="0" smtClean="0"/>
            <a:t>نظم إدارة </a:t>
          </a:r>
          <a:r>
            <a:rPr lang="ar-SA" sz="1600" b="1" u="sng" dirty="0" smtClean="0"/>
            <a:t>قواعد البيانات </a:t>
          </a:r>
          <a:r>
            <a:rPr lang="en-US" sz="1600" b="1" u="sng" dirty="0" smtClean="0"/>
            <a:t>Databases Management Systems (DBMS)</a:t>
          </a:r>
          <a:endParaRPr lang="ar-SA" sz="1600" dirty="0"/>
        </a:p>
      </dgm:t>
    </dgm:pt>
    <dgm:pt modelId="{6D769FA8-C7EC-42D5-B1A4-EA8A41A52E12}" type="parTrans" cxnId="{CE455D12-6FA9-47BB-88E9-53BBDCFA2C71}">
      <dgm:prSet/>
      <dgm:spPr/>
      <dgm:t>
        <a:bodyPr/>
        <a:lstStyle/>
        <a:p>
          <a:pPr rtl="1"/>
          <a:endParaRPr lang="ar-SA" sz="1600"/>
        </a:p>
      </dgm:t>
    </dgm:pt>
    <dgm:pt modelId="{91F5042C-448F-48CE-AD87-DCFEF10C5DD8}" type="sibTrans" cxnId="{CE455D12-6FA9-47BB-88E9-53BBDCFA2C71}">
      <dgm:prSet custT="1"/>
      <dgm:spPr/>
      <dgm:t>
        <a:bodyPr/>
        <a:lstStyle/>
        <a:p>
          <a:pPr rtl="1"/>
          <a:endParaRPr lang="ar-SA" sz="1200"/>
        </a:p>
      </dgm:t>
    </dgm:pt>
    <dgm:pt modelId="{5A960960-5B4E-4702-A7B8-D0BB6ACE8462}">
      <dgm:prSet phldrT="[نص]" custT="1"/>
      <dgm:spPr/>
      <dgm:t>
        <a:bodyPr/>
        <a:lstStyle/>
        <a:p>
          <a:pPr rtl="1"/>
          <a:r>
            <a:rPr lang="ar-EG" sz="1600" b="1" dirty="0" smtClean="0"/>
            <a:t>واجهة </a:t>
          </a:r>
          <a:r>
            <a:rPr lang="en-US" sz="1600" b="1" dirty="0" smtClean="0"/>
            <a:t>Interface</a:t>
          </a:r>
          <a:endParaRPr lang="ar-SA" sz="1600" dirty="0"/>
        </a:p>
      </dgm:t>
    </dgm:pt>
    <dgm:pt modelId="{12493D71-3CC1-460C-8AA0-6AD4B3DA569B}" type="parTrans" cxnId="{9A67D33E-DA2F-4BF8-807C-B8B443011DD4}">
      <dgm:prSet/>
      <dgm:spPr/>
      <dgm:t>
        <a:bodyPr/>
        <a:lstStyle/>
        <a:p>
          <a:pPr rtl="1"/>
          <a:endParaRPr lang="ar-SA" sz="1600"/>
        </a:p>
      </dgm:t>
    </dgm:pt>
    <dgm:pt modelId="{C9AB6A53-A594-48FC-8E95-EEA41EFFC668}" type="sibTrans" cxnId="{9A67D33E-DA2F-4BF8-807C-B8B443011DD4}">
      <dgm:prSet/>
      <dgm:spPr/>
      <dgm:t>
        <a:bodyPr/>
        <a:lstStyle/>
        <a:p>
          <a:pPr rtl="1"/>
          <a:endParaRPr lang="ar-SA" sz="1600"/>
        </a:p>
      </dgm:t>
    </dgm:pt>
    <dgm:pt modelId="{AA3F6AD8-9661-4DB0-B76C-BCD497D6339D}" type="pres">
      <dgm:prSet presAssocID="{8D69E568-6914-4D0C-AB8E-2721AC067061}" presName="linearFlow" presStyleCnt="0">
        <dgm:presLayoutVars>
          <dgm:resizeHandles val="exact"/>
        </dgm:presLayoutVars>
      </dgm:prSet>
      <dgm:spPr/>
    </dgm:pt>
    <dgm:pt modelId="{FAC7F786-52E6-4889-AD21-270BB22F7C6C}" type="pres">
      <dgm:prSet presAssocID="{11DDD180-C7E5-4EF7-9503-4BAD2CFE87C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AC5712A-7619-40F0-9985-49E8F178186A}" type="pres">
      <dgm:prSet presAssocID="{91F5042C-448F-48CE-AD87-DCFEF10C5DD8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1C1E909A-91CF-4AF7-B105-04B2A4A571B3}" type="pres">
      <dgm:prSet presAssocID="{91F5042C-448F-48CE-AD87-DCFEF10C5DD8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21F01B0-96F6-4C5B-904D-AF7225B41E50}" type="pres">
      <dgm:prSet presAssocID="{5A960960-5B4E-4702-A7B8-D0BB6ACE846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479A0D0-B992-4C0A-8FC0-1754D48D7F1D}" type="presOf" srcId="{91F5042C-448F-48CE-AD87-DCFEF10C5DD8}" destId="{CAC5712A-7619-40F0-9985-49E8F178186A}" srcOrd="0" destOrd="0" presId="urn:microsoft.com/office/officeart/2005/8/layout/process2"/>
    <dgm:cxn modelId="{1823F33D-06BB-4CC2-AB83-758AB4DA4B2A}" type="presOf" srcId="{8D69E568-6914-4D0C-AB8E-2721AC067061}" destId="{AA3F6AD8-9661-4DB0-B76C-BCD497D6339D}" srcOrd="0" destOrd="0" presId="urn:microsoft.com/office/officeart/2005/8/layout/process2"/>
    <dgm:cxn modelId="{B71010CE-2A64-437B-80CE-6DBFEBBF29A3}" type="presOf" srcId="{11DDD180-C7E5-4EF7-9503-4BAD2CFE87CB}" destId="{FAC7F786-52E6-4889-AD21-270BB22F7C6C}" srcOrd="0" destOrd="0" presId="urn:microsoft.com/office/officeart/2005/8/layout/process2"/>
    <dgm:cxn modelId="{6D7CFDE5-594B-4B58-9033-9F21ABBFBE58}" type="presOf" srcId="{5A960960-5B4E-4702-A7B8-D0BB6ACE8462}" destId="{E21F01B0-96F6-4C5B-904D-AF7225B41E50}" srcOrd="0" destOrd="0" presId="urn:microsoft.com/office/officeart/2005/8/layout/process2"/>
    <dgm:cxn modelId="{FBED99C7-19A4-4591-AE09-C588CAD1D742}" type="presOf" srcId="{91F5042C-448F-48CE-AD87-DCFEF10C5DD8}" destId="{1C1E909A-91CF-4AF7-B105-04B2A4A571B3}" srcOrd="1" destOrd="0" presId="urn:microsoft.com/office/officeart/2005/8/layout/process2"/>
    <dgm:cxn modelId="{9A67D33E-DA2F-4BF8-807C-B8B443011DD4}" srcId="{8D69E568-6914-4D0C-AB8E-2721AC067061}" destId="{5A960960-5B4E-4702-A7B8-D0BB6ACE8462}" srcOrd="1" destOrd="0" parTransId="{12493D71-3CC1-460C-8AA0-6AD4B3DA569B}" sibTransId="{C9AB6A53-A594-48FC-8E95-EEA41EFFC668}"/>
    <dgm:cxn modelId="{CE455D12-6FA9-47BB-88E9-53BBDCFA2C71}" srcId="{8D69E568-6914-4D0C-AB8E-2721AC067061}" destId="{11DDD180-C7E5-4EF7-9503-4BAD2CFE87CB}" srcOrd="0" destOrd="0" parTransId="{6D769FA8-C7EC-42D5-B1A4-EA8A41A52E12}" sibTransId="{91F5042C-448F-48CE-AD87-DCFEF10C5DD8}"/>
    <dgm:cxn modelId="{4B85337A-433D-4819-B68B-BC454049783E}" type="presParOf" srcId="{AA3F6AD8-9661-4DB0-B76C-BCD497D6339D}" destId="{FAC7F786-52E6-4889-AD21-270BB22F7C6C}" srcOrd="0" destOrd="0" presId="urn:microsoft.com/office/officeart/2005/8/layout/process2"/>
    <dgm:cxn modelId="{9EC0BAD9-5ED2-474D-89C9-38C1C1BBD0B8}" type="presParOf" srcId="{AA3F6AD8-9661-4DB0-B76C-BCD497D6339D}" destId="{CAC5712A-7619-40F0-9985-49E8F178186A}" srcOrd="1" destOrd="0" presId="urn:microsoft.com/office/officeart/2005/8/layout/process2"/>
    <dgm:cxn modelId="{DABC9E2C-EB36-4B79-9695-9CF34EBB1082}" type="presParOf" srcId="{CAC5712A-7619-40F0-9985-49E8F178186A}" destId="{1C1E909A-91CF-4AF7-B105-04B2A4A571B3}" srcOrd="0" destOrd="0" presId="urn:microsoft.com/office/officeart/2005/8/layout/process2"/>
    <dgm:cxn modelId="{1C68DAD1-F262-4A93-8BD7-170754A9F3C4}" type="presParOf" srcId="{AA3F6AD8-9661-4DB0-B76C-BCD497D6339D}" destId="{E21F01B0-96F6-4C5B-904D-AF7225B41E50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39C5ECB-BB0C-4C39-9451-FA4440813615}" type="doc">
      <dgm:prSet loTypeId="urn:microsoft.com/office/officeart/2005/8/layout/process2" loCatId="process" qsTypeId="urn:microsoft.com/office/officeart/2005/8/quickstyle/simple4" qsCatId="simple" csTypeId="urn:microsoft.com/office/officeart/2005/8/colors/accent1_5" csCatId="accent1" phldr="1"/>
      <dgm:spPr/>
    </dgm:pt>
    <dgm:pt modelId="{FAD31630-1B0E-42EA-AE60-D3457EF8E5B3}">
      <dgm:prSet phldrT="[نص]" custT="1"/>
      <dgm:spPr/>
      <dgm:t>
        <a:bodyPr/>
        <a:lstStyle/>
        <a:p>
          <a:pPr rtl="1"/>
          <a:endParaRPr lang="en-US" sz="1200" dirty="0" smtClean="0"/>
        </a:p>
        <a:p>
          <a:pPr rtl="1"/>
          <a:r>
            <a:rPr lang="ar-SA" sz="1200" b="1" dirty="0" smtClean="0"/>
            <a:t>هياكل البيانات و تسمى الجداول او العلاقات </a:t>
          </a:r>
          <a:r>
            <a:rPr lang="en-GB" sz="1200" b="1" dirty="0" smtClean="0"/>
            <a:t>Tables or Relations </a:t>
          </a:r>
          <a:endParaRPr lang="ar-SA" sz="1200" dirty="0"/>
        </a:p>
      </dgm:t>
    </dgm:pt>
    <dgm:pt modelId="{94E58DA0-650F-4118-B106-4DBCF87C3651}" type="parTrans" cxnId="{EDA6798D-BDEB-4E4D-B9ED-4C1FE57A777C}">
      <dgm:prSet/>
      <dgm:spPr/>
      <dgm:t>
        <a:bodyPr/>
        <a:lstStyle/>
        <a:p>
          <a:pPr rtl="1"/>
          <a:endParaRPr lang="ar-SA" sz="2000"/>
        </a:p>
      </dgm:t>
    </dgm:pt>
    <dgm:pt modelId="{6AC6E375-1D3B-4575-9A0C-B2581B644AB3}" type="sibTrans" cxnId="{EDA6798D-BDEB-4E4D-B9ED-4C1FE57A777C}">
      <dgm:prSet custT="1"/>
      <dgm:spPr/>
      <dgm:t>
        <a:bodyPr/>
        <a:lstStyle/>
        <a:p>
          <a:pPr rtl="1"/>
          <a:endParaRPr lang="ar-SA" sz="1000"/>
        </a:p>
      </dgm:t>
    </dgm:pt>
    <dgm:pt modelId="{244E2E02-829D-4E6F-8C77-846EACFA4375}">
      <dgm:prSet phldrT="[نص]" custT="1"/>
      <dgm:spPr/>
      <dgm:t>
        <a:bodyPr/>
        <a:lstStyle/>
        <a:p>
          <a:pPr rtl="1"/>
          <a:r>
            <a:rPr lang="ar-SA" sz="1200" b="1" dirty="0" smtClean="0"/>
            <a:t>قواعد تسمح بالعلاقات بين الصفات </a:t>
          </a:r>
          <a:r>
            <a:rPr lang="en-GB" sz="1200" b="1" dirty="0" smtClean="0"/>
            <a:t>Relationships </a:t>
          </a:r>
          <a:endParaRPr lang="ar-SA" sz="1200" dirty="0"/>
        </a:p>
      </dgm:t>
    </dgm:pt>
    <dgm:pt modelId="{07F82BC2-358C-45C7-A6FD-04E019A1E737}" type="parTrans" cxnId="{EEEA3E75-9942-4AF4-8B0E-9CEC619AC84D}">
      <dgm:prSet/>
      <dgm:spPr/>
      <dgm:t>
        <a:bodyPr/>
        <a:lstStyle/>
        <a:p>
          <a:pPr rtl="1"/>
          <a:endParaRPr lang="ar-SA" sz="2000"/>
        </a:p>
      </dgm:t>
    </dgm:pt>
    <dgm:pt modelId="{DC3C7817-708F-42F7-917E-5833435A2784}" type="sibTrans" cxnId="{EEEA3E75-9942-4AF4-8B0E-9CEC619AC84D}">
      <dgm:prSet custT="1"/>
      <dgm:spPr/>
      <dgm:t>
        <a:bodyPr/>
        <a:lstStyle/>
        <a:p>
          <a:pPr rtl="1"/>
          <a:endParaRPr lang="ar-SA" sz="1000"/>
        </a:p>
      </dgm:t>
    </dgm:pt>
    <dgm:pt modelId="{4FEC8D41-65A0-47FE-A65F-54506750EBAA}">
      <dgm:prSet phldrT="[نص]" custT="1"/>
      <dgm:spPr/>
      <dgm:t>
        <a:bodyPr/>
        <a:lstStyle/>
        <a:p>
          <a:pPr rtl="1"/>
          <a:r>
            <a:rPr lang="ar-SA" sz="1200" b="1" dirty="0" smtClean="0"/>
            <a:t>عوامل معالجة البيانات: العمليات الجبرية و الحسابية </a:t>
          </a:r>
          <a:r>
            <a:rPr lang="en-GB" sz="1200" b="1" dirty="0" smtClean="0"/>
            <a:t>Operations </a:t>
          </a:r>
          <a:endParaRPr lang="ar-SA" sz="1200" dirty="0"/>
        </a:p>
      </dgm:t>
    </dgm:pt>
    <dgm:pt modelId="{81F7945D-96BB-4597-85B4-6EBDDBA70A2F}" type="parTrans" cxnId="{22FECEC8-0111-4073-8A05-564D9CA722DF}">
      <dgm:prSet/>
      <dgm:spPr/>
      <dgm:t>
        <a:bodyPr/>
        <a:lstStyle/>
        <a:p>
          <a:pPr rtl="1"/>
          <a:endParaRPr lang="ar-SA" sz="2000"/>
        </a:p>
      </dgm:t>
    </dgm:pt>
    <dgm:pt modelId="{EF3CBDC8-3389-4AD1-9323-AB9DCB9AC8CC}" type="sibTrans" cxnId="{22FECEC8-0111-4073-8A05-564D9CA722DF}">
      <dgm:prSet/>
      <dgm:spPr/>
      <dgm:t>
        <a:bodyPr/>
        <a:lstStyle/>
        <a:p>
          <a:pPr rtl="1"/>
          <a:endParaRPr lang="ar-SA" sz="2000"/>
        </a:p>
      </dgm:t>
    </dgm:pt>
    <dgm:pt modelId="{6FE27BF9-126F-4D07-86E1-76B14B693529}" type="pres">
      <dgm:prSet presAssocID="{539C5ECB-BB0C-4C39-9451-FA4440813615}" presName="linearFlow" presStyleCnt="0">
        <dgm:presLayoutVars>
          <dgm:resizeHandles val="exact"/>
        </dgm:presLayoutVars>
      </dgm:prSet>
      <dgm:spPr/>
    </dgm:pt>
    <dgm:pt modelId="{0FF7D970-4918-4BC9-88CF-1C9D583DD516}" type="pres">
      <dgm:prSet presAssocID="{FAD31630-1B0E-42EA-AE60-D3457EF8E5B3}" presName="node" presStyleLbl="node1" presStyleIdx="0" presStyleCnt="3" custLinFactNeighborY="-3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63419B7-74ED-40E5-B2A9-ED5113F3A865}" type="pres">
      <dgm:prSet presAssocID="{6AC6E375-1D3B-4575-9A0C-B2581B644AB3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54416407-2BF8-48DB-B985-CF4A95523C36}" type="pres">
      <dgm:prSet presAssocID="{6AC6E375-1D3B-4575-9A0C-B2581B644AB3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A06235B-5325-477A-80D4-63C62351E51E}" type="pres">
      <dgm:prSet presAssocID="{244E2E02-829D-4E6F-8C77-846EACFA437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CFE040-6EA2-43B3-A3FC-592474658341}" type="pres">
      <dgm:prSet presAssocID="{DC3C7817-708F-42F7-917E-5833435A2784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E5E3515F-C3A8-474C-91C8-788C9CD9A851}" type="pres">
      <dgm:prSet presAssocID="{DC3C7817-708F-42F7-917E-5833435A2784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3B11997D-669B-44B8-B4F5-A9C251217F5E}" type="pres">
      <dgm:prSet presAssocID="{4FEC8D41-65A0-47FE-A65F-54506750EB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23B9EE3-34CE-47BA-A5F6-55F9BF9778C4}" type="presOf" srcId="{DC3C7817-708F-42F7-917E-5833435A2784}" destId="{76CFE040-6EA2-43B3-A3FC-592474658341}" srcOrd="0" destOrd="0" presId="urn:microsoft.com/office/officeart/2005/8/layout/process2"/>
    <dgm:cxn modelId="{EEEA3E75-9942-4AF4-8B0E-9CEC619AC84D}" srcId="{539C5ECB-BB0C-4C39-9451-FA4440813615}" destId="{244E2E02-829D-4E6F-8C77-846EACFA4375}" srcOrd="1" destOrd="0" parTransId="{07F82BC2-358C-45C7-A6FD-04E019A1E737}" sibTransId="{DC3C7817-708F-42F7-917E-5833435A2784}"/>
    <dgm:cxn modelId="{6B498F04-31F6-4BCB-B6BE-5C52298DC911}" type="presOf" srcId="{244E2E02-829D-4E6F-8C77-846EACFA4375}" destId="{2A06235B-5325-477A-80D4-63C62351E51E}" srcOrd="0" destOrd="0" presId="urn:microsoft.com/office/officeart/2005/8/layout/process2"/>
    <dgm:cxn modelId="{841197BE-90CC-442F-9CE3-4A98AFE960B1}" type="presOf" srcId="{4FEC8D41-65A0-47FE-A65F-54506750EBAA}" destId="{3B11997D-669B-44B8-B4F5-A9C251217F5E}" srcOrd="0" destOrd="0" presId="urn:microsoft.com/office/officeart/2005/8/layout/process2"/>
    <dgm:cxn modelId="{531DA735-A1CC-4660-9E15-80E32B30B2B5}" type="presOf" srcId="{539C5ECB-BB0C-4C39-9451-FA4440813615}" destId="{6FE27BF9-126F-4D07-86E1-76B14B693529}" srcOrd="0" destOrd="0" presId="urn:microsoft.com/office/officeart/2005/8/layout/process2"/>
    <dgm:cxn modelId="{6A1A1770-55AA-4ED2-B7E8-6684A1A73BC5}" type="presOf" srcId="{DC3C7817-708F-42F7-917E-5833435A2784}" destId="{E5E3515F-C3A8-474C-91C8-788C9CD9A851}" srcOrd="1" destOrd="0" presId="urn:microsoft.com/office/officeart/2005/8/layout/process2"/>
    <dgm:cxn modelId="{D96FB00E-8A98-4B80-8D7E-74665B73242F}" type="presOf" srcId="{6AC6E375-1D3B-4575-9A0C-B2581B644AB3}" destId="{963419B7-74ED-40E5-B2A9-ED5113F3A865}" srcOrd="0" destOrd="0" presId="urn:microsoft.com/office/officeart/2005/8/layout/process2"/>
    <dgm:cxn modelId="{0CC7D0F9-8356-4A1D-98B8-5CF4686BAA3D}" type="presOf" srcId="{FAD31630-1B0E-42EA-AE60-D3457EF8E5B3}" destId="{0FF7D970-4918-4BC9-88CF-1C9D583DD516}" srcOrd="0" destOrd="0" presId="urn:microsoft.com/office/officeart/2005/8/layout/process2"/>
    <dgm:cxn modelId="{EDA6798D-BDEB-4E4D-B9ED-4C1FE57A777C}" srcId="{539C5ECB-BB0C-4C39-9451-FA4440813615}" destId="{FAD31630-1B0E-42EA-AE60-D3457EF8E5B3}" srcOrd="0" destOrd="0" parTransId="{94E58DA0-650F-4118-B106-4DBCF87C3651}" sibTransId="{6AC6E375-1D3B-4575-9A0C-B2581B644AB3}"/>
    <dgm:cxn modelId="{329BEAFF-C84F-468D-90B2-2751DDF2DDFA}" type="presOf" srcId="{6AC6E375-1D3B-4575-9A0C-B2581B644AB3}" destId="{54416407-2BF8-48DB-B985-CF4A95523C36}" srcOrd="1" destOrd="0" presId="urn:microsoft.com/office/officeart/2005/8/layout/process2"/>
    <dgm:cxn modelId="{22FECEC8-0111-4073-8A05-564D9CA722DF}" srcId="{539C5ECB-BB0C-4C39-9451-FA4440813615}" destId="{4FEC8D41-65A0-47FE-A65F-54506750EBAA}" srcOrd="2" destOrd="0" parTransId="{81F7945D-96BB-4597-85B4-6EBDDBA70A2F}" sibTransId="{EF3CBDC8-3389-4AD1-9323-AB9DCB9AC8CC}"/>
    <dgm:cxn modelId="{AE06C362-804D-4F24-A72A-C5CEA40F68D4}" type="presParOf" srcId="{6FE27BF9-126F-4D07-86E1-76B14B693529}" destId="{0FF7D970-4918-4BC9-88CF-1C9D583DD516}" srcOrd="0" destOrd="0" presId="urn:microsoft.com/office/officeart/2005/8/layout/process2"/>
    <dgm:cxn modelId="{E722C527-3749-4D62-9E42-71B7049C21AC}" type="presParOf" srcId="{6FE27BF9-126F-4D07-86E1-76B14B693529}" destId="{963419B7-74ED-40E5-B2A9-ED5113F3A865}" srcOrd="1" destOrd="0" presId="urn:microsoft.com/office/officeart/2005/8/layout/process2"/>
    <dgm:cxn modelId="{4669DFDF-2C6E-49EB-86FC-97CDFF122FF3}" type="presParOf" srcId="{963419B7-74ED-40E5-B2A9-ED5113F3A865}" destId="{54416407-2BF8-48DB-B985-CF4A95523C36}" srcOrd="0" destOrd="0" presId="urn:microsoft.com/office/officeart/2005/8/layout/process2"/>
    <dgm:cxn modelId="{D26F6DF0-BB4F-45CC-BC30-3E0A7ACF8856}" type="presParOf" srcId="{6FE27BF9-126F-4D07-86E1-76B14B693529}" destId="{2A06235B-5325-477A-80D4-63C62351E51E}" srcOrd="2" destOrd="0" presId="urn:microsoft.com/office/officeart/2005/8/layout/process2"/>
    <dgm:cxn modelId="{896ABFA6-8F4F-4A66-ABFC-74912756B5DE}" type="presParOf" srcId="{6FE27BF9-126F-4D07-86E1-76B14B693529}" destId="{76CFE040-6EA2-43B3-A3FC-592474658341}" srcOrd="3" destOrd="0" presId="urn:microsoft.com/office/officeart/2005/8/layout/process2"/>
    <dgm:cxn modelId="{994393AF-7617-4D6D-9E5D-539A0460B018}" type="presParOf" srcId="{76CFE040-6EA2-43B3-A3FC-592474658341}" destId="{E5E3515F-C3A8-474C-91C8-788C9CD9A851}" srcOrd="0" destOrd="0" presId="urn:microsoft.com/office/officeart/2005/8/layout/process2"/>
    <dgm:cxn modelId="{3B4E7AB8-5700-4A13-B02B-FAFABEC166CA}" type="presParOf" srcId="{6FE27BF9-126F-4D07-86E1-76B14B693529}" destId="{3B11997D-669B-44B8-B4F5-A9C251217F5E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17AAC8CF-A478-4A3F-A86D-536FC5517462}" type="doc">
      <dgm:prSet loTypeId="urn:microsoft.com/office/officeart/2005/8/layout/chart3" loCatId="cycle" qsTypeId="urn:microsoft.com/office/officeart/2005/8/quickstyle/simple4" qsCatId="simple" csTypeId="urn:microsoft.com/office/officeart/2005/8/colors/accent3_5" csCatId="accent3" phldr="1"/>
      <dgm:spPr/>
    </dgm:pt>
    <dgm:pt modelId="{78BF7074-32F0-409F-90A5-04D7F27E84AF}">
      <dgm:prSet phldrT="[نص]"/>
      <dgm:spPr/>
      <dgm:t>
        <a:bodyPr/>
        <a:lstStyle/>
        <a:p>
          <a:pPr rtl="1"/>
          <a:r>
            <a:rPr lang="ar-SA" b="1" dirty="0" smtClean="0"/>
            <a:t>عملية الاختيار </a:t>
          </a:r>
          <a:r>
            <a:rPr lang="en-US" b="1" dirty="0" smtClean="0"/>
            <a:t>Select</a:t>
          </a:r>
          <a:endParaRPr lang="ar-SA" dirty="0"/>
        </a:p>
      </dgm:t>
    </dgm:pt>
    <dgm:pt modelId="{EBACB9ED-3D84-4C26-8C28-FFDC177ECDDB}" type="parTrans" cxnId="{AFCD6EAC-DDBF-45B2-8993-CB6C12FC6643}">
      <dgm:prSet/>
      <dgm:spPr/>
      <dgm:t>
        <a:bodyPr/>
        <a:lstStyle/>
        <a:p>
          <a:pPr rtl="1"/>
          <a:endParaRPr lang="ar-SA"/>
        </a:p>
      </dgm:t>
    </dgm:pt>
    <dgm:pt modelId="{4291423B-1057-433A-A590-61D3B4249DA6}" type="sibTrans" cxnId="{AFCD6EAC-DDBF-45B2-8993-CB6C12FC6643}">
      <dgm:prSet/>
      <dgm:spPr/>
      <dgm:t>
        <a:bodyPr/>
        <a:lstStyle/>
        <a:p>
          <a:pPr rtl="1"/>
          <a:endParaRPr lang="ar-SA"/>
        </a:p>
      </dgm:t>
    </dgm:pt>
    <dgm:pt modelId="{A8FCAD94-9A9A-49A3-944D-2939A797D920}">
      <dgm:prSet phldrT="[نص]"/>
      <dgm:spPr/>
      <dgm:t>
        <a:bodyPr/>
        <a:lstStyle/>
        <a:p>
          <a:pPr rtl="1"/>
          <a:r>
            <a:rPr lang="ar-SA" b="1" dirty="0" smtClean="0"/>
            <a:t>عملية الربط </a:t>
          </a:r>
          <a:r>
            <a:rPr lang="en-US" b="1" dirty="0" smtClean="0"/>
            <a:t>join</a:t>
          </a:r>
          <a:endParaRPr lang="ar-SA" dirty="0"/>
        </a:p>
      </dgm:t>
    </dgm:pt>
    <dgm:pt modelId="{EDA7306E-24C4-4DBE-B88F-D30BEC22AACE}" type="parTrans" cxnId="{70577C75-8DDD-46BA-8CFC-EBE9FA7D5CF1}">
      <dgm:prSet/>
      <dgm:spPr/>
      <dgm:t>
        <a:bodyPr/>
        <a:lstStyle/>
        <a:p>
          <a:pPr rtl="1"/>
          <a:endParaRPr lang="ar-SA"/>
        </a:p>
      </dgm:t>
    </dgm:pt>
    <dgm:pt modelId="{A0194094-9C1D-495D-A840-DA51CAC45BF6}" type="sibTrans" cxnId="{70577C75-8DDD-46BA-8CFC-EBE9FA7D5CF1}">
      <dgm:prSet/>
      <dgm:spPr/>
      <dgm:t>
        <a:bodyPr/>
        <a:lstStyle/>
        <a:p>
          <a:pPr rtl="1"/>
          <a:endParaRPr lang="ar-SA"/>
        </a:p>
      </dgm:t>
    </dgm:pt>
    <dgm:pt modelId="{8B96A764-9FC7-406E-B01F-0102248083E9}">
      <dgm:prSet phldrT="[نص]"/>
      <dgm:spPr/>
      <dgm:t>
        <a:bodyPr/>
        <a:lstStyle/>
        <a:p>
          <a:pPr rtl="1"/>
          <a:r>
            <a:rPr lang="ar-SA" b="1" dirty="0" smtClean="0"/>
            <a:t>عملية الإسقاط </a:t>
          </a:r>
          <a:r>
            <a:rPr lang="en-US" b="1" dirty="0" smtClean="0"/>
            <a:t>Project</a:t>
          </a:r>
          <a:endParaRPr lang="ar-SA" dirty="0"/>
        </a:p>
      </dgm:t>
    </dgm:pt>
    <dgm:pt modelId="{C3472FEA-2F1E-4DE0-B992-05152365152B}" type="parTrans" cxnId="{500768BA-7431-4518-BF67-AEFD82145249}">
      <dgm:prSet/>
      <dgm:spPr/>
      <dgm:t>
        <a:bodyPr/>
        <a:lstStyle/>
        <a:p>
          <a:pPr rtl="1"/>
          <a:endParaRPr lang="ar-SA"/>
        </a:p>
      </dgm:t>
    </dgm:pt>
    <dgm:pt modelId="{FE5D0A98-83E0-4521-8122-D9CE5FA0F84C}" type="sibTrans" cxnId="{500768BA-7431-4518-BF67-AEFD82145249}">
      <dgm:prSet/>
      <dgm:spPr/>
      <dgm:t>
        <a:bodyPr/>
        <a:lstStyle/>
        <a:p>
          <a:pPr rtl="1"/>
          <a:endParaRPr lang="ar-SA"/>
        </a:p>
      </dgm:t>
    </dgm:pt>
    <dgm:pt modelId="{1A5E6880-D238-42A5-9500-14156A5EE60A}" type="pres">
      <dgm:prSet presAssocID="{17AAC8CF-A478-4A3F-A86D-536FC5517462}" presName="compositeShape" presStyleCnt="0">
        <dgm:presLayoutVars>
          <dgm:chMax val="7"/>
          <dgm:dir/>
          <dgm:resizeHandles val="exact"/>
        </dgm:presLayoutVars>
      </dgm:prSet>
      <dgm:spPr/>
    </dgm:pt>
    <dgm:pt modelId="{78654805-57E6-4769-BF03-B1D7AF6FFA2C}" type="pres">
      <dgm:prSet presAssocID="{17AAC8CF-A478-4A3F-A86D-536FC5517462}" presName="wedge1" presStyleLbl="node1" presStyleIdx="0" presStyleCnt="3" custLinFactNeighborX="-4582" custLinFactNeighborY="2867"/>
      <dgm:spPr/>
      <dgm:t>
        <a:bodyPr/>
        <a:lstStyle/>
        <a:p>
          <a:pPr rtl="1"/>
          <a:endParaRPr lang="ar-SA"/>
        </a:p>
      </dgm:t>
    </dgm:pt>
    <dgm:pt modelId="{7B641F7B-04D1-4698-BAFE-D7238D05840B}" type="pres">
      <dgm:prSet presAssocID="{17AAC8CF-A478-4A3F-A86D-536FC551746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5B982A-FEF9-4604-A14C-E577AE944C5C}" type="pres">
      <dgm:prSet presAssocID="{17AAC8CF-A478-4A3F-A86D-536FC5517462}" presName="wedge2" presStyleLbl="node1" presStyleIdx="1" presStyleCnt="3"/>
      <dgm:spPr/>
      <dgm:t>
        <a:bodyPr/>
        <a:lstStyle/>
        <a:p>
          <a:pPr rtl="1"/>
          <a:endParaRPr lang="ar-SA"/>
        </a:p>
      </dgm:t>
    </dgm:pt>
    <dgm:pt modelId="{EFD67EDD-1633-4CE4-8B7A-EF70D3973FDA}" type="pres">
      <dgm:prSet presAssocID="{17AAC8CF-A478-4A3F-A86D-536FC551746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5C2C81-6C85-4F7E-B332-76CB35779881}" type="pres">
      <dgm:prSet presAssocID="{17AAC8CF-A478-4A3F-A86D-536FC5517462}" presName="wedge3" presStyleLbl="node1" presStyleIdx="2" presStyleCnt="3"/>
      <dgm:spPr/>
      <dgm:t>
        <a:bodyPr/>
        <a:lstStyle/>
        <a:p>
          <a:pPr rtl="1"/>
          <a:endParaRPr lang="ar-SA"/>
        </a:p>
      </dgm:t>
    </dgm:pt>
    <dgm:pt modelId="{CC787C57-7EAA-409A-AB72-FD7834EF88FA}" type="pres">
      <dgm:prSet presAssocID="{17AAC8CF-A478-4A3F-A86D-536FC551746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298A5D5-7E94-4EB5-AB4F-49BFEE5E7304}" type="presOf" srcId="{A8FCAD94-9A9A-49A3-944D-2939A797D920}" destId="{495B982A-FEF9-4604-A14C-E577AE944C5C}" srcOrd="0" destOrd="0" presId="urn:microsoft.com/office/officeart/2005/8/layout/chart3"/>
    <dgm:cxn modelId="{8727342C-E06D-4EA5-86FC-3BFA13D32182}" type="presOf" srcId="{78BF7074-32F0-409F-90A5-04D7F27E84AF}" destId="{78654805-57E6-4769-BF03-B1D7AF6FFA2C}" srcOrd="0" destOrd="0" presId="urn:microsoft.com/office/officeart/2005/8/layout/chart3"/>
    <dgm:cxn modelId="{1F6AC48B-5692-402A-B3A3-A909989217AA}" type="presOf" srcId="{8B96A764-9FC7-406E-B01F-0102248083E9}" destId="{CC787C57-7EAA-409A-AB72-FD7834EF88FA}" srcOrd="1" destOrd="0" presId="urn:microsoft.com/office/officeart/2005/8/layout/chart3"/>
    <dgm:cxn modelId="{70577C75-8DDD-46BA-8CFC-EBE9FA7D5CF1}" srcId="{17AAC8CF-A478-4A3F-A86D-536FC5517462}" destId="{A8FCAD94-9A9A-49A3-944D-2939A797D920}" srcOrd="1" destOrd="0" parTransId="{EDA7306E-24C4-4DBE-B88F-D30BEC22AACE}" sibTransId="{A0194094-9C1D-495D-A840-DA51CAC45BF6}"/>
    <dgm:cxn modelId="{226B5544-8BAB-4C9E-B60C-A47989D14C02}" type="presOf" srcId="{8B96A764-9FC7-406E-B01F-0102248083E9}" destId="{FB5C2C81-6C85-4F7E-B332-76CB35779881}" srcOrd="0" destOrd="0" presId="urn:microsoft.com/office/officeart/2005/8/layout/chart3"/>
    <dgm:cxn modelId="{500768BA-7431-4518-BF67-AEFD82145249}" srcId="{17AAC8CF-A478-4A3F-A86D-536FC5517462}" destId="{8B96A764-9FC7-406E-B01F-0102248083E9}" srcOrd="2" destOrd="0" parTransId="{C3472FEA-2F1E-4DE0-B992-05152365152B}" sibTransId="{FE5D0A98-83E0-4521-8122-D9CE5FA0F84C}"/>
    <dgm:cxn modelId="{ACCE62F5-FEBC-4166-A7DE-747332DF3F52}" type="presOf" srcId="{A8FCAD94-9A9A-49A3-944D-2939A797D920}" destId="{EFD67EDD-1633-4CE4-8B7A-EF70D3973FDA}" srcOrd="1" destOrd="0" presId="urn:microsoft.com/office/officeart/2005/8/layout/chart3"/>
    <dgm:cxn modelId="{AFCD6EAC-DDBF-45B2-8993-CB6C12FC6643}" srcId="{17AAC8CF-A478-4A3F-A86D-536FC5517462}" destId="{78BF7074-32F0-409F-90A5-04D7F27E84AF}" srcOrd="0" destOrd="0" parTransId="{EBACB9ED-3D84-4C26-8C28-FFDC177ECDDB}" sibTransId="{4291423B-1057-433A-A590-61D3B4249DA6}"/>
    <dgm:cxn modelId="{6169F406-4B83-4B31-A9DD-28C5D7CAF0FC}" type="presOf" srcId="{78BF7074-32F0-409F-90A5-04D7F27E84AF}" destId="{7B641F7B-04D1-4698-BAFE-D7238D05840B}" srcOrd="1" destOrd="0" presId="urn:microsoft.com/office/officeart/2005/8/layout/chart3"/>
    <dgm:cxn modelId="{6CDDE85E-90AB-460A-A9CD-4E3570B26CAD}" type="presOf" srcId="{17AAC8CF-A478-4A3F-A86D-536FC5517462}" destId="{1A5E6880-D238-42A5-9500-14156A5EE60A}" srcOrd="0" destOrd="0" presId="urn:microsoft.com/office/officeart/2005/8/layout/chart3"/>
    <dgm:cxn modelId="{25481AE6-7276-4EC5-B91A-A19850754C84}" type="presParOf" srcId="{1A5E6880-D238-42A5-9500-14156A5EE60A}" destId="{78654805-57E6-4769-BF03-B1D7AF6FFA2C}" srcOrd="0" destOrd="0" presId="urn:microsoft.com/office/officeart/2005/8/layout/chart3"/>
    <dgm:cxn modelId="{B052EC55-23B1-4010-98AA-3812EC92DAC7}" type="presParOf" srcId="{1A5E6880-D238-42A5-9500-14156A5EE60A}" destId="{7B641F7B-04D1-4698-BAFE-D7238D05840B}" srcOrd="1" destOrd="0" presId="urn:microsoft.com/office/officeart/2005/8/layout/chart3"/>
    <dgm:cxn modelId="{7182B085-AE4D-4701-B150-6FB7AAE3332E}" type="presParOf" srcId="{1A5E6880-D238-42A5-9500-14156A5EE60A}" destId="{495B982A-FEF9-4604-A14C-E577AE944C5C}" srcOrd="2" destOrd="0" presId="urn:microsoft.com/office/officeart/2005/8/layout/chart3"/>
    <dgm:cxn modelId="{E04BEB04-DB8E-4A6F-8400-69716A06DB00}" type="presParOf" srcId="{1A5E6880-D238-42A5-9500-14156A5EE60A}" destId="{EFD67EDD-1633-4CE4-8B7A-EF70D3973FDA}" srcOrd="3" destOrd="0" presId="urn:microsoft.com/office/officeart/2005/8/layout/chart3"/>
    <dgm:cxn modelId="{8598644B-F037-4C31-A6C0-F47A19BB840D}" type="presParOf" srcId="{1A5E6880-D238-42A5-9500-14156A5EE60A}" destId="{FB5C2C81-6C85-4F7E-B332-76CB35779881}" srcOrd="4" destOrd="0" presId="urn:microsoft.com/office/officeart/2005/8/layout/chart3"/>
    <dgm:cxn modelId="{14FDE02E-CDFB-4070-982C-22972ED739BB}" type="presParOf" srcId="{1A5E6880-D238-42A5-9500-14156A5EE60A}" destId="{CC787C57-7EAA-409A-AB72-FD7834EF88F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D8ACE1B5-EB00-4F81-A38A-202675ECEFAD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0C32B098-BE7E-41C8-A552-E36F0502475F}">
      <dgm:prSet phldrT="[نص]"/>
      <dgm:spPr/>
      <dgm:t>
        <a:bodyPr/>
        <a:lstStyle/>
        <a:p>
          <a:pPr rtl="1"/>
          <a:r>
            <a:rPr lang="ar-SA" b="1" dirty="0" smtClean="0"/>
            <a:t>الحاسبات الشخصية مثل </a:t>
          </a:r>
          <a:r>
            <a:rPr lang="en-US" b="1" dirty="0" smtClean="0"/>
            <a:t>MS Access</a:t>
          </a:r>
          <a:r>
            <a:rPr lang="ar-SA" b="1" dirty="0" smtClean="0"/>
            <a:t> </a:t>
          </a:r>
          <a:r>
            <a:rPr lang="en-US" b="1" dirty="0" smtClean="0"/>
            <a:t>Oracle Lite</a:t>
          </a:r>
          <a:endParaRPr lang="ar-SA" dirty="0"/>
        </a:p>
      </dgm:t>
    </dgm:pt>
    <dgm:pt modelId="{06A5ED0C-B6E8-48BF-BCFB-F1F23C0DE541}" type="parTrans" cxnId="{85536532-15FA-4BD4-88E5-D3410CA21D47}">
      <dgm:prSet/>
      <dgm:spPr/>
      <dgm:t>
        <a:bodyPr/>
        <a:lstStyle/>
        <a:p>
          <a:pPr rtl="1"/>
          <a:endParaRPr lang="ar-SA"/>
        </a:p>
      </dgm:t>
    </dgm:pt>
    <dgm:pt modelId="{C574A2FA-9C6A-4672-9C09-EDC7B024D02B}" type="sibTrans" cxnId="{85536532-15FA-4BD4-88E5-D3410CA21D47}">
      <dgm:prSet/>
      <dgm:spPr/>
      <dgm:t>
        <a:bodyPr/>
        <a:lstStyle/>
        <a:p>
          <a:pPr rtl="1"/>
          <a:endParaRPr lang="ar-SA"/>
        </a:p>
      </dgm:t>
    </dgm:pt>
    <dgm:pt modelId="{7A1A30C5-5E1B-4C36-86FC-233F6DA0E707}">
      <dgm:prSet phldrT="[نص]"/>
      <dgm:spPr/>
      <dgm:t>
        <a:bodyPr/>
        <a:lstStyle/>
        <a:p>
          <a:pPr rtl="1"/>
          <a:r>
            <a:rPr lang="ar-SA" b="1" dirty="0" smtClean="0"/>
            <a:t>الحاسبات الكبيرة مثل </a:t>
          </a:r>
          <a:r>
            <a:rPr lang="en-US" b="1" dirty="0" smtClean="0"/>
            <a:t>DB2</a:t>
          </a:r>
          <a:r>
            <a:rPr lang="ar-SA" b="1" dirty="0" smtClean="0"/>
            <a:t> </a:t>
          </a:r>
          <a:r>
            <a:rPr lang="en-US" b="1" dirty="0" smtClean="0"/>
            <a:t>Oracle</a:t>
          </a:r>
          <a:r>
            <a:rPr lang="ar-SA" b="1" dirty="0" smtClean="0"/>
            <a:t> </a:t>
          </a:r>
          <a:r>
            <a:rPr lang="en-US" b="1" dirty="0" smtClean="0"/>
            <a:t>MS SQL Server</a:t>
          </a:r>
          <a:endParaRPr lang="ar-SA" dirty="0"/>
        </a:p>
      </dgm:t>
    </dgm:pt>
    <dgm:pt modelId="{19C7770C-F2FC-45C5-9FEC-7E24512BA684}" type="parTrans" cxnId="{202E2C30-84D6-4B0E-84DF-9FDFC1274773}">
      <dgm:prSet/>
      <dgm:spPr/>
      <dgm:t>
        <a:bodyPr/>
        <a:lstStyle/>
        <a:p>
          <a:pPr rtl="1"/>
          <a:endParaRPr lang="ar-SA"/>
        </a:p>
      </dgm:t>
    </dgm:pt>
    <dgm:pt modelId="{D7BFE198-8C6B-447D-B025-AF51F7EA28BD}" type="sibTrans" cxnId="{202E2C30-84D6-4B0E-84DF-9FDFC1274773}">
      <dgm:prSet/>
      <dgm:spPr/>
      <dgm:t>
        <a:bodyPr/>
        <a:lstStyle/>
        <a:p>
          <a:pPr rtl="1"/>
          <a:endParaRPr lang="ar-SA"/>
        </a:p>
      </dgm:t>
    </dgm:pt>
    <dgm:pt modelId="{F11C003F-345B-46DF-9E07-6559CBA089A2}" type="pres">
      <dgm:prSet presAssocID="{D8ACE1B5-EB00-4F81-A38A-202675ECEF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CBEB413-A1FF-437D-AE42-534040A181B6}" type="pres">
      <dgm:prSet presAssocID="{0C32B098-BE7E-41C8-A552-E36F0502475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EAA1CD-D657-40B0-ABFD-511A5CC8EA3A}" type="pres">
      <dgm:prSet presAssocID="{C574A2FA-9C6A-4672-9C09-EDC7B024D02B}" presName="spacer" presStyleCnt="0"/>
      <dgm:spPr/>
    </dgm:pt>
    <dgm:pt modelId="{1689F92A-3D35-4C1C-9C37-1FA16A3D6C1C}" type="pres">
      <dgm:prSet presAssocID="{7A1A30C5-5E1B-4C36-86FC-233F6DA0E70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1697A2B-A88B-42B3-ABB1-EEF93813A307}" type="presOf" srcId="{D8ACE1B5-EB00-4F81-A38A-202675ECEFAD}" destId="{F11C003F-345B-46DF-9E07-6559CBA089A2}" srcOrd="0" destOrd="0" presId="urn:microsoft.com/office/officeart/2005/8/layout/vList2"/>
    <dgm:cxn modelId="{AC50A15A-07CE-48F9-88A1-0A64EE7DA47B}" type="presOf" srcId="{7A1A30C5-5E1B-4C36-86FC-233F6DA0E707}" destId="{1689F92A-3D35-4C1C-9C37-1FA16A3D6C1C}" srcOrd="0" destOrd="0" presId="urn:microsoft.com/office/officeart/2005/8/layout/vList2"/>
    <dgm:cxn modelId="{6814C208-FD71-4A85-8EC7-38C436AC1F9A}" type="presOf" srcId="{0C32B098-BE7E-41C8-A552-E36F0502475F}" destId="{FCBEB413-A1FF-437D-AE42-534040A181B6}" srcOrd="0" destOrd="0" presId="urn:microsoft.com/office/officeart/2005/8/layout/vList2"/>
    <dgm:cxn modelId="{85536532-15FA-4BD4-88E5-D3410CA21D47}" srcId="{D8ACE1B5-EB00-4F81-A38A-202675ECEFAD}" destId="{0C32B098-BE7E-41C8-A552-E36F0502475F}" srcOrd="0" destOrd="0" parTransId="{06A5ED0C-B6E8-48BF-BCFB-F1F23C0DE541}" sibTransId="{C574A2FA-9C6A-4672-9C09-EDC7B024D02B}"/>
    <dgm:cxn modelId="{202E2C30-84D6-4B0E-84DF-9FDFC1274773}" srcId="{D8ACE1B5-EB00-4F81-A38A-202675ECEFAD}" destId="{7A1A30C5-5E1B-4C36-86FC-233F6DA0E707}" srcOrd="1" destOrd="0" parTransId="{19C7770C-F2FC-45C5-9FEC-7E24512BA684}" sibTransId="{D7BFE198-8C6B-447D-B025-AF51F7EA28BD}"/>
    <dgm:cxn modelId="{47CD3E9A-CA7B-4A99-B9CA-EB2DF02BCBDB}" type="presParOf" srcId="{F11C003F-345B-46DF-9E07-6559CBA089A2}" destId="{FCBEB413-A1FF-437D-AE42-534040A181B6}" srcOrd="0" destOrd="0" presId="urn:microsoft.com/office/officeart/2005/8/layout/vList2"/>
    <dgm:cxn modelId="{B868EC3F-F8C2-4BC7-9696-9CDE2BCB8B43}" type="presParOf" srcId="{F11C003F-345B-46DF-9E07-6559CBA089A2}" destId="{E5EAA1CD-D657-40B0-ABFD-511A5CC8EA3A}" srcOrd="1" destOrd="0" presId="urn:microsoft.com/office/officeart/2005/8/layout/vList2"/>
    <dgm:cxn modelId="{987B1B8B-C2C3-4B5F-A5E7-62DFBF3DFD24}" type="presParOf" srcId="{F11C003F-345B-46DF-9E07-6559CBA089A2}" destId="{1689F92A-3D35-4C1C-9C37-1FA16A3D6C1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318CDAE5-EACD-463B-B106-570C2C900015}" type="doc">
      <dgm:prSet loTypeId="urn:microsoft.com/office/officeart/2005/8/layout/process2" loCatId="process" qsTypeId="urn:microsoft.com/office/officeart/2005/8/quickstyle/simple4" qsCatId="simple" csTypeId="urn:microsoft.com/office/officeart/2005/8/colors/accent3_5" csCatId="accent3" phldr="1"/>
      <dgm:spPr/>
    </dgm:pt>
    <dgm:pt modelId="{694772FA-9B69-4630-84AB-11D43680AFC1}">
      <dgm:prSet phldrT="[نص]" custT="1"/>
      <dgm:spPr/>
      <dgm:t>
        <a:bodyPr/>
        <a:lstStyle/>
        <a:p>
          <a:pPr rtl="1"/>
          <a:r>
            <a:rPr lang="ar-SA" sz="1400" b="1" dirty="0" smtClean="0"/>
            <a:t>لغة تعريف البيانات </a:t>
          </a:r>
          <a:r>
            <a:rPr lang="en-US" sz="1400" b="1" dirty="0" smtClean="0"/>
            <a:t>Data Definition Language - DDL</a:t>
          </a:r>
          <a:endParaRPr lang="ar-SA" sz="1400" dirty="0"/>
        </a:p>
      </dgm:t>
    </dgm:pt>
    <dgm:pt modelId="{530630DE-0C49-4AEA-A624-6EC7F526B183}" type="parTrans" cxnId="{93A3FA56-1F4C-4FF2-A842-A5BF9FBCB6A5}">
      <dgm:prSet/>
      <dgm:spPr/>
      <dgm:t>
        <a:bodyPr/>
        <a:lstStyle/>
        <a:p>
          <a:pPr rtl="1"/>
          <a:endParaRPr lang="ar-SA" sz="1600"/>
        </a:p>
      </dgm:t>
    </dgm:pt>
    <dgm:pt modelId="{1353EA1E-F770-4D69-8B3E-2C945D98AC6B}" type="sibTrans" cxnId="{93A3FA56-1F4C-4FF2-A842-A5BF9FBCB6A5}">
      <dgm:prSet custT="1"/>
      <dgm:spPr/>
      <dgm:t>
        <a:bodyPr/>
        <a:lstStyle/>
        <a:p>
          <a:pPr rtl="1"/>
          <a:endParaRPr lang="ar-SA" sz="1200"/>
        </a:p>
      </dgm:t>
    </dgm:pt>
    <dgm:pt modelId="{254E65EE-DBE7-4716-9714-0B8EEC368BED}">
      <dgm:prSet phldrT="[نص]" custT="1"/>
      <dgm:spPr/>
      <dgm:t>
        <a:bodyPr/>
        <a:lstStyle/>
        <a:p>
          <a:pPr rtl="1"/>
          <a:r>
            <a:rPr lang="ar-SA" sz="1400" b="1" dirty="0" smtClean="0"/>
            <a:t>لغة معالجة البيانات </a:t>
          </a:r>
          <a:r>
            <a:rPr lang="en-US" sz="1400" b="1" dirty="0" smtClean="0"/>
            <a:t>Data Manipulation Language - DML</a:t>
          </a:r>
          <a:endParaRPr lang="ar-SA" sz="1400" dirty="0"/>
        </a:p>
      </dgm:t>
    </dgm:pt>
    <dgm:pt modelId="{8271002D-C8EF-4BDF-8BBB-00358183B178}" type="parTrans" cxnId="{A1BA600F-F2EB-467A-AB83-9761D2942F07}">
      <dgm:prSet/>
      <dgm:spPr/>
      <dgm:t>
        <a:bodyPr/>
        <a:lstStyle/>
        <a:p>
          <a:pPr rtl="1"/>
          <a:endParaRPr lang="ar-SA" sz="1600"/>
        </a:p>
      </dgm:t>
    </dgm:pt>
    <dgm:pt modelId="{27952FF6-34F8-4F2A-9CE7-E77110FC577B}" type="sibTrans" cxnId="{A1BA600F-F2EB-467A-AB83-9761D2942F07}">
      <dgm:prSet custT="1"/>
      <dgm:spPr/>
      <dgm:t>
        <a:bodyPr/>
        <a:lstStyle/>
        <a:p>
          <a:pPr rtl="1"/>
          <a:endParaRPr lang="ar-SA" sz="1200"/>
        </a:p>
      </dgm:t>
    </dgm:pt>
    <dgm:pt modelId="{6C2D7B1A-1C7D-4DF8-9674-61068128706E}">
      <dgm:prSet phldrT="[نص]" custT="1"/>
      <dgm:spPr/>
      <dgm:t>
        <a:bodyPr/>
        <a:lstStyle/>
        <a:p>
          <a:pPr rtl="1"/>
          <a:r>
            <a:rPr lang="ar-SA" sz="1400" b="1" dirty="0" smtClean="0"/>
            <a:t>قاموس البيانات </a:t>
          </a:r>
          <a:r>
            <a:rPr lang="en-US" sz="1400" b="1" dirty="0" smtClean="0"/>
            <a:t>Data Dictionary - DD</a:t>
          </a:r>
          <a:endParaRPr lang="ar-SA" sz="1400" dirty="0"/>
        </a:p>
      </dgm:t>
    </dgm:pt>
    <dgm:pt modelId="{5F32362A-694F-4F76-A6C3-8AAFBDB1ED49}" type="parTrans" cxnId="{DEB2F44B-6DCA-4B98-A796-997AB246E514}">
      <dgm:prSet/>
      <dgm:spPr/>
      <dgm:t>
        <a:bodyPr/>
        <a:lstStyle/>
        <a:p>
          <a:pPr rtl="1"/>
          <a:endParaRPr lang="ar-SA" sz="1600"/>
        </a:p>
      </dgm:t>
    </dgm:pt>
    <dgm:pt modelId="{64C8D83A-2269-4673-B0B5-CAF4107959B6}" type="sibTrans" cxnId="{DEB2F44B-6DCA-4B98-A796-997AB246E514}">
      <dgm:prSet/>
      <dgm:spPr/>
      <dgm:t>
        <a:bodyPr/>
        <a:lstStyle/>
        <a:p>
          <a:pPr rtl="1"/>
          <a:endParaRPr lang="ar-SA" sz="1600"/>
        </a:p>
      </dgm:t>
    </dgm:pt>
    <dgm:pt modelId="{E8BA9604-3B5C-430D-AC1F-6C3C13E6F712}" type="pres">
      <dgm:prSet presAssocID="{318CDAE5-EACD-463B-B106-570C2C900015}" presName="linearFlow" presStyleCnt="0">
        <dgm:presLayoutVars>
          <dgm:resizeHandles val="exact"/>
        </dgm:presLayoutVars>
      </dgm:prSet>
      <dgm:spPr/>
    </dgm:pt>
    <dgm:pt modelId="{C789422A-0939-40F6-A6C2-2985EC70828D}" type="pres">
      <dgm:prSet presAssocID="{694772FA-9B69-4630-84AB-11D43680AFC1}" presName="node" presStyleLbl="node1" presStyleIdx="0" presStyleCnt="3" custLinFactNeighborX="249" custLinFactNeighborY="1194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AFF36C-A498-47BE-81A6-35734E6AEB71}" type="pres">
      <dgm:prSet presAssocID="{1353EA1E-F770-4D69-8B3E-2C945D98AC6B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F46F310B-35FF-4ED8-BF73-02C138C4F308}" type="pres">
      <dgm:prSet presAssocID="{1353EA1E-F770-4D69-8B3E-2C945D98AC6B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05A7095E-7710-4335-94A5-3AA7C1C8311D}" type="pres">
      <dgm:prSet presAssocID="{254E65EE-DBE7-4716-9714-0B8EEC368B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AF993C-794C-4235-92F9-88362B49FF39}" type="pres">
      <dgm:prSet presAssocID="{27952FF6-34F8-4F2A-9CE7-E77110FC577B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934B9C12-FE9D-4380-A90C-40AAF5C84CE1}" type="pres">
      <dgm:prSet presAssocID="{27952FF6-34F8-4F2A-9CE7-E77110FC577B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F8171454-CE4F-4B00-BE9E-53F401BFFE94}" type="pres">
      <dgm:prSet presAssocID="{6C2D7B1A-1C7D-4DF8-9674-61068128706E}" presName="node" presStyleLbl="node1" presStyleIdx="2" presStyleCnt="3" custLinFactNeighborX="-432" custLinFactNeighborY="2686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2CFD3A4-AC25-481C-8BE5-73BFE153B9EA}" type="presOf" srcId="{6C2D7B1A-1C7D-4DF8-9674-61068128706E}" destId="{F8171454-CE4F-4B00-BE9E-53F401BFFE94}" srcOrd="0" destOrd="0" presId="urn:microsoft.com/office/officeart/2005/8/layout/process2"/>
    <dgm:cxn modelId="{D11B1DCE-D0ED-4110-B9B7-D7B845247414}" type="presOf" srcId="{1353EA1E-F770-4D69-8B3E-2C945D98AC6B}" destId="{19AFF36C-A498-47BE-81A6-35734E6AEB71}" srcOrd="0" destOrd="0" presId="urn:microsoft.com/office/officeart/2005/8/layout/process2"/>
    <dgm:cxn modelId="{93A3FA56-1F4C-4FF2-A842-A5BF9FBCB6A5}" srcId="{318CDAE5-EACD-463B-B106-570C2C900015}" destId="{694772FA-9B69-4630-84AB-11D43680AFC1}" srcOrd="0" destOrd="0" parTransId="{530630DE-0C49-4AEA-A624-6EC7F526B183}" sibTransId="{1353EA1E-F770-4D69-8B3E-2C945D98AC6B}"/>
    <dgm:cxn modelId="{3F708FDE-6E75-468F-A33F-7FEA2A37F392}" type="presOf" srcId="{318CDAE5-EACD-463B-B106-570C2C900015}" destId="{E8BA9604-3B5C-430D-AC1F-6C3C13E6F712}" srcOrd="0" destOrd="0" presId="urn:microsoft.com/office/officeart/2005/8/layout/process2"/>
    <dgm:cxn modelId="{A1BA600F-F2EB-467A-AB83-9761D2942F07}" srcId="{318CDAE5-EACD-463B-B106-570C2C900015}" destId="{254E65EE-DBE7-4716-9714-0B8EEC368BED}" srcOrd="1" destOrd="0" parTransId="{8271002D-C8EF-4BDF-8BBB-00358183B178}" sibTransId="{27952FF6-34F8-4F2A-9CE7-E77110FC577B}"/>
    <dgm:cxn modelId="{E20236F8-22AA-4FE2-AAD2-E206A5EA2E20}" type="presOf" srcId="{694772FA-9B69-4630-84AB-11D43680AFC1}" destId="{C789422A-0939-40F6-A6C2-2985EC70828D}" srcOrd="0" destOrd="0" presId="urn:microsoft.com/office/officeart/2005/8/layout/process2"/>
    <dgm:cxn modelId="{84B1727E-5C29-4170-A2C6-A8E7D54982B8}" type="presOf" srcId="{27952FF6-34F8-4F2A-9CE7-E77110FC577B}" destId="{67AF993C-794C-4235-92F9-88362B49FF39}" srcOrd="0" destOrd="0" presId="urn:microsoft.com/office/officeart/2005/8/layout/process2"/>
    <dgm:cxn modelId="{C7348AB6-E6EB-473C-B1BC-E1098685AAE9}" type="presOf" srcId="{254E65EE-DBE7-4716-9714-0B8EEC368BED}" destId="{05A7095E-7710-4335-94A5-3AA7C1C8311D}" srcOrd="0" destOrd="0" presId="urn:microsoft.com/office/officeart/2005/8/layout/process2"/>
    <dgm:cxn modelId="{DEB2F44B-6DCA-4B98-A796-997AB246E514}" srcId="{318CDAE5-EACD-463B-B106-570C2C900015}" destId="{6C2D7B1A-1C7D-4DF8-9674-61068128706E}" srcOrd="2" destOrd="0" parTransId="{5F32362A-694F-4F76-A6C3-8AAFBDB1ED49}" sibTransId="{64C8D83A-2269-4673-B0B5-CAF4107959B6}"/>
    <dgm:cxn modelId="{E5BE877B-44D4-4ABF-8420-9CC07DC87368}" type="presOf" srcId="{1353EA1E-F770-4D69-8B3E-2C945D98AC6B}" destId="{F46F310B-35FF-4ED8-BF73-02C138C4F308}" srcOrd="1" destOrd="0" presId="urn:microsoft.com/office/officeart/2005/8/layout/process2"/>
    <dgm:cxn modelId="{2E9A91A9-6610-4344-B260-D8AF5ADBB377}" type="presOf" srcId="{27952FF6-34F8-4F2A-9CE7-E77110FC577B}" destId="{934B9C12-FE9D-4380-A90C-40AAF5C84CE1}" srcOrd="1" destOrd="0" presId="urn:microsoft.com/office/officeart/2005/8/layout/process2"/>
    <dgm:cxn modelId="{4691CFCE-C072-41A3-8B19-02A76D11D760}" type="presParOf" srcId="{E8BA9604-3B5C-430D-AC1F-6C3C13E6F712}" destId="{C789422A-0939-40F6-A6C2-2985EC70828D}" srcOrd="0" destOrd="0" presId="urn:microsoft.com/office/officeart/2005/8/layout/process2"/>
    <dgm:cxn modelId="{31A9328D-B8E3-4D0A-A98C-B2454F1309EE}" type="presParOf" srcId="{E8BA9604-3B5C-430D-AC1F-6C3C13E6F712}" destId="{19AFF36C-A498-47BE-81A6-35734E6AEB71}" srcOrd="1" destOrd="0" presId="urn:microsoft.com/office/officeart/2005/8/layout/process2"/>
    <dgm:cxn modelId="{24CD3059-C6D6-4D88-85DE-0490D3A639B3}" type="presParOf" srcId="{19AFF36C-A498-47BE-81A6-35734E6AEB71}" destId="{F46F310B-35FF-4ED8-BF73-02C138C4F308}" srcOrd="0" destOrd="0" presId="urn:microsoft.com/office/officeart/2005/8/layout/process2"/>
    <dgm:cxn modelId="{EA8932D0-0E09-44AC-AD1D-9ED20A7CEA0B}" type="presParOf" srcId="{E8BA9604-3B5C-430D-AC1F-6C3C13E6F712}" destId="{05A7095E-7710-4335-94A5-3AA7C1C8311D}" srcOrd="2" destOrd="0" presId="urn:microsoft.com/office/officeart/2005/8/layout/process2"/>
    <dgm:cxn modelId="{20B174F3-C112-49DA-BDCE-0298343379B7}" type="presParOf" srcId="{E8BA9604-3B5C-430D-AC1F-6C3C13E6F712}" destId="{67AF993C-794C-4235-92F9-88362B49FF39}" srcOrd="3" destOrd="0" presId="urn:microsoft.com/office/officeart/2005/8/layout/process2"/>
    <dgm:cxn modelId="{61EEA048-6E38-4C84-906B-830CD43283DF}" type="presParOf" srcId="{67AF993C-794C-4235-92F9-88362B49FF39}" destId="{934B9C12-FE9D-4380-A90C-40AAF5C84CE1}" srcOrd="0" destOrd="0" presId="urn:microsoft.com/office/officeart/2005/8/layout/process2"/>
    <dgm:cxn modelId="{8CA19B3C-6AE8-4B40-9E37-FAF9694BFF0E}" type="presParOf" srcId="{E8BA9604-3B5C-430D-AC1F-6C3C13E6F712}" destId="{F8171454-CE4F-4B00-BE9E-53F401BFFE94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875695B2-3DB7-4A79-8FC9-0FC6B9581DD7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209C179D-BD0E-4D8B-8C82-AAD28BAF90A5}">
      <dgm:prSet phldrT="[نص]" custT="1"/>
      <dgm:spPr/>
      <dgm:t>
        <a:bodyPr/>
        <a:lstStyle/>
        <a:p>
          <a:pPr rtl="1"/>
          <a:r>
            <a:rPr lang="ar-SA" sz="1400" b="1" dirty="0" smtClean="0"/>
            <a:t>تحليل المتطلبات </a:t>
          </a:r>
          <a:r>
            <a:rPr lang="en-US" sz="1400" b="1" dirty="0" smtClean="0"/>
            <a:t>Analysis Requirements </a:t>
          </a:r>
          <a:endParaRPr lang="ar-SA" sz="1400" dirty="0"/>
        </a:p>
      </dgm:t>
    </dgm:pt>
    <dgm:pt modelId="{F98CB8D8-D178-4EB3-A7AC-98E632984B74}" type="parTrans" cxnId="{142A8317-5E96-437C-B51B-5CD7D7E204C4}">
      <dgm:prSet/>
      <dgm:spPr/>
      <dgm:t>
        <a:bodyPr/>
        <a:lstStyle/>
        <a:p>
          <a:pPr rtl="1"/>
          <a:endParaRPr lang="ar-SA" sz="2000"/>
        </a:p>
      </dgm:t>
    </dgm:pt>
    <dgm:pt modelId="{95DA605F-BD71-4AB8-873B-90BBC670EA8C}" type="sibTrans" cxnId="{142A8317-5E96-437C-B51B-5CD7D7E204C4}">
      <dgm:prSet/>
      <dgm:spPr/>
      <dgm:t>
        <a:bodyPr/>
        <a:lstStyle/>
        <a:p>
          <a:pPr rtl="1"/>
          <a:endParaRPr lang="ar-SA" sz="2000"/>
        </a:p>
      </dgm:t>
    </dgm:pt>
    <dgm:pt modelId="{F9969E16-D3AC-4B40-ABE0-C8D97B87D498}">
      <dgm:prSet phldrT="[نص]" custT="1"/>
      <dgm:spPr/>
      <dgm:t>
        <a:bodyPr/>
        <a:lstStyle/>
        <a:p>
          <a:pPr rtl="1"/>
          <a:r>
            <a:rPr lang="ar-SA" sz="1400" b="1" dirty="0" smtClean="0"/>
            <a:t>التصميم المنطقي </a:t>
          </a:r>
          <a:r>
            <a:rPr lang="en-US" sz="1400" b="1" dirty="0" smtClean="0"/>
            <a:t>Logical Database Design</a:t>
          </a:r>
          <a:endParaRPr lang="ar-SA" sz="1400" dirty="0"/>
        </a:p>
      </dgm:t>
    </dgm:pt>
    <dgm:pt modelId="{17AFA745-4D14-48D2-ABD8-D63448D67F06}" type="parTrans" cxnId="{3BB50322-5E97-4893-98AE-3A6D8FA3030E}">
      <dgm:prSet/>
      <dgm:spPr/>
      <dgm:t>
        <a:bodyPr/>
        <a:lstStyle/>
        <a:p>
          <a:pPr rtl="1"/>
          <a:endParaRPr lang="ar-SA" sz="2000"/>
        </a:p>
      </dgm:t>
    </dgm:pt>
    <dgm:pt modelId="{86E844A4-002A-47E4-A075-A0D97B095D69}" type="sibTrans" cxnId="{3BB50322-5E97-4893-98AE-3A6D8FA3030E}">
      <dgm:prSet/>
      <dgm:spPr/>
      <dgm:t>
        <a:bodyPr/>
        <a:lstStyle/>
        <a:p>
          <a:pPr rtl="1"/>
          <a:endParaRPr lang="ar-SA" sz="2000"/>
        </a:p>
      </dgm:t>
    </dgm:pt>
    <dgm:pt modelId="{EA641304-AA1D-4E76-9342-4D7440ABA9ED}">
      <dgm:prSet phldrT="[نص]" custT="1"/>
      <dgm:spPr/>
      <dgm:t>
        <a:bodyPr/>
        <a:lstStyle/>
        <a:p>
          <a:pPr rtl="1"/>
          <a:r>
            <a:rPr lang="ar-SA" sz="1400" b="1" dirty="0" smtClean="0"/>
            <a:t>عملية التطبيع </a:t>
          </a:r>
          <a:r>
            <a:rPr lang="en-US" sz="1400" b="1" dirty="0" smtClean="0"/>
            <a:t>Normalization</a:t>
          </a:r>
          <a:endParaRPr lang="ar-SA" sz="1400" dirty="0"/>
        </a:p>
      </dgm:t>
    </dgm:pt>
    <dgm:pt modelId="{715007D7-4120-4584-9F9B-D5CC76BFFE3C}" type="parTrans" cxnId="{E94CC5AF-40C7-49D2-B4F5-E8591D09734A}">
      <dgm:prSet/>
      <dgm:spPr/>
      <dgm:t>
        <a:bodyPr/>
        <a:lstStyle/>
        <a:p>
          <a:pPr rtl="1"/>
          <a:endParaRPr lang="ar-SA" sz="2000"/>
        </a:p>
      </dgm:t>
    </dgm:pt>
    <dgm:pt modelId="{6902FDCD-0A38-4FA9-9993-8C3748C47BE8}" type="sibTrans" cxnId="{E94CC5AF-40C7-49D2-B4F5-E8591D09734A}">
      <dgm:prSet/>
      <dgm:spPr/>
      <dgm:t>
        <a:bodyPr/>
        <a:lstStyle/>
        <a:p>
          <a:pPr rtl="1"/>
          <a:endParaRPr lang="ar-SA" sz="2000"/>
        </a:p>
      </dgm:t>
    </dgm:pt>
    <dgm:pt modelId="{F1EE3566-B08F-44FE-8846-E2E9D653F0DE}" type="pres">
      <dgm:prSet presAssocID="{875695B2-3DB7-4A79-8FC9-0FC6B9581DD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DE532B64-DECE-435D-9C3B-96093E4A8DE6}" type="pres">
      <dgm:prSet presAssocID="{209C179D-BD0E-4D8B-8C82-AAD28BAF90A5}" presName="composite" presStyleCnt="0"/>
      <dgm:spPr/>
    </dgm:pt>
    <dgm:pt modelId="{7A443B90-9314-4338-B88B-87E88760CDAB}" type="pres">
      <dgm:prSet presAssocID="{209C179D-BD0E-4D8B-8C82-AAD28BAF90A5}" presName="bentUpArrow1" presStyleLbl="alignImgPlace1" presStyleIdx="0" presStyleCnt="2"/>
      <dgm:spPr/>
    </dgm:pt>
    <dgm:pt modelId="{3352EB09-82BA-4DC9-98CF-EA1BA1335A88}" type="pres">
      <dgm:prSet presAssocID="{209C179D-BD0E-4D8B-8C82-AAD28BAF90A5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F0D03C-07C9-46D6-8BE0-98D30498E709}" type="pres">
      <dgm:prSet presAssocID="{209C179D-BD0E-4D8B-8C82-AAD28BAF90A5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5DF2ED2-C2D0-44CF-9388-489F02212927}" type="pres">
      <dgm:prSet presAssocID="{95DA605F-BD71-4AB8-873B-90BBC670EA8C}" presName="sibTrans" presStyleCnt="0"/>
      <dgm:spPr/>
    </dgm:pt>
    <dgm:pt modelId="{CDD3A7EE-49AF-40AA-ADF8-ED679CD601E5}" type="pres">
      <dgm:prSet presAssocID="{F9969E16-D3AC-4B40-ABE0-C8D97B87D498}" presName="composite" presStyleCnt="0"/>
      <dgm:spPr/>
    </dgm:pt>
    <dgm:pt modelId="{8FAE91E0-F1F4-4B0A-86E3-8EBA65F13D76}" type="pres">
      <dgm:prSet presAssocID="{F9969E16-D3AC-4B40-ABE0-C8D97B87D498}" presName="bentUpArrow1" presStyleLbl="alignImgPlace1" presStyleIdx="1" presStyleCnt="2"/>
      <dgm:spPr/>
    </dgm:pt>
    <dgm:pt modelId="{BADA30C9-A737-49CB-A521-285FBBD68758}" type="pres">
      <dgm:prSet presAssocID="{F9969E16-D3AC-4B40-ABE0-C8D97B87D498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3D98BE-0942-4C5D-AB38-C32028DCA117}" type="pres">
      <dgm:prSet presAssocID="{F9969E16-D3AC-4B40-ABE0-C8D97B87D498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9CFFCA-948A-4CF6-8B93-8B26A08D82D9}" type="pres">
      <dgm:prSet presAssocID="{86E844A4-002A-47E4-A075-A0D97B095D69}" presName="sibTrans" presStyleCnt="0"/>
      <dgm:spPr/>
    </dgm:pt>
    <dgm:pt modelId="{9B40B20A-AB42-419F-9D83-0243F98F5CD2}" type="pres">
      <dgm:prSet presAssocID="{EA641304-AA1D-4E76-9342-4D7440ABA9ED}" presName="composite" presStyleCnt="0"/>
      <dgm:spPr/>
    </dgm:pt>
    <dgm:pt modelId="{DA038A4F-328F-4782-9172-E3E1E8288196}" type="pres">
      <dgm:prSet presAssocID="{EA641304-AA1D-4E76-9342-4D7440ABA9ED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42A8317-5E96-437C-B51B-5CD7D7E204C4}" srcId="{875695B2-3DB7-4A79-8FC9-0FC6B9581DD7}" destId="{209C179D-BD0E-4D8B-8C82-AAD28BAF90A5}" srcOrd="0" destOrd="0" parTransId="{F98CB8D8-D178-4EB3-A7AC-98E632984B74}" sibTransId="{95DA605F-BD71-4AB8-873B-90BBC670EA8C}"/>
    <dgm:cxn modelId="{E94CC5AF-40C7-49D2-B4F5-E8591D09734A}" srcId="{875695B2-3DB7-4A79-8FC9-0FC6B9581DD7}" destId="{EA641304-AA1D-4E76-9342-4D7440ABA9ED}" srcOrd="2" destOrd="0" parTransId="{715007D7-4120-4584-9F9B-D5CC76BFFE3C}" sibTransId="{6902FDCD-0A38-4FA9-9993-8C3748C47BE8}"/>
    <dgm:cxn modelId="{ECC455D3-81EC-44D8-8AB8-50D6EE62B5EC}" type="presOf" srcId="{F9969E16-D3AC-4B40-ABE0-C8D97B87D498}" destId="{BADA30C9-A737-49CB-A521-285FBBD68758}" srcOrd="0" destOrd="0" presId="urn:microsoft.com/office/officeart/2005/8/layout/StepDownProcess"/>
    <dgm:cxn modelId="{3BB50322-5E97-4893-98AE-3A6D8FA3030E}" srcId="{875695B2-3DB7-4A79-8FC9-0FC6B9581DD7}" destId="{F9969E16-D3AC-4B40-ABE0-C8D97B87D498}" srcOrd="1" destOrd="0" parTransId="{17AFA745-4D14-48D2-ABD8-D63448D67F06}" sibTransId="{86E844A4-002A-47E4-A075-A0D97B095D69}"/>
    <dgm:cxn modelId="{3B15EEA5-0909-4642-AFA5-9AFC893F6DB2}" type="presOf" srcId="{875695B2-3DB7-4A79-8FC9-0FC6B9581DD7}" destId="{F1EE3566-B08F-44FE-8846-E2E9D653F0DE}" srcOrd="0" destOrd="0" presId="urn:microsoft.com/office/officeart/2005/8/layout/StepDownProcess"/>
    <dgm:cxn modelId="{53558001-9B95-40E6-A350-60B75964F450}" type="presOf" srcId="{209C179D-BD0E-4D8B-8C82-AAD28BAF90A5}" destId="{3352EB09-82BA-4DC9-98CF-EA1BA1335A88}" srcOrd="0" destOrd="0" presId="urn:microsoft.com/office/officeart/2005/8/layout/StepDownProcess"/>
    <dgm:cxn modelId="{0B9EE49E-C0BB-49E0-9C4C-611059B90CD6}" type="presOf" srcId="{EA641304-AA1D-4E76-9342-4D7440ABA9ED}" destId="{DA038A4F-328F-4782-9172-E3E1E8288196}" srcOrd="0" destOrd="0" presId="urn:microsoft.com/office/officeart/2005/8/layout/StepDownProcess"/>
    <dgm:cxn modelId="{B68B3FD8-CB51-4C8E-8A61-5DAEA2F2C95E}" type="presParOf" srcId="{F1EE3566-B08F-44FE-8846-E2E9D653F0DE}" destId="{DE532B64-DECE-435D-9C3B-96093E4A8DE6}" srcOrd="0" destOrd="0" presId="urn:microsoft.com/office/officeart/2005/8/layout/StepDownProcess"/>
    <dgm:cxn modelId="{3B13CB0A-C19E-46D3-95A7-A80BFF7B2E45}" type="presParOf" srcId="{DE532B64-DECE-435D-9C3B-96093E4A8DE6}" destId="{7A443B90-9314-4338-B88B-87E88760CDAB}" srcOrd="0" destOrd="0" presId="urn:microsoft.com/office/officeart/2005/8/layout/StepDownProcess"/>
    <dgm:cxn modelId="{93F50559-CA48-43A9-8775-ACD773CBF275}" type="presParOf" srcId="{DE532B64-DECE-435D-9C3B-96093E4A8DE6}" destId="{3352EB09-82BA-4DC9-98CF-EA1BA1335A88}" srcOrd="1" destOrd="0" presId="urn:microsoft.com/office/officeart/2005/8/layout/StepDownProcess"/>
    <dgm:cxn modelId="{37932483-5A7B-49BB-9181-F190B0605B12}" type="presParOf" srcId="{DE532B64-DECE-435D-9C3B-96093E4A8DE6}" destId="{79F0D03C-07C9-46D6-8BE0-98D30498E709}" srcOrd="2" destOrd="0" presId="urn:microsoft.com/office/officeart/2005/8/layout/StepDownProcess"/>
    <dgm:cxn modelId="{FA5B82D8-CA0E-46D5-A5FE-922C0981BCA5}" type="presParOf" srcId="{F1EE3566-B08F-44FE-8846-E2E9D653F0DE}" destId="{A5DF2ED2-C2D0-44CF-9388-489F02212927}" srcOrd="1" destOrd="0" presId="urn:microsoft.com/office/officeart/2005/8/layout/StepDownProcess"/>
    <dgm:cxn modelId="{8F659BD0-543E-4303-8CAC-13BC0D7A7B5D}" type="presParOf" srcId="{F1EE3566-B08F-44FE-8846-E2E9D653F0DE}" destId="{CDD3A7EE-49AF-40AA-ADF8-ED679CD601E5}" srcOrd="2" destOrd="0" presId="urn:microsoft.com/office/officeart/2005/8/layout/StepDownProcess"/>
    <dgm:cxn modelId="{9DD45466-8257-44ED-BD8C-D9313916BA75}" type="presParOf" srcId="{CDD3A7EE-49AF-40AA-ADF8-ED679CD601E5}" destId="{8FAE91E0-F1F4-4B0A-86E3-8EBA65F13D76}" srcOrd="0" destOrd="0" presId="urn:microsoft.com/office/officeart/2005/8/layout/StepDownProcess"/>
    <dgm:cxn modelId="{D3039447-0137-4AF7-95F3-255D46168977}" type="presParOf" srcId="{CDD3A7EE-49AF-40AA-ADF8-ED679CD601E5}" destId="{BADA30C9-A737-49CB-A521-285FBBD68758}" srcOrd="1" destOrd="0" presId="urn:microsoft.com/office/officeart/2005/8/layout/StepDownProcess"/>
    <dgm:cxn modelId="{4981EE40-C965-4E25-81EB-F874A7B8E0DC}" type="presParOf" srcId="{CDD3A7EE-49AF-40AA-ADF8-ED679CD601E5}" destId="{5D3D98BE-0942-4C5D-AB38-C32028DCA117}" srcOrd="2" destOrd="0" presId="urn:microsoft.com/office/officeart/2005/8/layout/StepDownProcess"/>
    <dgm:cxn modelId="{21E65725-3E8A-4E51-9058-97BC8FAB8148}" type="presParOf" srcId="{F1EE3566-B08F-44FE-8846-E2E9D653F0DE}" destId="{CF9CFFCA-948A-4CF6-8B93-8B26A08D82D9}" srcOrd="3" destOrd="0" presId="urn:microsoft.com/office/officeart/2005/8/layout/StepDownProcess"/>
    <dgm:cxn modelId="{450757A2-39BD-4A9C-AAE7-8A19D01C0F40}" type="presParOf" srcId="{F1EE3566-B08F-44FE-8846-E2E9D653F0DE}" destId="{9B40B20A-AB42-419F-9D83-0243F98F5CD2}" srcOrd="4" destOrd="0" presId="urn:microsoft.com/office/officeart/2005/8/layout/StepDownProcess"/>
    <dgm:cxn modelId="{1F67E308-CD6A-4363-802B-82BD495BE765}" type="presParOf" srcId="{9B40B20A-AB42-419F-9D83-0243F98F5CD2}" destId="{DA038A4F-328F-4782-9172-E3E1E828819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875695B2-3DB7-4A79-8FC9-0FC6B9581DD7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209C179D-BD0E-4D8B-8C82-AAD28BAF90A5}">
      <dgm:prSet phldrT="[نص]" custT="1"/>
      <dgm:spPr/>
      <dgm:t>
        <a:bodyPr/>
        <a:lstStyle/>
        <a:p>
          <a:pPr rtl="1"/>
          <a:r>
            <a:rPr lang="ar-SA" sz="1400" b="1" dirty="0" smtClean="0"/>
            <a:t>التصميم المادي </a:t>
          </a:r>
          <a:r>
            <a:rPr lang="en-US" sz="1400" b="1" dirty="0" smtClean="0"/>
            <a:t>Physical Database Design</a:t>
          </a:r>
          <a:endParaRPr lang="ar-SA" sz="1400" dirty="0"/>
        </a:p>
      </dgm:t>
    </dgm:pt>
    <dgm:pt modelId="{F98CB8D8-D178-4EB3-A7AC-98E632984B74}" type="parTrans" cxnId="{142A8317-5E96-437C-B51B-5CD7D7E204C4}">
      <dgm:prSet/>
      <dgm:spPr/>
      <dgm:t>
        <a:bodyPr/>
        <a:lstStyle/>
        <a:p>
          <a:pPr rtl="1"/>
          <a:endParaRPr lang="ar-SA" sz="2000"/>
        </a:p>
      </dgm:t>
    </dgm:pt>
    <dgm:pt modelId="{95DA605F-BD71-4AB8-873B-90BBC670EA8C}" type="sibTrans" cxnId="{142A8317-5E96-437C-B51B-5CD7D7E204C4}">
      <dgm:prSet/>
      <dgm:spPr/>
      <dgm:t>
        <a:bodyPr/>
        <a:lstStyle/>
        <a:p>
          <a:pPr rtl="1"/>
          <a:endParaRPr lang="ar-SA" sz="2000"/>
        </a:p>
      </dgm:t>
    </dgm:pt>
    <dgm:pt modelId="{F9969E16-D3AC-4B40-ABE0-C8D97B87D498}">
      <dgm:prSet phldrT="[نص]" custT="1"/>
      <dgm:spPr/>
      <dgm:t>
        <a:bodyPr/>
        <a:lstStyle/>
        <a:p>
          <a:pPr rtl="1"/>
          <a:r>
            <a:rPr lang="ar-SA" sz="1400" b="1" dirty="0" smtClean="0"/>
            <a:t>التصميم الأمني </a:t>
          </a:r>
          <a:r>
            <a:rPr lang="en-US" sz="1400" b="1" dirty="0" smtClean="0"/>
            <a:t>Security Design</a:t>
          </a:r>
          <a:endParaRPr lang="ar-SA" sz="1400" dirty="0"/>
        </a:p>
      </dgm:t>
    </dgm:pt>
    <dgm:pt modelId="{17AFA745-4D14-48D2-ABD8-D63448D67F06}" type="parTrans" cxnId="{3BB50322-5E97-4893-98AE-3A6D8FA3030E}">
      <dgm:prSet/>
      <dgm:spPr/>
      <dgm:t>
        <a:bodyPr/>
        <a:lstStyle/>
        <a:p>
          <a:pPr rtl="1"/>
          <a:endParaRPr lang="ar-SA" sz="2000"/>
        </a:p>
      </dgm:t>
    </dgm:pt>
    <dgm:pt modelId="{86E844A4-002A-47E4-A075-A0D97B095D69}" type="sibTrans" cxnId="{3BB50322-5E97-4893-98AE-3A6D8FA3030E}">
      <dgm:prSet/>
      <dgm:spPr/>
      <dgm:t>
        <a:bodyPr/>
        <a:lstStyle/>
        <a:p>
          <a:pPr rtl="1"/>
          <a:endParaRPr lang="ar-SA" sz="2000"/>
        </a:p>
      </dgm:t>
    </dgm:pt>
    <dgm:pt modelId="{EA641304-AA1D-4E76-9342-4D7440ABA9ED}">
      <dgm:prSet phldrT="[نص]" custT="1"/>
      <dgm:spPr/>
      <dgm:t>
        <a:bodyPr/>
        <a:lstStyle/>
        <a:p>
          <a:pPr rtl="1"/>
          <a:r>
            <a:rPr lang="ar-SA" sz="1400" b="1" dirty="0" smtClean="0"/>
            <a:t>ضمان نوعية البيانات </a:t>
          </a:r>
          <a:r>
            <a:rPr lang="en-US" sz="1400" b="1" dirty="0" smtClean="0"/>
            <a:t>Ensuring Data Quality</a:t>
          </a:r>
          <a:endParaRPr lang="ar-SA" sz="1400" dirty="0"/>
        </a:p>
      </dgm:t>
    </dgm:pt>
    <dgm:pt modelId="{715007D7-4120-4584-9F9B-D5CC76BFFE3C}" type="parTrans" cxnId="{E94CC5AF-40C7-49D2-B4F5-E8591D09734A}">
      <dgm:prSet/>
      <dgm:spPr/>
      <dgm:t>
        <a:bodyPr/>
        <a:lstStyle/>
        <a:p>
          <a:pPr rtl="1"/>
          <a:endParaRPr lang="ar-SA" sz="2000"/>
        </a:p>
      </dgm:t>
    </dgm:pt>
    <dgm:pt modelId="{6902FDCD-0A38-4FA9-9993-8C3748C47BE8}" type="sibTrans" cxnId="{E94CC5AF-40C7-49D2-B4F5-E8591D09734A}">
      <dgm:prSet/>
      <dgm:spPr/>
      <dgm:t>
        <a:bodyPr/>
        <a:lstStyle/>
        <a:p>
          <a:pPr rtl="1"/>
          <a:endParaRPr lang="ar-SA" sz="2000"/>
        </a:p>
      </dgm:t>
    </dgm:pt>
    <dgm:pt modelId="{8E0C1348-0984-4981-9BC8-7DD7CAB305AD}">
      <dgm:prSet phldrT="[نص]"/>
      <dgm:spPr/>
      <dgm:t>
        <a:bodyPr/>
        <a:lstStyle/>
        <a:p>
          <a:pPr rtl="1"/>
          <a:r>
            <a:rPr lang="ar-SA" b="1" dirty="0" smtClean="0"/>
            <a:t>ضمان </a:t>
          </a:r>
          <a:r>
            <a:rPr lang="ar-EG" b="1" dirty="0" smtClean="0"/>
            <a:t>جودة </a:t>
          </a:r>
          <a:r>
            <a:rPr lang="ar-SA" b="1" dirty="0" smtClean="0"/>
            <a:t>البيانات </a:t>
          </a:r>
          <a:r>
            <a:rPr lang="en-US" b="1" dirty="0" smtClean="0"/>
            <a:t>Ensuring Data Quality</a:t>
          </a:r>
          <a:endParaRPr lang="ar-SA" dirty="0"/>
        </a:p>
      </dgm:t>
    </dgm:pt>
    <dgm:pt modelId="{41DC6846-FD5A-4624-AB77-A64C935AD8FC}" type="parTrans" cxnId="{EC7AF495-4656-4BF1-934A-146BA86C2E3C}">
      <dgm:prSet/>
      <dgm:spPr/>
      <dgm:t>
        <a:bodyPr/>
        <a:lstStyle/>
        <a:p>
          <a:pPr rtl="1"/>
          <a:endParaRPr lang="ar-SA"/>
        </a:p>
      </dgm:t>
    </dgm:pt>
    <dgm:pt modelId="{A5564921-B808-4818-A886-18947F890FAF}" type="sibTrans" cxnId="{EC7AF495-4656-4BF1-934A-146BA86C2E3C}">
      <dgm:prSet/>
      <dgm:spPr/>
      <dgm:t>
        <a:bodyPr/>
        <a:lstStyle/>
        <a:p>
          <a:pPr rtl="1"/>
          <a:endParaRPr lang="ar-SA"/>
        </a:p>
      </dgm:t>
    </dgm:pt>
    <dgm:pt modelId="{F1EE3566-B08F-44FE-8846-E2E9D653F0DE}" type="pres">
      <dgm:prSet presAssocID="{875695B2-3DB7-4A79-8FC9-0FC6B9581DD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DE532B64-DECE-435D-9C3B-96093E4A8DE6}" type="pres">
      <dgm:prSet presAssocID="{209C179D-BD0E-4D8B-8C82-AAD28BAF90A5}" presName="composite" presStyleCnt="0"/>
      <dgm:spPr/>
    </dgm:pt>
    <dgm:pt modelId="{7A443B90-9314-4338-B88B-87E88760CDAB}" type="pres">
      <dgm:prSet presAssocID="{209C179D-BD0E-4D8B-8C82-AAD28BAF90A5}" presName="bentUpArrow1" presStyleLbl="alignImgPlace1" presStyleIdx="0" presStyleCnt="3"/>
      <dgm:spPr/>
    </dgm:pt>
    <dgm:pt modelId="{3352EB09-82BA-4DC9-98CF-EA1BA1335A88}" type="pres">
      <dgm:prSet presAssocID="{209C179D-BD0E-4D8B-8C82-AAD28BAF90A5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F0D03C-07C9-46D6-8BE0-98D30498E709}" type="pres">
      <dgm:prSet presAssocID="{209C179D-BD0E-4D8B-8C82-AAD28BAF90A5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5DF2ED2-C2D0-44CF-9388-489F02212927}" type="pres">
      <dgm:prSet presAssocID="{95DA605F-BD71-4AB8-873B-90BBC670EA8C}" presName="sibTrans" presStyleCnt="0"/>
      <dgm:spPr/>
    </dgm:pt>
    <dgm:pt modelId="{CDD3A7EE-49AF-40AA-ADF8-ED679CD601E5}" type="pres">
      <dgm:prSet presAssocID="{F9969E16-D3AC-4B40-ABE0-C8D97B87D498}" presName="composite" presStyleCnt="0"/>
      <dgm:spPr/>
    </dgm:pt>
    <dgm:pt modelId="{8FAE91E0-F1F4-4B0A-86E3-8EBA65F13D76}" type="pres">
      <dgm:prSet presAssocID="{F9969E16-D3AC-4B40-ABE0-C8D97B87D498}" presName="bentUpArrow1" presStyleLbl="alignImgPlace1" presStyleIdx="1" presStyleCnt="3"/>
      <dgm:spPr/>
    </dgm:pt>
    <dgm:pt modelId="{BADA30C9-A737-49CB-A521-285FBBD68758}" type="pres">
      <dgm:prSet presAssocID="{F9969E16-D3AC-4B40-ABE0-C8D97B87D498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3D98BE-0942-4C5D-AB38-C32028DCA117}" type="pres">
      <dgm:prSet presAssocID="{F9969E16-D3AC-4B40-ABE0-C8D97B87D498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9CFFCA-948A-4CF6-8B93-8B26A08D82D9}" type="pres">
      <dgm:prSet presAssocID="{86E844A4-002A-47E4-A075-A0D97B095D69}" presName="sibTrans" presStyleCnt="0"/>
      <dgm:spPr/>
    </dgm:pt>
    <dgm:pt modelId="{9B40B20A-AB42-419F-9D83-0243F98F5CD2}" type="pres">
      <dgm:prSet presAssocID="{EA641304-AA1D-4E76-9342-4D7440ABA9ED}" presName="composite" presStyleCnt="0"/>
      <dgm:spPr/>
    </dgm:pt>
    <dgm:pt modelId="{5728086D-B288-4698-8103-81F51CBF17AD}" type="pres">
      <dgm:prSet presAssocID="{EA641304-AA1D-4E76-9342-4D7440ABA9ED}" presName="bentUpArrow1" presStyleLbl="alignImgPlace1" presStyleIdx="2" presStyleCnt="3"/>
      <dgm:spPr/>
    </dgm:pt>
    <dgm:pt modelId="{DA038A4F-328F-4782-9172-E3E1E8288196}" type="pres">
      <dgm:prSet presAssocID="{EA641304-AA1D-4E76-9342-4D7440ABA9ED}" presName="ParentText" presStyleLbl="node1" presStyleIdx="2" presStyleCnt="4" custScaleY="13064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72E552F-DC88-40AE-A983-D58073471D53}" type="pres">
      <dgm:prSet presAssocID="{EA641304-AA1D-4E76-9342-4D7440ABA9ED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6A95091-3FF7-47F7-85C6-6D695E63DF53}" type="pres">
      <dgm:prSet presAssocID="{6902FDCD-0A38-4FA9-9993-8C3748C47BE8}" presName="sibTrans" presStyleCnt="0"/>
      <dgm:spPr/>
    </dgm:pt>
    <dgm:pt modelId="{E4F79E71-7FED-4FCE-8D86-FA3B5A55F661}" type="pres">
      <dgm:prSet presAssocID="{8E0C1348-0984-4981-9BC8-7DD7CAB305AD}" presName="composite" presStyleCnt="0"/>
      <dgm:spPr/>
    </dgm:pt>
    <dgm:pt modelId="{E51FAC4F-1AC0-4923-8C11-3BB4978519C3}" type="pres">
      <dgm:prSet presAssocID="{8E0C1348-0984-4981-9BC8-7DD7CAB305AD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9FC11D4-FC18-4CE7-93C0-03418BB50CDB}" type="presOf" srcId="{F9969E16-D3AC-4B40-ABE0-C8D97B87D498}" destId="{BADA30C9-A737-49CB-A521-285FBBD68758}" srcOrd="0" destOrd="0" presId="urn:microsoft.com/office/officeart/2005/8/layout/StepDownProcess"/>
    <dgm:cxn modelId="{69E841C9-C7DA-4ED5-93EA-A8748AA9DA58}" type="presOf" srcId="{209C179D-BD0E-4D8B-8C82-AAD28BAF90A5}" destId="{3352EB09-82BA-4DC9-98CF-EA1BA1335A88}" srcOrd="0" destOrd="0" presId="urn:microsoft.com/office/officeart/2005/8/layout/StepDownProcess"/>
    <dgm:cxn modelId="{E94CC5AF-40C7-49D2-B4F5-E8591D09734A}" srcId="{875695B2-3DB7-4A79-8FC9-0FC6B9581DD7}" destId="{EA641304-AA1D-4E76-9342-4D7440ABA9ED}" srcOrd="2" destOrd="0" parTransId="{715007D7-4120-4584-9F9B-D5CC76BFFE3C}" sibTransId="{6902FDCD-0A38-4FA9-9993-8C3748C47BE8}"/>
    <dgm:cxn modelId="{3BB50322-5E97-4893-98AE-3A6D8FA3030E}" srcId="{875695B2-3DB7-4A79-8FC9-0FC6B9581DD7}" destId="{F9969E16-D3AC-4B40-ABE0-C8D97B87D498}" srcOrd="1" destOrd="0" parTransId="{17AFA745-4D14-48D2-ABD8-D63448D67F06}" sibTransId="{86E844A4-002A-47E4-A075-A0D97B095D69}"/>
    <dgm:cxn modelId="{142A8317-5E96-437C-B51B-5CD7D7E204C4}" srcId="{875695B2-3DB7-4A79-8FC9-0FC6B9581DD7}" destId="{209C179D-BD0E-4D8B-8C82-AAD28BAF90A5}" srcOrd="0" destOrd="0" parTransId="{F98CB8D8-D178-4EB3-A7AC-98E632984B74}" sibTransId="{95DA605F-BD71-4AB8-873B-90BBC670EA8C}"/>
    <dgm:cxn modelId="{AFBC00A8-A768-433E-9011-7AB56B927385}" type="presOf" srcId="{875695B2-3DB7-4A79-8FC9-0FC6B9581DD7}" destId="{F1EE3566-B08F-44FE-8846-E2E9D653F0DE}" srcOrd="0" destOrd="0" presId="urn:microsoft.com/office/officeart/2005/8/layout/StepDownProcess"/>
    <dgm:cxn modelId="{0E6E4E71-0F13-46C0-852E-B9617E501E2F}" type="presOf" srcId="{EA641304-AA1D-4E76-9342-4D7440ABA9ED}" destId="{DA038A4F-328F-4782-9172-E3E1E8288196}" srcOrd="0" destOrd="0" presId="urn:microsoft.com/office/officeart/2005/8/layout/StepDownProcess"/>
    <dgm:cxn modelId="{EC7AF495-4656-4BF1-934A-146BA86C2E3C}" srcId="{875695B2-3DB7-4A79-8FC9-0FC6B9581DD7}" destId="{8E0C1348-0984-4981-9BC8-7DD7CAB305AD}" srcOrd="3" destOrd="0" parTransId="{41DC6846-FD5A-4624-AB77-A64C935AD8FC}" sibTransId="{A5564921-B808-4818-A886-18947F890FAF}"/>
    <dgm:cxn modelId="{60A377AE-C854-480C-B5D7-6C1C2396F7AF}" type="presOf" srcId="{8E0C1348-0984-4981-9BC8-7DD7CAB305AD}" destId="{E51FAC4F-1AC0-4923-8C11-3BB4978519C3}" srcOrd="0" destOrd="0" presId="urn:microsoft.com/office/officeart/2005/8/layout/StepDownProcess"/>
    <dgm:cxn modelId="{6D35E644-15FA-4CA5-9EC6-9D2E941B3968}" type="presParOf" srcId="{F1EE3566-B08F-44FE-8846-E2E9D653F0DE}" destId="{DE532B64-DECE-435D-9C3B-96093E4A8DE6}" srcOrd="0" destOrd="0" presId="urn:microsoft.com/office/officeart/2005/8/layout/StepDownProcess"/>
    <dgm:cxn modelId="{86800E7E-A94D-48A6-B222-CBAE087DBE6D}" type="presParOf" srcId="{DE532B64-DECE-435D-9C3B-96093E4A8DE6}" destId="{7A443B90-9314-4338-B88B-87E88760CDAB}" srcOrd="0" destOrd="0" presId="urn:microsoft.com/office/officeart/2005/8/layout/StepDownProcess"/>
    <dgm:cxn modelId="{DC85CF47-E18B-45ED-B02C-C1DCE76F4331}" type="presParOf" srcId="{DE532B64-DECE-435D-9C3B-96093E4A8DE6}" destId="{3352EB09-82BA-4DC9-98CF-EA1BA1335A88}" srcOrd="1" destOrd="0" presId="urn:microsoft.com/office/officeart/2005/8/layout/StepDownProcess"/>
    <dgm:cxn modelId="{54032388-79FB-4822-B428-B4BB9234A79A}" type="presParOf" srcId="{DE532B64-DECE-435D-9C3B-96093E4A8DE6}" destId="{79F0D03C-07C9-46D6-8BE0-98D30498E709}" srcOrd="2" destOrd="0" presId="urn:microsoft.com/office/officeart/2005/8/layout/StepDownProcess"/>
    <dgm:cxn modelId="{D3BDC9AD-8887-4516-B12C-267E8311CA43}" type="presParOf" srcId="{F1EE3566-B08F-44FE-8846-E2E9D653F0DE}" destId="{A5DF2ED2-C2D0-44CF-9388-489F02212927}" srcOrd="1" destOrd="0" presId="urn:microsoft.com/office/officeart/2005/8/layout/StepDownProcess"/>
    <dgm:cxn modelId="{20ED2375-1F20-4FF0-9420-317B604E402F}" type="presParOf" srcId="{F1EE3566-B08F-44FE-8846-E2E9D653F0DE}" destId="{CDD3A7EE-49AF-40AA-ADF8-ED679CD601E5}" srcOrd="2" destOrd="0" presId="urn:microsoft.com/office/officeart/2005/8/layout/StepDownProcess"/>
    <dgm:cxn modelId="{383D62A6-912D-4FBF-A2E2-D2BB729208F1}" type="presParOf" srcId="{CDD3A7EE-49AF-40AA-ADF8-ED679CD601E5}" destId="{8FAE91E0-F1F4-4B0A-86E3-8EBA65F13D76}" srcOrd="0" destOrd="0" presId="urn:microsoft.com/office/officeart/2005/8/layout/StepDownProcess"/>
    <dgm:cxn modelId="{28CE8F60-35EF-4911-A54B-00C29BA8C228}" type="presParOf" srcId="{CDD3A7EE-49AF-40AA-ADF8-ED679CD601E5}" destId="{BADA30C9-A737-49CB-A521-285FBBD68758}" srcOrd="1" destOrd="0" presId="urn:microsoft.com/office/officeart/2005/8/layout/StepDownProcess"/>
    <dgm:cxn modelId="{D3FD8B93-A28D-4C8A-B2BD-F41125770F34}" type="presParOf" srcId="{CDD3A7EE-49AF-40AA-ADF8-ED679CD601E5}" destId="{5D3D98BE-0942-4C5D-AB38-C32028DCA117}" srcOrd="2" destOrd="0" presId="urn:microsoft.com/office/officeart/2005/8/layout/StepDownProcess"/>
    <dgm:cxn modelId="{7EC08738-70B8-4472-97AA-4A36F0EAEE06}" type="presParOf" srcId="{F1EE3566-B08F-44FE-8846-E2E9D653F0DE}" destId="{CF9CFFCA-948A-4CF6-8B93-8B26A08D82D9}" srcOrd="3" destOrd="0" presId="urn:microsoft.com/office/officeart/2005/8/layout/StepDownProcess"/>
    <dgm:cxn modelId="{D462D60F-F458-4573-B457-626DDC393B4E}" type="presParOf" srcId="{F1EE3566-B08F-44FE-8846-E2E9D653F0DE}" destId="{9B40B20A-AB42-419F-9D83-0243F98F5CD2}" srcOrd="4" destOrd="0" presId="urn:microsoft.com/office/officeart/2005/8/layout/StepDownProcess"/>
    <dgm:cxn modelId="{B8B88FCF-AB33-4B38-B1D8-8C28ED28A9BB}" type="presParOf" srcId="{9B40B20A-AB42-419F-9D83-0243F98F5CD2}" destId="{5728086D-B288-4698-8103-81F51CBF17AD}" srcOrd="0" destOrd="0" presId="urn:microsoft.com/office/officeart/2005/8/layout/StepDownProcess"/>
    <dgm:cxn modelId="{A440EEBE-C78E-4B36-91C5-4CE048F96D7C}" type="presParOf" srcId="{9B40B20A-AB42-419F-9D83-0243F98F5CD2}" destId="{DA038A4F-328F-4782-9172-E3E1E8288196}" srcOrd="1" destOrd="0" presId="urn:microsoft.com/office/officeart/2005/8/layout/StepDownProcess"/>
    <dgm:cxn modelId="{B848B0D1-9696-4680-8FD3-1084ED11B3D5}" type="presParOf" srcId="{9B40B20A-AB42-419F-9D83-0243F98F5CD2}" destId="{D72E552F-DC88-40AE-A983-D58073471D53}" srcOrd="2" destOrd="0" presId="urn:microsoft.com/office/officeart/2005/8/layout/StepDownProcess"/>
    <dgm:cxn modelId="{5BCA5D79-32C7-462A-9C1F-B92CC3E585CA}" type="presParOf" srcId="{F1EE3566-B08F-44FE-8846-E2E9D653F0DE}" destId="{F6A95091-3FF7-47F7-85C6-6D695E63DF53}" srcOrd="5" destOrd="0" presId="urn:microsoft.com/office/officeart/2005/8/layout/StepDownProcess"/>
    <dgm:cxn modelId="{AC255EFD-D7EF-44BD-96F8-402D3E34C4F1}" type="presParOf" srcId="{F1EE3566-B08F-44FE-8846-E2E9D653F0DE}" destId="{E4F79E71-7FED-4FCE-8D86-FA3B5A55F661}" srcOrd="6" destOrd="0" presId="urn:microsoft.com/office/officeart/2005/8/layout/StepDownProcess"/>
    <dgm:cxn modelId="{3FEE4C2B-2B60-4A59-BF71-6C6E3A1DD96D}" type="presParOf" srcId="{E4F79E71-7FED-4FCE-8D86-FA3B5A55F661}" destId="{E51FAC4F-1AC0-4923-8C11-3BB4978519C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C004D1D6-E6C5-4D69-9511-B6AE9740F3CD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A30AC740-C22B-4570-ABE7-87DD6821944D}">
      <dgm:prSet phldrT="[نص]" custT="1"/>
      <dgm:spPr/>
      <dgm:t>
        <a:bodyPr/>
        <a:lstStyle/>
        <a:p>
          <a:pPr rtl="1"/>
          <a:r>
            <a:rPr lang="en-US" sz="1400" b="1" dirty="0" smtClean="0"/>
            <a:t>Class</a:t>
          </a:r>
          <a:endParaRPr lang="ar-SA" sz="1400" dirty="0"/>
        </a:p>
      </dgm:t>
    </dgm:pt>
    <dgm:pt modelId="{35AF4063-86B5-41B3-A634-01D83C63CA3E}" type="parTrans" cxnId="{7AA8E1E9-DB4A-4C38-9BBF-8AF41F87429B}">
      <dgm:prSet/>
      <dgm:spPr/>
      <dgm:t>
        <a:bodyPr/>
        <a:lstStyle/>
        <a:p>
          <a:pPr rtl="1"/>
          <a:endParaRPr lang="ar-SA" sz="1600"/>
        </a:p>
      </dgm:t>
    </dgm:pt>
    <dgm:pt modelId="{84F95E8A-C840-4BFB-89EF-A5AEA5345FF6}" type="sibTrans" cxnId="{7AA8E1E9-DB4A-4C38-9BBF-8AF41F87429B}">
      <dgm:prSet custT="1"/>
      <dgm:spPr/>
      <dgm:t>
        <a:bodyPr/>
        <a:lstStyle/>
        <a:p>
          <a:pPr rtl="1"/>
          <a:endParaRPr lang="ar-SA" sz="1200"/>
        </a:p>
      </dgm:t>
    </dgm:pt>
    <dgm:pt modelId="{6920C8EB-E745-484D-9F80-2F29F783057B}">
      <dgm:prSet phldrT="[نص]" custT="1"/>
      <dgm:spPr/>
      <dgm:t>
        <a:bodyPr/>
        <a:lstStyle/>
        <a:p>
          <a:pPr rtl="1"/>
          <a:r>
            <a:rPr lang="ar-SA" sz="1400" b="1" dirty="0" smtClean="0"/>
            <a:t>نظم ادارة قواعد البيانات كائنية التوجه </a:t>
          </a:r>
          <a:r>
            <a:rPr lang="en-US" sz="1400" b="1" dirty="0" smtClean="0"/>
            <a:t>Object Oriented Database Management Systems – OODBMS</a:t>
          </a:r>
          <a:endParaRPr lang="ar-SA" sz="1400" dirty="0"/>
        </a:p>
      </dgm:t>
    </dgm:pt>
    <dgm:pt modelId="{EA65B805-02DF-4B13-9862-6F4A538C57D9}" type="parTrans" cxnId="{2D22D58A-C77B-48C1-A401-FD3CD5765E3F}">
      <dgm:prSet/>
      <dgm:spPr/>
      <dgm:t>
        <a:bodyPr/>
        <a:lstStyle/>
        <a:p>
          <a:pPr rtl="1"/>
          <a:endParaRPr lang="ar-SA" sz="1600"/>
        </a:p>
      </dgm:t>
    </dgm:pt>
    <dgm:pt modelId="{EBD08BA9-DC83-4653-8B36-68CABA1EE89A}" type="sibTrans" cxnId="{2D22D58A-C77B-48C1-A401-FD3CD5765E3F}">
      <dgm:prSet custT="1"/>
      <dgm:spPr/>
      <dgm:t>
        <a:bodyPr/>
        <a:lstStyle/>
        <a:p>
          <a:pPr rtl="1"/>
          <a:endParaRPr lang="ar-SA" sz="1200"/>
        </a:p>
      </dgm:t>
    </dgm:pt>
    <dgm:pt modelId="{156907BE-D82F-413B-B9B6-5CD2156D5D5A}">
      <dgm:prSet phldrT="[نص]" custT="1"/>
      <dgm:spPr/>
      <dgm:t>
        <a:bodyPr/>
        <a:lstStyle/>
        <a:p>
          <a:pPr rtl="1"/>
          <a:r>
            <a:rPr lang="ar-SA" sz="1400" b="1" dirty="0" smtClean="0"/>
            <a:t>متعددة الوسائط </a:t>
          </a:r>
          <a:r>
            <a:rPr lang="en-US" sz="1400" b="1" dirty="0" smtClean="0"/>
            <a:t>Multimedia</a:t>
          </a:r>
          <a:endParaRPr lang="ar-SA" sz="1400" b="1" dirty="0" smtClean="0"/>
        </a:p>
        <a:p>
          <a:pPr rtl="1"/>
          <a:r>
            <a:rPr lang="ar-SA" sz="1400" b="1" dirty="0" smtClean="0"/>
            <a:t>تكون </a:t>
          </a:r>
          <a:r>
            <a:rPr lang="en-US" sz="1400" b="1" dirty="0" smtClean="0"/>
            <a:t>OODBMS</a:t>
          </a:r>
          <a:r>
            <a:rPr lang="ar-SA" sz="1400" b="1" dirty="0" smtClean="0"/>
            <a:t> أبطأ نسبيا من </a:t>
          </a:r>
          <a:r>
            <a:rPr lang="en-US" sz="1400" b="1" dirty="0" smtClean="0"/>
            <a:t>RDBMS</a:t>
          </a:r>
          <a:endParaRPr lang="ar-SA" sz="1400" dirty="0"/>
        </a:p>
      </dgm:t>
    </dgm:pt>
    <dgm:pt modelId="{E8125C29-0672-43BD-95CA-70845526B0F2}" type="parTrans" cxnId="{85946EA1-ED37-47CF-BD00-D29B2CF3D93F}">
      <dgm:prSet/>
      <dgm:spPr/>
      <dgm:t>
        <a:bodyPr/>
        <a:lstStyle/>
        <a:p>
          <a:pPr rtl="1"/>
          <a:endParaRPr lang="ar-SA" sz="1600"/>
        </a:p>
      </dgm:t>
    </dgm:pt>
    <dgm:pt modelId="{EA56CE1B-01BD-4477-AE12-8069B67C2700}" type="sibTrans" cxnId="{85946EA1-ED37-47CF-BD00-D29B2CF3D93F}">
      <dgm:prSet/>
      <dgm:spPr/>
      <dgm:t>
        <a:bodyPr/>
        <a:lstStyle/>
        <a:p>
          <a:pPr rtl="1"/>
          <a:endParaRPr lang="ar-SA" sz="1600"/>
        </a:p>
      </dgm:t>
    </dgm:pt>
    <dgm:pt modelId="{55C8F3D9-D0C2-46C2-BB71-198D9A480EB7}" type="pres">
      <dgm:prSet presAssocID="{C004D1D6-E6C5-4D69-9511-B6AE9740F3CD}" presName="linearFlow" presStyleCnt="0">
        <dgm:presLayoutVars>
          <dgm:resizeHandles val="exact"/>
        </dgm:presLayoutVars>
      </dgm:prSet>
      <dgm:spPr/>
    </dgm:pt>
    <dgm:pt modelId="{4D620BA7-8551-4E52-8156-9DFE7137EBBA}" type="pres">
      <dgm:prSet presAssocID="{A30AC740-C22B-4570-ABE7-87DD6821944D}" presName="node" presStyleLbl="node1" presStyleIdx="0" presStyleCnt="3" custLinFactNeighborX="-2941" custLinFactNeighborY="-3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9374798-3461-4A27-9CB0-39906D771D3B}" type="pres">
      <dgm:prSet presAssocID="{84F95E8A-C840-4BFB-89EF-A5AEA5345FF6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08B32B55-9A82-429B-A1A4-382728C9A7FF}" type="pres">
      <dgm:prSet presAssocID="{84F95E8A-C840-4BFB-89EF-A5AEA5345FF6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9E2B85E9-BC36-4A9D-95B2-BA676FEB1756}" type="pres">
      <dgm:prSet presAssocID="{6920C8EB-E745-484D-9F80-2F29F783057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1856DA-4F85-4EBA-AB58-DD6413BC1ED0}" type="pres">
      <dgm:prSet presAssocID="{EBD08BA9-DC83-4653-8B36-68CABA1EE89A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BB0E94C3-9EA3-4140-BC17-B171CEC5538A}" type="pres">
      <dgm:prSet presAssocID="{EBD08BA9-DC83-4653-8B36-68CABA1EE89A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F02693F5-9D75-4DB7-96E0-80B77F5B9DFE}" type="pres">
      <dgm:prSet presAssocID="{156907BE-D82F-413B-B9B6-5CD2156D5D5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D22D58A-C77B-48C1-A401-FD3CD5765E3F}" srcId="{C004D1D6-E6C5-4D69-9511-B6AE9740F3CD}" destId="{6920C8EB-E745-484D-9F80-2F29F783057B}" srcOrd="1" destOrd="0" parTransId="{EA65B805-02DF-4B13-9862-6F4A538C57D9}" sibTransId="{EBD08BA9-DC83-4653-8B36-68CABA1EE89A}"/>
    <dgm:cxn modelId="{B547C031-AFE9-4B79-A930-F00F1AEF4608}" type="presOf" srcId="{6920C8EB-E745-484D-9F80-2F29F783057B}" destId="{9E2B85E9-BC36-4A9D-95B2-BA676FEB1756}" srcOrd="0" destOrd="0" presId="urn:microsoft.com/office/officeart/2005/8/layout/process2"/>
    <dgm:cxn modelId="{AE164C5C-362D-4FAD-88EF-47EB01BDA313}" type="presOf" srcId="{EBD08BA9-DC83-4653-8B36-68CABA1EE89A}" destId="{9E1856DA-4F85-4EBA-AB58-DD6413BC1ED0}" srcOrd="0" destOrd="0" presId="urn:microsoft.com/office/officeart/2005/8/layout/process2"/>
    <dgm:cxn modelId="{8910D1D7-6A3A-4B6A-8A42-532DE498A5C1}" type="presOf" srcId="{156907BE-D82F-413B-B9B6-5CD2156D5D5A}" destId="{F02693F5-9D75-4DB7-96E0-80B77F5B9DFE}" srcOrd="0" destOrd="0" presId="urn:microsoft.com/office/officeart/2005/8/layout/process2"/>
    <dgm:cxn modelId="{09713680-EFE7-48BF-AEA3-39A79BCD978C}" type="presOf" srcId="{A30AC740-C22B-4570-ABE7-87DD6821944D}" destId="{4D620BA7-8551-4E52-8156-9DFE7137EBBA}" srcOrd="0" destOrd="0" presId="urn:microsoft.com/office/officeart/2005/8/layout/process2"/>
    <dgm:cxn modelId="{D058B613-9D7E-494A-AB63-A6EFE896A16C}" type="presOf" srcId="{C004D1D6-E6C5-4D69-9511-B6AE9740F3CD}" destId="{55C8F3D9-D0C2-46C2-BB71-198D9A480EB7}" srcOrd="0" destOrd="0" presId="urn:microsoft.com/office/officeart/2005/8/layout/process2"/>
    <dgm:cxn modelId="{85946EA1-ED37-47CF-BD00-D29B2CF3D93F}" srcId="{C004D1D6-E6C5-4D69-9511-B6AE9740F3CD}" destId="{156907BE-D82F-413B-B9B6-5CD2156D5D5A}" srcOrd="2" destOrd="0" parTransId="{E8125C29-0672-43BD-95CA-70845526B0F2}" sibTransId="{EA56CE1B-01BD-4477-AE12-8069B67C2700}"/>
    <dgm:cxn modelId="{24E723EF-3F48-4C7F-94F8-1C904EF01350}" type="presOf" srcId="{84F95E8A-C840-4BFB-89EF-A5AEA5345FF6}" destId="{08B32B55-9A82-429B-A1A4-382728C9A7FF}" srcOrd="1" destOrd="0" presId="urn:microsoft.com/office/officeart/2005/8/layout/process2"/>
    <dgm:cxn modelId="{7AA8E1E9-DB4A-4C38-9BBF-8AF41F87429B}" srcId="{C004D1D6-E6C5-4D69-9511-B6AE9740F3CD}" destId="{A30AC740-C22B-4570-ABE7-87DD6821944D}" srcOrd="0" destOrd="0" parTransId="{35AF4063-86B5-41B3-A634-01D83C63CA3E}" sibTransId="{84F95E8A-C840-4BFB-89EF-A5AEA5345FF6}"/>
    <dgm:cxn modelId="{D3EE0FF7-3985-488B-8268-7EFE6A18BEE5}" type="presOf" srcId="{EBD08BA9-DC83-4653-8B36-68CABA1EE89A}" destId="{BB0E94C3-9EA3-4140-BC17-B171CEC5538A}" srcOrd="1" destOrd="0" presId="urn:microsoft.com/office/officeart/2005/8/layout/process2"/>
    <dgm:cxn modelId="{E0611E2C-C91D-4C20-A0A6-832958DFD23B}" type="presOf" srcId="{84F95E8A-C840-4BFB-89EF-A5AEA5345FF6}" destId="{09374798-3461-4A27-9CB0-39906D771D3B}" srcOrd="0" destOrd="0" presId="urn:microsoft.com/office/officeart/2005/8/layout/process2"/>
    <dgm:cxn modelId="{ABA3B06B-E5C4-446D-AD26-839A8390A14E}" type="presParOf" srcId="{55C8F3D9-D0C2-46C2-BB71-198D9A480EB7}" destId="{4D620BA7-8551-4E52-8156-9DFE7137EBBA}" srcOrd="0" destOrd="0" presId="urn:microsoft.com/office/officeart/2005/8/layout/process2"/>
    <dgm:cxn modelId="{944A25D7-7AD1-44D3-A8C1-ED2E9EFC12AC}" type="presParOf" srcId="{55C8F3D9-D0C2-46C2-BB71-198D9A480EB7}" destId="{09374798-3461-4A27-9CB0-39906D771D3B}" srcOrd="1" destOrd="0" presId="urn:microsoft.com/office/officeart/2005/8/layout/process2"/>
    <dgm:cxn modelId="{DF457AD8-33E2-4835-B802-9A740E8ED359}" type="presParOf" srcId="{09374798-3461-4A27-9CB0-39906D771D3B}" destId="{08B32B55-9A82-429B-A1A4-382728C9A7FF}" srcOrd="0" destOrd="0" presId="urn:microsoft.com/office/officeart/2005/8/layout/process2"/>
    <dgm:cxn modelId="{582ED037-793C-4DD3-9F5B-6C4172E2137D}" type="presParOf" srcId="{55C8F3D9-D0C2-46C2-BB71-198D9A480EB7}" destId="{9E2B85E9-BC36-4A9D-95B2-BA676FEB1756}" srcOrd="2" destOrd="0" presId="urn:microsoft.com/office/officeart/2005/8/layout/process2"/>
    <dgm:cxn modelId="{2CD01307-1455-4C90-8DE5-6995E3AFEF1A}" type="presParOf" srcId="{55C8F3D9-D0C2-46C2-BB71-198D9A480EB7}" destId="{9E1856DA-4F85-4EBA-AB58-DD6413BC1ED0}" srcOrd="3" destOrd="0" presId="urn:microsoft.com/office/officeart/2005/8/layout/process2"/>
    <dgm:cxn modelId="{159E5C81-29DA-439E-9709-BEDBD342E755}" type="presParOf" srcId="{9E1856DA-4F85-4EBA-AB58-DD6413BC1ED0}" destId="{BB0E94C3-9EA3-4140-BC17-B171CEC5538A}" srcOrd="0" destOrd="0" presId="urn:microsoft.com/office/officeart/2005/8/layout/process2"/>
    <dgm:cxn modelId="{D3AD8DFC-E79A-4D48-99CA-B3118A37DA05}" type="presParOf" srcId="{55C8F3D9-D0C2-46C2-BB71-198D9A480EB7}" destId="{F02693F5-9D75-4DB7-96E0-80B77F5B9DFE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373886AB-C1BD-448E-AA3A-95017630E134}" type="doc">
      <dgm:prSet loTypeId="urn:microsoft.com/office/officeart/2005/8/layout/process2" loCatId="process" qsTypeId="urn:microsoft.com/office/officeart/2005/8/quickstyle/simple5" qsCatId="simple" csTypeId="urn:microsoft.com/office/officeart/2005/8/colors/accent1_5" csCatId="accent1" phldr="1"/>
      <dgm:spPr/>
    </dgm:pt>
    <dgm:pt modelId="{BB449A9F-AB9F-4E20-8951-931F065F4E92}">
      <dgm:prSet phldrT="[نص]"/>
      <dgm:spPr/>
      <dgm:t>
        <a:bodyPr/>
        <a:lstStyle/>
        <a:p>
          <a:pPr rtl="1"/>
          <a:endParaRPr lang="en-US" dirty="0" smtClean="0"/>
        </a:p>
        <a:p>
          <a:pPr rtl="1"/>
          <a:r>
            <a:rPr lang="ar-SA" b="1" dirty="0" smtClean="0"/>
            <a:t>مخازن البيانات </a:t>
          </a:r>
          <a:r>
            <a:rPr lang="en-US" b="1" dirty="0" smtClean="0"/>
            <a:t>Data Warehouses</a:t>
          </a:r>
          <a:endParaRPr lang="ar-SA" b="1" dirty="0" smtClean="0"/>
        </a:p>
        <a:p>
          <a:pPr rtl="1"/>
          <a:endParaRPr lang="ar-SA" dirty="0"/>
        </a:p>
      </dgm:t>
    </dgm:pt>
    <dgm:pt modelId="{4668D829-D923-4581-BE65-04E4FBCF0342}" type="parTrans" cxnId="{48C026E8-15FC-4CDA-8F74-8E87E37A7C57}">
      <dgm:prSet/>
      <dgm:spPr/>
      <dgm:t>
        <a:bodyPr/>
        <a:lstStyle/>
        <a:p>
          <a:pPr rtl="1"/>
          <a:endParaRPr lang="ar-SA"/>
        </a:p>
      </dgm:t>
    </dgm:pt>
    <dgm:pt modelId="{6AF483A6-24A3-46B4-AFF8-F04D55FB780D}" type="sibTrans" cxnId="{48C026E8-15FC-4CDA-8F74-8E87E37A7C57}">
      <dgm:prSet/>
      <dgm:spPr/>
      <dgm:t>
        <a:bodyPr/>
        <a:lstStyle/>
        <a:p>
          <a:pPr rtl="1"/>
          <a:endParaRPr lang="ar-SA"/>
        </a:p>
      </dgm:t>
    </dgm:pt>
    <dgm:pt modelId="{B301B3E6-AB37-4000-B2CE-5B8A5A1F0813}">
      <dgm:prSet phldrT="[نص]"/>
      <dgm:spPr/>
      <dgm:t>
        <a:bodyPr/>
        <a:lstStyle/>
        <a:p>
          <a:pPr rtl="1"/>
          <a:r>
            <a:rPr lang="ar-SA" b="1" dirty="0" smtClean="0"/>
            <a:t>سوق البيانات </a:t>
          </a:r>
          <a:r>
            <a:rPr lang="en-US" b="1" dirty="0" smtClean="0"/>
            <a:t>Data Mart</a:t>
          </a:r>
          <a:endParaRPr lang="ar-SA" b="1" dirty="0" smtClean="0"/>
        </a:p>
        <a:p>
          <a:pPr rtl="1"/>
          <a:endParaRPr lang="ar-SA" dirty="0"/>
        </a:p>
      </dgm:t>
    </dgm:pt>
    <dgm:pt modelId="{B9EB194A-C575-4D17-8C45-A38DF11E2793}" type="parTrans" cxnId="{DC8CF563-1ACF-4E54-9FCA-03EFD0D7169F}">
      <dgm:prSet/>
      <dgm:spPr/>
      <dgm:t>
        <a:bodyPr/>
        <a:lstStyle/>
        <a:p>
          <a:pPr rtl="1"/>
          <a:endParaRPr lang="ar-SA"/>
        </a:p>
      </dgm:t>
    </dgm:pt>
    <dgm:pt modelId="{221E078C-8CCC-4EAF-9B23-DFD8CEC596B3}" type="sibTrans" cxnId="{DC8CF563-1ACF-4E54-9FCA-03EFD0D7169F}">
      <dgm:prSet/>
      <dgm:spPr/>
      <dgm:t>
        <a:bodyPr/>
        <a:lstStyle/>
        <a:p>
          <a:pPr rtl="1"/>
          <a:endParaRPr lang="ar-SA"/>
        </a:p>
      </dgm:t>
    </dgm:pt>
    <dgm:pt modelId="{C228AEC3-D574-461C-BA69-BEA7D5B70F37}" type="pres">
      <dgm:prSet presAssocID="{373886AB-C1BD-448E-AA3A-95017630E134}" presName="linearFlow" presStyleCnt="0">
        <dgm:presLayoutVars>
          <dgm:resizeHandles val="exact"/>
        </dgm:presLayoutVars>
      </dgm:prSet>
      <dgm:spPr/>
    </dgm:pt>
    <dgm:pt modelId="{B873705B-65A4-41BF-9DCD-CACA983442BD}" type="pres">
      <dgm:prSet presAssocID="{BB449A9F-AB9F-4E20-8951-931F065F4E9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EE9D0F-D3CE-4145-96D0-4CB5A6ED0AB9}" type="pres">
      <dgm:prSet presAssocID="{6AF483A6-24A3-46B4-AFF8-F04D55FB780D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A0F94EAD-D094-4DB7-8C50-FAC637E57A38}" type="pres">
      <dgm:prSet presAssocID="{6AF483A6-24A3-46B4-AFF8-F04D55FB780D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C9960E60-8A01-442B-9EDC-A09000EC2C3E}" type="pres">
      <dgm:prSet presAssocID="{B301B3E6-AB37-4000-B2CE-5B8A5A1F081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8C026E8-15FC-4CDA-8F74-8E87E37A7C57}" srcId="{373886AB-C1BD-448E-AA3A-95017630E134}" destId="{BB449A9F-AB9F-4E20-8951-931F065F4E92}" srcOrd="0" destOrd="0" parTransId="{4668D829-D923-4581-BE65-04E4FBCF0342}" sibTransId="{6AF483A6-24A3-46B4-AFF8-F04D55FB780D}"/>
    <dgm:cxn modelId="{13986CC6-EF1A-4CF3-AB70-75EC80996347}" type="presOf" srcId="{6AF483A6-24A3-46B4-AFF8-F04D55FB780D}" destId="{E1EE9D0F-D3CE-4145-96D0-4CB5A6ED0AB9}" srcOrd="0" destOrd="0" presId="urn:microsoft.com/office/officeart/2005/8/layout/process2"/>
    <dgm:cxn modelId="{51743E64-5881-4874-9C35-387001DD7D69}" type="presOf" srcId="{6AF483A6-24A3-46B4-AFF8-F04D55FB780D}" destId="{A0F94EAD-D094-4DB7-8C50-FAC637E57A38}" srcOrd="1" destOrd="0" presId="urn:microsoft.com/office/officeart/2005/8/layout/process2"/>
    <dgm:cxn modelId="{E608F70F-3C71-42FE-B12E-E939BA3A610E}" type="presOf" srcId="{373886AB-C1BD-448E-AA3A-95017630E134}" destId="{C228AEC3-D574-461C-BA69-BEA7D5B70F37}" srcOrd="0" destOrd="0" presId="urn:microsoft.com/office/officeart/2005/8/layout/process2"/>
    <dgm:cxn modelId="{DC8CF563-1ACF-4E54-9FCA-03EFD0D7169F}" srcId="{373886AB-C1BD-448E-AA3A-95017630E134}" destId="{B301B3E6-AB37-4000-B2CE-5B8A5A1F0813}" srcOrd="1" destOrd="0" parTransId="{B9EB194A-C575-4D17-8C45-A38DF11E2793}" sibTransId="{221E078C-8CCC-4EAF-9B23-DFD8CEC596B3}"/>
    <dgm:cxn modelId="{05452A9D-28E5-4B02-B2F6-AF8DA3A6BC72}" type="presOf" srcId="{B301B3E6-AB37-4000-B2CE-5B8A5A1F0813}" destId="{C9960E60-8A01-442B-9EDC-A09000EC2C3E}" srcOrd="0" destOrd="0" presId="urn:microsoft.com/office/officeart/2005/8/layout/process2"/>
    <dgm:cxn modelId="{17EE508B-0F00-4C4D-8628-FB5B3B0671C7}" type="presOf" srcId="{BB449A9F-AB9F-4E20-8951-931F065F4E92}" destId="{B873705B-65A4-41BF-9DCD-CACA983442BD}" srcOrd="0" destOrd="0" presId="urn:microsoft.com/office/officeart/2005/8/layout/process2"/>
    <dgm:cxn modelId="{48CBD403-A96A-4884-8C98-132DBBFD71B4}" type="presParOf" srcId="{C228AEC3-D574-461C-BA69-BEA7D5B70F37}" destId="{B873705B-65A4-41BF-9DCD-CACA983442BD}" srcOrd="0" destOrd="0" presId="urn:microsoft.com/office/officeart/2005/8/layout/process2"/>
    <dgm:cxn modelId="{60866841-EBDB-4BFC-B79F-1453D8A35FCA}" type="presParOf" srcId="{C228AEC3-D574-461C-BA69-BEA7D5B70F37}" destId="{E1EE9D0F-D3CE-4145-96D0-4CB5A6ED0AB9}" srcOrd="1" destOrd="0" presId="urn:microsoft.com/office/officeart/2005/8/layout/process2"/>
    <dgm:cxn modelId="{092A891C-1D3F-469D-A2D4-8561DF5D0A2F}" type="presParOf" srcId="{E1EE9D0F-D3CE-4145-96D0-4CB5A6ED0AB9}" destId="{A0F94EAD-D094-4DB7-8C50-FAC637E57A38}" srcOrd="0" destOrd="0" presId="urn:microsoft.com/office/officeart/2005/8/layout/process2"/>
    <dgm:cxn modelId="{1544EFD1-C80F-4B2A-B49A-5F8970228AE3}" type="presParOf" srcId="{C228AEC3-D574-461C-BA69-BEA7D5B70F37}" destId="{C9960E60-8A01-442B-9EDC-A09000EC2C3E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49FF8BE2-9826-4885-AA9B-492B2F4B8601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6186D011-907D-489C-9B5C-8AC4CE814646}">
      <dgm:prSet phldrT="[نص]" custT="1"/>
      <dgm:spPr/>
      <dgm:t>
        <a:bodyPr/>
        <a:lstStyle/>
        <a:p>
          <a:pPr rtl="1"/>
          <a:r>
            <a:rPr lang="ar-SA" sz="1600" b="0" dirty="0" smtClean="0"/>
            <a:t>تحليل البيانات متعددة الأبعاد </a:t>
          </a:r>
          <a:r>
            <a:rPr lang="en-US" sz="1600" b="0" dirty="0" smtClean="0"/>
            <a:t>Multidimensional Data -Analysis </a:t>
          </a:r>
          <a:r>
            <a:rPr lang="en-GB" sz="1600" b="0" dirty="0" smtClean="0"/>
            <a:t>OLAP</a:t>
          </a:r>
          <a:endParaRPr lang="ar-SA" sz="1600" b="0" dirty="0"/>
        </a:p>
      </dgm:t>
    </dgm:pt>
    <dgm:pt modelId="{130013D3-05E4-4F49-82CD-22546ACA0491}" type="parTrans" cxnId="{E14AF16E-69D1-4E16-97FA-C20914411AAC}">
      <dgm:prSet/>
      <dgm:spPr/>
      <dgm:t>
        <a:bodyPr/>
        <a:lstStyle/>
        <a:p>
          <a:pPr rtl="1"/>
          <a:endParaRPr lang="ar-SA" sz="2800" b="0"/>
        </a:p>
      </dgm:t>
    </dgm:pt>
    <dgm:pt modelId="{DC51F361-A38C-4DB4-893B-F314011F21AC}" type="sibTrans" cxnId="{E14AF16E-69D1-4E16-97FA-C20914411AAC}">
      <dgm:prSet/>
      <dgm:spPr/>
      <dgm:t>
        <a:bodyPr/>
        <a:lstStyle/>
        <a:p>
          <a:pPr rtl="1"/>
          <a:endParaRPr lang="ar-SA" sz="2800" b="0"/>
        </a:p>
      </dgm:t>
    </dgm:pt>
    <dgm:pt modelId="{0683210E-7D04-422A-91FB-0DBEF1CF6D29}">
      <dgm:prSet phldrT="[نص]" custT="1"/>
      <dgm:spPr/>
      <dgm:t>
        <a:bodyPr/>
        <a:lstStyle/>
        <a:p>
          <a:pPr rtl="1"/>
          <a:r>
            <a:rPr lang="ar-SA" sz="1600" b="0" dirty="0" smtClean="0"/>
            <a:t>لتنقيب في البيانات </a:t>
          </a:r>
          <a:r>
            <a:rPr lang="en-US" sz="1600" b="0" dirty="0" smtClean="0"/>
            <a:t>Data mining</a:t>
          </a:r>
          <a:endParaRPr lang="ar-SA" sz="1600" b="0" dirty="0"/>
        </a:p>
      </dgm:t>
    </dgm:pt>
    <dgm:pt modelId="{0DCFD6AF-C80E-4F96-A8E1-B8C0E347CFF0}" type="parTrans" cxnId="{0C29341D-B239-469C-877E-1E46FA2007D9}">
      <dgm:prSet/>
      <dgm:spPr/>
      <dgm:t>
        <a:bodyPr/>
        <a:lstStyle/>
        <a:p>
          <a:pPr rtl="1"/>
          <a:endParaRPr lang="ar-SA" sz="2800" b="0"/>
        </a:p>
      </dgm:t>
    </dgm:pt>
    <dgm:pt modelId="{EF30F11D-BDB6-4363-B93E-EC92E269659A}" type="sibTrans" cxnId="{0C29341D-B239-469C-877E-1E46FA2007D9}">
      <dgm:prSet/>
      <dgm:spPr/>
      <dgm:t>
        <a:bodyPr/>
        <a:lstStyle/>
        <a:p>
          <a:pPr rtl="1"/>
          <a:endParaRPr lang="ar-SA" sz="2800" b="0"/>
        </a:p>
      </dgm:t>
    </dgm:pt>
    <dgm:pt modelId="{9785F67E-BFB8-4025-8680-DDAEBE64FFD4}">
      <dgm:prSet phldrT="[نص]" custT="1"/>
      <dgm:spPr/>
      <dgm:t>
        <a:bodyPr/>
        <a:lstStyle/>
        <a:p>
          <a:pPr rtl="1"/>
          <a:r>
            <a:rPr lang="ar-EG" sz="1600" b="0" dirty="0" smtClean="0"/>
            <a:t>لتصنيف</a:t>
          </a:r>
          <a:r>
            <a:rPr lang="en-GB" sz="1600" b="0" dirty="0" smtClean="0"/>
            <a:t> Classification </a:t>
          </a:r>
          <a:endParaRPr lang="ar-SA" sz="1600" b="0" dirty="0"/>
        </a:p>
      </dgm:t>
    </dgm:pt>
    <dgm:pt modelId="{8FCA3509-04E3-48DC-96A2-4BCCE09B8E0E}" type="parTrans" cxnId="{6A73E872-88F2-46DB-8510-74B9AD20BEF4}">
      <dgm:prSet/>
      <dgm:spPr/>
      <dgm:t>
        <a:bodyPr/>
        <a:lstStyle/>
        <a:p>
          <a:pPr rtl="1"/>
          <a:endParaRPr lang="ar-SA" sz="2800" b="0"/>
        </a:p>
      </dgm:t>
    </dgm:pt>
    <dgm:pt modelId="{24C2960B-49A2-48D6-9615-121C08CA42B7}" type="sibTrans" cxnId="{6A73E872-88F2-46DB-8510-74B9AD20BEF4}">
      <dgm:prSet/>
      <dgm:spPr/>
      <dgm:t>
        <a:bodyPr/>
        <a:lstStyle/>
        <a:p>
          <a:pPr rtl="1"/>
          <a:endParaRPr lang="ar-SA" sz="2800" b="0"/>
        </a:p>
      </dgm:t>
    </dgm:pt>
    <dgm:pt modelId="{7C82FD73-7015-4592-8035-491F4D6A7DAE}">
      <dgm:prSet phldrT="[نص]" custT="1"/>
      <dgm:spPr/>
      <dgm:t>
        <a:bodyPr/>
        <a:lstStyle/>
        <a:p>
          <a:pPr rtl="1"/>
          <a:r>
            <a:rPr lang="ar-EG" sz="1600" b="0" dirty="0" smtClean="0"/>
            <a:t>التجميع</a:t>
          </a:r>
          <a:endParaRPr lang="ar-SA" sz="1600" b="0" dirty="0" smtClean="0"/>
        </a:p>
        <a:p>
          <a:pPr rtl="1"/>
          <a:r>
            <a:rPr lang="en-GB" sz="1600" b="0" dirty="0" smtClean="0"/>
            <a:t>Clustering </a:t>
          </a:r>
          <a:endParaRPr lang="ar-SA" sz="1600" b="0" dirty="0"/>
        </a:p>
      </dgm:t>
    </dgm:pt>
    <dgm:pt modelId="{BC78B977-6891-47B9-A113-6292C6AB3A82}" type="parTrans" cxnId="{C58A1264-C952-4E3C-8D6C-FAFB4F2953D9}">
      <dgm:prSet/>
      <dgm:spPr/>
      <dgm:t>
        <a:bodyPr/>
        <a:lstStyle/>
        <a:p>
          <a:pPr rtl="1"/>
          <a:endParaRPr lang="ar-SA" sz="2800" b="0"/>
        </a:p>
      </dgm:t>
    </dgm:pt>
    <dgm:pt modelId="{516D9B26-1880-401B-B171-D494C12E10DD}" type="sibTrans" cxnId="{C58A1264-C952-4E3C-8D6C-FAFB4F2953D9}">
      <dgm:prSet/>
      <dgm:spPr/>
      <dgm:t>
        <a:bodyPr/>
        <a:lstStyle/>
        <a:p>
          <a:pPr rtl="1"/>
          <a:endParaRPr lang="ar-SA" sz="2800" b="0"/>
        </a:p>
      </dgm:t>
    </dgm:pt>
    <dgm:pt modelId="{EAEEB562-BD31-465F-8938-8EDAC4700426}">
      <dgm:prSet phldrT="[نص]" custT="1"/>
      <dgm:spPr/>
      <dgm:t>
        <a:bodyPr/>
        <a:lstStyle/>
        <a:p>
          <a:pPr rtl="1"/>
          <a:r>
            <a:rPr lang="ar-EG" sz="1600" b="0" dirty="0" smtClean="0"/>
            <a:t>التنبؤ</a:t>
          </a:r>
          <a:endParaRPr lang="ar-SA" sz="1600" b="0" dirty="0" smtClean="0"/>
        </a:p>
        <a:p>
          <a:pPr rtl="1"/>
          <a:r>
            <a:rPr lang="en-GB" sz="1600" b="0" dirty="0" smtClean="0"/>
            <a:t>Forecasting </a:t>
          </a:r>
          <a:endParaRPr lang="ar-SA" sz="1600" b="0" dirty="0"/>
        </a:p>
      </dgm:t>
    </dgm:pt>
    <dgm:pt modelId="{5F03A610-1188-440F-94F1-0C52C00853A6}" type="parTrans" cxnId="{FC5A2973-662F-4EBA-85CE-1667A52CB4E1}">
      <dgm:prSet/>
      <dgm:spPr/>
      <dgm:t>
        <a:bodyPr/>
        <a:lstStyle/>
        <a:p>
          <a:pPr rtl="1"/>
          <a:endParaRPr lang="ar-SA" sz="2800" b="0"/>
        </a:p>
      </dgm:t>
    </dgm:pt>
    <dgm:pt modelId="{45F955BC-7C1E-4612-BE77-9CFBCBDD70E1}" type="sibTrans" cxnId="{FC5A2973-662F-4EBA-85CE-1667A52CB4E1}">
      <dgm:prSet/>
      <dgm:spPr/>
      <dgm:t>
        <a:bodyPr/>
        <a:lstStyle/>
        <a:p>
          <a:pPr rtl="1"/>
          <a:endParaRPr lang="ar-SA" sz="2800" b="0"/>
        </a:p>
      </dgm:t>
    </dgm:pt>
    <dgm:pt modelId="{71BDCE91-0420-43D9-B5C3-9F8EC4509938}" type="pres">
      <dgm:prSet presAssocID="{49FF8BE2-9826-4885-AA9B-492B2F4B860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F761A7BA-0A87-420D-83C7-CB5F9BD348DC}" type="pres">
      <dgm:prSet presAssocID="{6186D011-907D-489C-9B5C-8AC4CE814646}" presName="composite" presStyleCnt="0"/>
      <dgm:spPr/>
    </dgm:pt>
    <dgm:pt modelId="{D6685ACD-A42A-4CE1-9CE3-D52A0241DA1A}" type="pres">
      <dgm:prSet presAssocID="{6186D011-907D-489C-9B5C-8AC4CE814646}" presName="bentUpArrow1" presStyleLbl="alignImgPlace1" presStyleIdx="0" presStyleCnt="4"/>
      <dgm:spPr/>
    </dgm:pt>
    <dgm:pt modelId="{37012DD2-9533-4524-A967-6EBB562FE6BB}" type="pres">
      <dgm:prSet presAssocID="{6186D011-907D-489C-9B5C-8AC4CE814646}" presName="ParentText" presStyleLbl="node1" presStyleIdx="0" presStyleCnt="5" custScaleX="1367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FB830F0-FE38-4B64-BAF6-CE7C05B87640}" type="pres">
      <dgm:prSet presAssocID="{6186D011-907D-489C-9B5C-8AC4CE814646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D88EB7-2AEA-49EE-998E-8AE3E6A468D8}" type="pres">
      <dgm:prSet presAssocID="{DC51F361-A38C-4DB4-893B-F314011F21AC}" presName="sibTrans" presStyleCnt="0"/>
      <dgm:spPr/>
    </dgm:pt>
    <dgm:pt modelId="{9CDCEC38-FCA8-4E22-8DC6-93354ADF092C}" type="pres">
      <dgm:prSet presAssocID="{0683210E-7D04-422A-91FB-0DBEF1CF6D29}" presName="composite" presStyleCnt="0"/>
      <dgm:spPr/>
    </dgm:pt>
    <dgm:pt modelId="{093322FE-AC19-4AE8-9F33-F7E77EE67594}" type="pres">
      <dgm:prSet presAssocID="{0683210E-7D04-422A-91FB-0DBEF1CF6D29}" presName="bentUpArrow1" presStyleLbl="alignImgPlace1" presStyleIdx="1" presStyleCnt="4"/>
      <dgm:spPr/>
    </dgm:pt>
    <dgm:pt modelId="{37848C83-29BF-4813-BC41-376E75D3777E}" type="pres">
      <dgm:prSet presAssocID="{0683210E-7D04-422A-91FB-0DBEF1CF6D29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505C568-8FDF-4B1C-A45A-72361D271B71}" type="pres">
      <dgm:prSet presAssocID="{0683210E-7D04-422A-91FB-0DBEF1CF6D29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8DB48E-AB3A-4086-96F6-4CAC41F220C0}" type="pres">
      <dgm:prSet presAssocID="{EF30F11D-BDB6-4363-B93E-EC92E269659A}" presName="sibTrans" presStyleCnt="0"/>
      <dgm:spPr/>
    </dgm:pt>
    <dgm:pt modelId="{A4648D47-2BDF-49DD-BA81-FE0A1E498CD8}" type="pres">
      <dgm:prSet presAssocID="{9785F67E-BFB8-4025-8680-DDAEBE64FFD4}" presName="composite" presStyleCnt="0"/>
      <dgm:spPr/>
    </dgm:pt>
    <dgm:pt modelId="{1BB5E05C-D618-4A62-BDE3-06D21B7FCBBE}" type="pres">
      <dgm:prSet presAssocID="{9785F67E-BFB8-4025-8680-DDAEBE64FFD4}" presName="bentUpArrow1" presStyleLbl="alignImgPlace1" presStyleIdx="2" presStyleCnt="4"/>
      <dgm:spPr/>
    </dgm:pt>
    <dgm:pt modelId="{1DBD1D3B-490B-4FC5-8179-1014A3A343BB}" type="pres">
      <dgm:prSet presAssocID="{9785F67E-BFB8-4025-8680-DDAEBE64FFD4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228DFD-260E-44DE-8022-1570D378CC82}" type="pres">
      <dgm:prSet presAssocID="{9785F67E-BFB8-4025-8680-DDAEBE64FFD4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C37A27B8-47CE-45FB-997E-B756247E2D1D}" type="pres">
      <dgm:prSet presAssocID="{24C2960B-49A2-48D6-9615-121C08CA42B7}" presName="sibTrans" presStyleCnt="0"/>
      <dgm:spPr/>
    </dgm:pt>
    <dgm:pt modelId="{8E6859B0-246D-441C-AE1B-A9758993EDFB}" type="pres">
      <dgm:prSet presAssocID="{7C82FD73-7015-4592-8035-491F4D6A7DAE}" presName="composite" presStyleCnt="0"/>
      <dgm:spPr/>
    </dgm:pt>
    <dgm:pt modelId="{922C4EA3-F513-4EC5-B236-4D1B6DB78BAD}" type="pres">
      <dgm:prSet presAssocID="{7C82FD73-7015-4592-8035-491F4D6A7DAE}" presName="bentUpArrow1" presStyleLbl="alignImgPlace1" presStyleIdx="3" presStyleCnt="4"/>
      <dgm:spPr/>
    </dgm:pt>
    <dgm:pt modelId="{C34285AA-9ACF-4A42-AFD5-576D8D56379C}" type="pres">
      <dgm:prSet presAssocID="{7C82FD73-7015-4592-8035-491F4D6A7DAE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92F1FD2-7EE3-4BD3-B197-234BCE5C2F72}" type="pres">
      <dgm:prSet presAssocID="{7C82FD73-7015-4592-8035-491F4D6A7DAE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0934B065-4EB0-41A1-863C-1DDA6E8F4B70}" type="pres">
      <dgm:prSet presAssocID="{516D9B26-1880-401B-B171-D494C12E10DD}" presName="sibTrans" presStyleCnt="0"/>
      <dgm:spPr/>
    </dgm:pt>
    <dgm:pt modelId="{8DF83322-89CB-4A6B-B876-769A3C897DAA}" type="pres">
      <dgm:prSet presAssocID="{EAEEB562-BD31-465F-8938-8EDAC4700426}" presName="composite" presStyleCnt="0"/>
      <dgm:spPr/>
    </dgm:pt>
    <dgm:pt modelId="{60E92FE1-7183-4DE1-8B94-2BA203DF983C}" type="pres">
      <dgm:prSet presAssocID="{EAEEB562-BD31-465F-8938-8EDAC4700426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07F0F24-47E2-49AD-BC22-5924DEAB81B0}" type="presOf" srcId="{0683210E-7D04-422A-91FB-0DBEF1CF6D29}" destId="{37848C83-29BF-4813-BC41-376E75D3777E}" srcOrd="0" destOrd="0" presId="urn:microsoft.com/office/officeart/2005/8/layout/StepDownProcess"/>
    <dgm:cxn modelId="{FC5A2973-662F-4EBA-85CE-1667A52CB4E1}" srcId="{49FF8BE2-9826-4885-AA9B-492B2F4B8601}" destId="{EAEEB562-BD31-465F-8938-8EDAC4700426}" srcOrd="4" destOrd="0" parTransId="{5F03A610-1188-440F-94F1-0C52C00853A6}" sibTransId="{45F955BC-7C1E-4612-BE77-9CFBCBDD70E1}"/>
    <dgm:cxn modelId="{B7BFF04A-ED88-4530-A736-2AD7DAC3E241}" type="presOf" srcId="{9785F67E-BFB8-4025-8680-DDAEBE64FFD4}" destId="{1DBD1D3B-490B-4FC5-8179-1014A3A343BB}" srcOrd="0" destOrd="0" presId="urn:microsoft.com/office/officeart/2005/8/layout/StepDownProcess"/>
    <dgm:cxn modelId="{9BA8273C-2B63-43C7-9703-316DF46F786B}" type="presOf" srcId="{49FF8BE2-9826-4885-AA9B-492B2F4B8601}" destId="{71BDCE91-0420-43D9-B5C3-9F8EC4509938}" srcOrd="0" destOrd="0" presId="urn:microsoft.com/office/officeart/2005/8/layout/StepDownProcess"/>
    <dgm:cxn modelId="{E14AF16E-69D1-4E16-97FA-C20914411AAC}" srcId="{49FF8BE2-9826-4885-AA9B-492B2F4B8601}" destId="{6186D011-907D-489C-9B5C-8AC4CE814646}" srcOrd="0" destOrd="0" parTransId="{130013D3-05E4-4F49-82CD-22546ACA0491}" sibTransId="{DC51F361-A38C-4DB4-893B-F314011F21AC}"/>
    <dgm:cxn modelId="{C58A1264-C952-4E3C-8D6C-FAFB4F2953D9}" srcId="{49FF8BE2-9826-4885-AA9B-492B2F4B8601}" destId="{7C82FD73-7015-4592-8035-491F4D6A7DAE}" srcOrd="3" destOrd="0" parTransId="{BC78B977-6891-47B9-A113-6292C6AB3A82}" sibTransId="{516D9B26-1880-401B-B171-D494C12E10DD}"/>
    <dgm:cxn modelId="{6A73E872-88F2-46DB-8510-74B9AD20BEF4}" srcId="{49FF8BE2-9826-4885-AA9B-492B2F4B8601}" destId="{9785F67E-BFB8-4025-8680-DDAEBE64FFD4}" srcOrd="2" destOrd="0" parTransId="{8FCA3509-04E3-48DC-96A2-4BCCE09B8E0E}" sibTransId="{24C2960B-49A2-48D6-9615-121C08CA42B7}"/>
    <dgm:cxn modelId="{AF212023-03E9-42EF-9722-BE383A5D31E3}" type="presOf" srcId="{7C82FD73-7015-4592-8035-491F4D6A7DAE}" destId="{C34285AA-9ACF-4A42-AFD5-576D8D56379C}" srcOrd="0" destOrd="0" presId="urn:microsoft.com/office/officeart/2005/8/layout/StepDownProcess"/>
    <dgm:cxn modelId="{0C29341D-B239-469C-877E-1E46FA2007D9}" srcId="{49FF8BE2-9826-4885-AA9B-492B2F4B8601}" destId="{0683210E-7D04-422A-91FB-0DBEF1CF6D29}" srcOrd="1" destOrd="0" parTransId="{0DCFD6AF-C80E-4F96-A8E1-B8C0E347CFF0}" sibTransId="{EF30F11D-BDB6-4363-B93E-EC92E269659A}"/>
    <dgm:cxn modelId="{5F82C112-2BEF-4A3D-826B-E16800E9B3A3}" type="presOf" srcId="{6186D011-907D-489C-9B5C-8AC4CE814646}" destId="{37012DD2-9533-4524-A967-6EBB562FE6BB}" srcOrd="0" destOrd="0" presId="urn:microsoft.com/office/officeart/2005/8/layout/StepDownProcess"/>
    <dgm:cxn modelId="{7E43F46C-DCFA-40A8-8404-4A1B37C4E932}" type="presOf" srcId="{EAEEB562-BD31-465F-8938-8EDAC4700426}" destId="{60E92FE1-7183-4DE1-8B94-2BA203DF983C}" srcOrd="0" destOrd="0" presId="urn:microsoft.com/office/officeart/2005/8/layout/StepDownProcess"/>
    <dgm:cxn modelId="{75325185-F8E1-4102-AA42-D65B40BFFE69}" type="presParOf" srcId="{71BDCE91-0420-43D9-B5C3-9F8EC4509938}" destId="{F761A7BA-0A87-420D-83C7-CB5F9BD348DC}" srcOrd="0" destOrd="0" presId="urn:microsoft.com/office/officeart/2005/8/layout/StepDownProcess"/>
    <dgm:cxn modelId="{2CE84CBC-C11F-403F-8727-530AA3A39F5F}" type="presParOf" srcId="{F761A7BA-0A87-420D-83C7-CB5F9BD348DC}" destId="{D6685ACD-A42A-4CE1-9CE3-D52A0241DA1A}" srcOrd="0" destOrd="0" presId="urn:microsoft.com/office/officeart/2005/8/layout/StepDownProcess"/>
    <dgm:cxn modelId="{DC2EA34E-7EA5-4E98-A04C-9C7B11D342F8}" type="presParOf" srcId="{F761A7BA-0A87-420D-83C7-CB5F9BD348DC}" destId="{37012DD2-9533-4524-A967-6EBB562FE6BB}" srcOrd="1" destOrd="0" presId="urn:microsoft.com/office/officeart/2005/8/layout/StepDownProcess"/>
    <dgm:cxn modelId="{B08ECFC6-5F6E-4309-8A2D-14A2733CF0F2}" type="presParOf" srcId="{F761A7BA-0A87-420D-83C7-CB5F9BD348DC}" destId="{1FB830F0-FE38-4B64-BAF6-CE7C05B87640}" srcOrd="2" destOrd="0" presId="urn:microsoft.com/office/officeart/2005/8/layout/StepDownProcess"/>
    <dgm:cxn modelId="{231E93D7-549F-46FD-87E7-06E9FA17D86C}" type="presParOf" srcId="{71BDCE91-0420-43D9-B5C3-9F8EC4509938}" destId="{28D88EB7-2AEA-49EE-998E-8AE3E6A468D8}" srcOrd="1" destOrd="0" presId="urn:microsoft.com/office/officeart/2005/8/layout/StepDownProcess"/>
    <dgm:cxn modelId="{7F1282A6-306E-488B-B15B-967F02F8C569}" type="presParOf" srcId="{71BDCE91-0420-43D9-B5C3-9F8EC4509938}" destId="{9CDCEC38-FCA8-4E22-8DC6-93354ADF092C}" srcOrd="2" destOrd="0" presId="urn:microsoft.com/office/officeart/2005/8/layout/StepDownProcess"/>
    <dgm:cxn modelId="{F857639E-978A-461F-B149-E1EFA3BE3131}" type="presParOf" srcId="{9CDCEC38-FCA8-4E22-8DC6-93354ADF092C}" destId="{093322FE-AC19-4AE8-9F33-F7E77EE67594}" srcOrd="0" destOrd="0" presId="urn:microsoft.com/office/officeart/2005/8/layout/StepDownProcess"/>
    <dgm:cxn modelId="{E40F3DD2-EE79-497F-9221-B58369E08922}" type="presParOf" srcId="{9CDCEC38-FCA8-4E22-8DC6-93354ADF092C}" destId="{37848C83-29BF-4813-BC41-376E75D3777E}" srcOrd="1" destOrd="0" presId="urn:microsoft.com/office/officeart/2005/8/layout/StepDownProcess"/>
    <dgm:cxn modelId="{172DE565-3A7B-426A-8318-ACDB9B1A8B6A}" type="presParOf" srcId="{9CDCEC38-FCA8-4E22-8DC6-93354ADF092C}" destId="{F505C568-8FDF-4B1C-A45A-72361D271B71}" srcOrd="2" destOrd="0" presId="urn:microsoft.com/office/officeart/2005/8/layout/StepDownProcess"/>
    <dgm:cxn modelId="{1EA07757-CAEA-4AA9-BF16-99BC90059D86}" type="presParOf" srcId="{71BDCE91-0420-43D9-B5C3-9F8EC4509938}" destId="{E58DB48E-AB3A-4086-96F6-4CAC41F220C0}" srcOrd="3" destOrd="0" presId="urn:microsoft.com/office/officeart/2005/8/layout/StepDownProcess"/>
    <dgm:cxn modelId="{4F679900-ADD0-476E-AD84-3C62B7C92C62}" type="presParOf" srcId="{71BDCE91-0420-43D9-B5C3-9F8EC4509938}" destId="{A4648D47-2BDF-49DD-BA81-FE0A1E498CD8}" srcOrd="4" destOrd="0" presId="urn:microsoft.com/office/officeart/2005/8/layout/StepDownProcess"/>
    <dgm:cxn modelId="{4146471E-E25C-4AF9-9A35-09AD727572E3}" type="presParOf" srcId="{A4648D47-2BDF-49DD-BA81-FE0A1E498CD8}" destId="{1BB5E05C-D618-4A62-BDE3-06D21B7FCBBE}" srcOrd="0" destOrd="0" presId="urn:microsoft.com/office/officeart/2005/8/layout/StepDownProcess"/>
    <dgm:cxn modelId="{38675F4B-AEBD-4BF5-B7AC-DA04092429E6}" type="presParOf" srcId="{A4648D47-2BDF-49DD-BA81-FE0A1E498CD8}" destId="{1DBD1D3B-490B-4FC5-8179-1014A3A343BB}" srcOrd="1" destOrd="0" presId="urn:microsoft.com/office/officeart/2005/8/layout/StepDownProcess"/>
    <dgm:cxn modelId="{F90CA80F-C0F7-4654-87CB-E28A94D7F496}" type="presParOf" srcId="{A4648D47-2BDF-49DD-BA81-FE0A1E498CD8}" destId="{35228DFD-260E-44DE-8022-1570D378CC82}" srcOrd="2" destOrd="0" presId="urn:microsoft.com/office/officeart/2005/8/layout/StepDownProcess"/>
    <dgm:cxn modelId="{E90D2F6E-22B0-457B-9316-0480B8558FB8}" type="presParOf" srcId="{71BDCE91-0420-43D9-B5C3-9F8EC4509938}" destId="{C37A27B8-47CE-45FB-997E-B756247E2D1D}" srcOrd="5" destOrd="0" presId="urn:microsoft.com/office/officeart/2005/8/layout/StepDownProcess"/>
    <dgm:cxn modelId="{486FB4A1-0829-4C6D-B194-053EC1FE1FCE}" type="presParOf" srcId="{71BDCE91-0420-43D9-B5C3-9F8EC4509938}" destId="{8E6859B0-246D-441C-AE1B-A9758993EDFB}" srcOrd="6" destOrd="0" presId="urn:microsoft.com/office/officeart/2005/8/layout/StepDownProcess"/>
    <dgm:cxn modelId="{61D47592-97B6-439E-B0F4-B1F1E03E770A}" type="presParOf" srcId="{8E6859B0-246D-441C-AE1B-A9758993EDFB}" destId="{922C4EA3-F513-4EC5-B236-4D1B6DB78BAD}" srcOrd="0" destOrd="0" presId="urn:microsoft.com/office/officeart/2005/8/layout/StepDownProcess"/>
    <dgm:cxn modelId="{9C87C986-27E8-41B1-B306-FF4B33BB0449}" type="presParOf" srcId="{8E6859B0-246D-441C-AE1B-A9758993EDFB}" destId="{C34285AA-9ACF-4A42-AFD5-576D8D56379C}" srcOrd="1" destOrd="0" presId="urn:microsoft.com/office/officeart/2005/8/layout/StepDownProcess"/>
    <dgm:cxn modelId="{FC37C658-78C2-4998-B1E7-B9F40C5370FE}" type="presParOf" srcId="{8E6859B0-246D-441C-AE1B-A9758993EDFB}" destId="{892F1FD2-7EE3-4BD3-B197-234BCE5C2F72}" srcOrd="2" destOrd="0" presId="urn:microsoft.com/office/officeart/2005/8/layout/StepDownProcess"/>
    <dgm:cxn modelId="{BB80069C-19FB-4DF1-BCC4-6550FAE250B1}" type="presParOf" srcId="{71BDCE91-0420-43D9-B5C3-9F8EC4509938}" destId="{0934B065-4EB0-41A1-863C-1DDA6E8F4B70}" srcOrd="7" destOrd="0" presId="urn:microsoft.com/office/officeart/2005/8/layout/StepDownProcess"/>
    <dgm:cxn modelId="{0F2BFACE-731F-4589-86DA-9D6C7872A23C}" type="presParOf" srcId="{71BDCE91-0420-43D9-B5C3-9F8EC4509938}" destId="{8DF83322-89CB-4A6B-B876-769A3C897DAA}" srcOrd="8" destOrd="0" presId="urn:microsoft.com/office/officeart/2005/8/layout/StepDownProcess"/>
    <dgm:cxn modelId="{4DFE8AB1-D100-40A1-8AD7-6C9CAB32B4C8}" type="presParOf" srcId="{8DF83322-89CB-4A6B-B876-769A3C897DAA}" destId="{60E92FE1-7183-4DE1-8B94-2BA203DF983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523826A6-38CF-43DF-A6E9-C46782137916}" type="doc">
      <dgm:prSet loTypeId="urn:microsoft.com/office/officeart/2005/8/layout/process2" loCatId="process" qsTypeId="urn:microsoft.com/office/officeart/2005/8/quickstyle/simple4" qsCatId="simple" csTypeId="urn:microsoft.com/office/officeart/2005/8/colors/accent3_5" csCatId="accent3" phldr="1"/>
      <dgm:spPr/>
    </dgm:pt>
    <dgm:pt modelId="{630F3450-01EE-4729-A1D4-A989B225B7FF}">
      <dgm:prSet phldrT="[نص]" custT="1"/>
      <dgm:spPr/>
      <dgm:t>
        <a:bodyPr/>
        <a:lstStyle/>
        <a:p>
          <a:pPr rtl="1"/>
          <a:r>
            <a:rPr lang="ar-SA" sz="1600" b="0" dirty="0" smtClean="0"/>
            <a:t>تحليل البيانات متعددة الأبعاد </a:t>
          </a:r>
          <a:r>
            <a:rPr lang="en-US" sz="1600" b="0" dirty="0" smtClean="0"/>
            <a:t>Multidimensional Data -Analysis </a:t>
          </a:r>
          <a:r>
            <a:rPr lang="en-GB" sz="1600" b="0" dirty="0" smtClean="0"/>
            <a:t>OLAP</a:t>
          </a:r>
          <a:endParaRPr lang="ar-SA" sz="1600" b="0" dirty="0"/>
        </a:p>
      </dgm:t>
    </dgm:pt>
    <dgm:pt modelId="{B93323DD-CA9C-46D1-8FAE-4D81BFF74646}" type="parTrans" cxnId="{418EFEA8-5C61-46AF-968E-65418493EFD2}">
      <dgm:prSet/>
      <dgm:spPr/>
      <dgm:t>
        <a:bodyPr/>
        <a:lstStyle/>
        <a:p>
          <a:pPr rtl="1"/>
          <a:endParaRPr lang="ar-SA" sz="1800" b="0"/>
        </a:p>
      </dgm:t>
    </dgm:pt>
    <dgm:pt modelId="{7466BDAE-DD02-4B08-A2D4-5DC5A807287C}" type="sibTrans" cxnId="{418EFEA8-5C61-46AF-968E-65418493EFD2}">
      <dgm:prSet custT="1"/>
      <dgm:spPr/>
      <dgm:t>
        <a:bodyPr/>
        <a:lstStyle/>
        <a:p>
          <a:pPr rtl="1"/>
          <a:endParaRPr lang="ar-SA" sz="1400" b="0"/>
        </a:p>
      </dgm:t>
    </dgm:pt>
    <dgm:pt modelId="{4DB9BCFF-1385-4E7D-9A63-AFE9B9931587}">
      <dgm:prSet phldrT="[نص]" custT="1"/>
      <dgm:spPr/>
      <dgm:t>
        <a:bodyPr/>
        <a:lstStyle/>
        <a:p>
          <a:pPr rtl="1"/>
          <a:r>
            <a:rPr lang="ar-SA" sz="1600" b="0" dirty="0" smtClean="0"/>
            <a:t>لتنقيب في البيانات </a:t>
          </a:r>
          <a:r>
            <a:rPr lang="en-US" sz="1600" b="0" dirty="0" smtClean="0"/>
            <a:t>Data mining </a:t>
          </a:r>
          <a:endParaRPr lang="ar-SA" sz="1600" b="0" dirty="0"/>
        </a:p>
      </dgm:t>
    </dgm:pt>
    <dgm:pt modelId="{8CAEEAE0-B849-4618-9D71-F3C2B9E21F7C}" type="parTrans" cxnId="{79D497FD-AE89-4A39-9003-58D93A876A92}">
      <dgm:prSet/>
      <dgm:spPr/>
      <dgm:t>
        <a:bodyPr/>
        <a:lstStyle/>
        <a:p>
          <a:pPr rtl="1"/>
          <a:endParaRPr lang="ar-SA" sz="1800" b="0"/>
        </a:p>
      </dgm:t>
    </dgm:pt>
    <dgm:pt modelId="{E7AFB82C-16BB-4376-9943-BA808188341F}" type="sibTrans" cxnId="{79D497FD-AE89-4A39-9003-58D93A876A92}">
      <dgm:prSet/>
      <dgm:spPr/>
      <dgm:t>
        <a:bodyPr/>
        <a:lstStyle/>
        <a:p>
          <a:pPr rtl="1"/>
          <a:endParaRPr lang="ar-SA" sz="1800" b="0"/>
        </a:p>
      </dgm:t>
    </dgm:pt>
    <dgm:pt modelId="{337E07AF-B1C8-46EB-BFF8-FA61E7DC868B}" type="pres">
      <dgm:prSet presAssocID="{523826A6-38CF-43DF-A6E9-C46782137916}" presName="linearFlow" presStyleCnt="0">
        <dgm:presLayoutVars>
          <dgm:resizeHandles val="exact"/>
        </dgm:presLayoutVars>
      </dgm:prSet>
      <dgm:spPr/>
    </dgm:pt>
    <dgm:pt modelId="{6132E169-0211-41C6-AB7A-3B5C40DA9A29}" type="pres">
      <dgm:prSet presAssocID="{630F3450-01EE-4729-A1D4-A989B225B7FF}" presName="node" presStyleLbl="node1" presStyleIdx="0" presStyleCnt="2" custLinFactNeighborX="319" custLinFactNeighborY="-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4512D98-0640-47EF-92F7-8B5A756933B2}" type="pres">
      <dgm:prSet presAssocID="{7466BDAE-DD02-4B08-A2D4-5DC5A807287C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444153CE-36C1-4B26-A4EB-2168D932E126}" type="pres">
      <dgm:prSet presAssocID="{7466BDAE-DD02-4B08-A2D4-5DC5A807287C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190E5D67-0EF6-4FD0-8028-3ECD4EC85DBB}" type="pres">
      <dgm:prSet presAssocID="{4DB9BCFF-1385-4E7D-9A63-AFE9B993158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18EFEA8-5C61-46AF-968E-65418493EFD2}" srcId="{523826A6-38CF-43DF-A6E9-C46782137916}" destId="{630F3450-01EE-4729-A1D4-A989B225B7FF}" srcOrd="0" destOrd="0" parTransId="{B93323DD-CA9C-46D1-8FAE-4D81BFF74646}" sibTransId="{7466BDAE-DD02-4B08-A2D4-5DC5A807287C}"/>
    <dgm:cxn modelId="{4B3D679A-3AF2-490F-877C-4547553022E3}" type="presOf" srcId="{4DB9BCFF-1385-4E7D-9A63-AFE9B9931587}" destId="{190E5D67-0EF6-4FD0-8028-3ECD4EC85DBB}" srcOrd="0" destOrd="0" presId="urn:microsoft.com/office/officeart/2005/8/layout/process2"/>
    <dgm:cxn modelId="{73C627DE-7F04-442A-A663-94180E66A9E4}" type="presOf" srcId="{7466BDAE-DD02-4B08-A2D4-5DC5A807287C}" destId="{24512D98-0640-47EF-92F7-8B5A756933B2}" srcOrd="0" destOrd="0" presId="urn:microsoft.com/office/officeart/2005/8/layout/process2"/>
    <dgm:cxn modelId="{F5796385-0956-4959-A477-049D511EC348}" type="presOf" srcId="{7466BDAE-DD02-4B08-A2D4-5DC5A807287C}" destId="{444153CE-36C1-4B26-A4EB-2168D932E126}" srcOrd="1" destOrd="0" presId="urn:microsoft.com/office/officeart/2005/8/layout/process2"/>
    <dgm:cxn modelId="{79D497FD-AE89-4A39-9003-58D93A876A92}" srcId="{523826A6-38CF-43DF-A6E9-C46782137916}" destId="{4DB9BCFF-1385-4E7D-9A63-AFE9B9931587}" srcOrd="1" destOrd="0" parTransId="{8CAEEAE0-B849-4618-9D71-F3C2B9E21F7C}" sibTransId="{E7AFB82C-16BB-4376-9943-BA808188341F}"/>
    <dgm:cxn modelId="{40AF1EA2-1161-416C-B80B-2197365760A2}" type="presOf" srcId="{630F3450-01EE-4729-A1D4-A989B225B7FF}" destId="{6132E169-0211-41C6-AB7A-3B5C40DA9A29}" srcOrd="0" destOrd="0" presId="urn:microsoft.com/office/officeart/2005/8/layout/process2"/>
    <dgm:cxn modelId="{E24F3257-F5D5-4AD3-93F1-14CA00C2096C}" type="presOf" srcId="{523826A6-38CF-43DF-A6E9-C46782137916}" destId="{337E07AF-B1C8-46EB-BFF8-FA61E7DC868B}" srcOrd="0" destOrd="0" presId="urn:microsoft.com/office/officeart/2005/8/layout/process2"/>
    <dgm:cxn modelId="{3334C66B-9AFE-4811-8576-D16905B135FF}" type="presParOf" srcId="{337E07AF-B1C8-46EB-BFF8-FA61E7DC868B}" destId="{6132E169-0211-41C6-AB7A-3B5C40DA9A29}" srcOrd="0" destOrd="0" presId="urn:microsoft.com/office/officeart/2005/8/layout/process2"/>
    <dgm:cxn modelId="{B326BED0-26FE-45FC-9460-F0C92190C04D}" type="presParOf" srcId="{337E07AF-B1C8-46EB-BFF8-FA61E7DC868B}" destId="{24512D98-0640-47EF-92F7-8B5A756933B2}" srcOrd="1" destOrd="0" presId="urn:microsoft.com/office/officeart/2005/8/layout/process2"/>
    <dgm:cxn modelId="{57D1D073-389B-4767-9C4A-14A40449ADD2}" type="presParOf" srcId="{24512D98-0640-47EF-92F7-8B5A756933B2}" destId="{444153CE-36C1-4B26-A4EB-2168D932E126}" srcOrd="0" destOrd="0" presId="urn:microsoft.com/office/officeart/2005/8/layout/process2"/>
    <dgm:cxn modelId="{0B1C34AB-7062-4D84-BBBD-1C7B59273FE2}" type="presParOf" srcId="{337E07AF-B1C8-46EB-BFF8-FA61E7DC868B}" destId="{190E5D67-0EF6-4FD0-8028-3ECD4EC85DB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CB2CAFA3-55C3-41F2-8881-307970B52F11}" type="doc">
      <dgm:prSet loTypeId="urn:microsoft.com/office/officeart/2005/8/layout/process2" loCatId="process" qsTypeId="urn:microsoft.com/office/officeart/2005/8/quickstyle/simple4" qsCatId="simple" csTypeId="urn:microsoft.com/office/officeart/2005/8/colors/accent1_5" csCatId="accent1" phldr="1"/>
      <dgm:spPr/>
    </dgm:pt>
    <dgm:pt modelId="{3AD5DC1B-FF11-42BA-AE67-7DE9C6BD5D83}">
      <dgm:prSet phldrT="[نص]"/>
      <dgm:spPr/>
      <dgm:t>
        <a:bodyPr/>
        <a:lstStyle/>
        <a:p>
          <a:pPr rtl="1"/>
          <a:r>
            <a:rPr lang="ar-SA" b="0" u="none" dirty="0" smtClean="0"/>
            <a:t>طريقة تحليل المؤسسة أو تخطيط نظم الأعمال </a:t>
          </a:r>
          <a:r>
            <a:rPr lang="en-US" b="0" u="none" dirty="0" smtClean="0"/>
            <a:t>Enterprise Analysis or Business Systems Planning</a:t>
          </a:r>
          <a:endParaRPr lang="ar-SA" b="0" u="none" dirty="0"/>
        </a:p>
      </dgm:t>
    </dgm:pt>
    <dgm:pt modelId="{7426B990-B91C-478F-9B53-D29C92382EC8}" type="parTrans" cxnId="{04CE8AC4-F870-4D85-BAB2-8BF04E75CE9B}">
      <dgm:prSet/>
      <dgm:spPr/>
      <dgm:t>
        <a:bodyPr/>
        <a:lstStyle/>
        <a:p>
          <a:pPr rtl="1"/>
          <a:endParaRPr lang="ar-SA"/>
        </a:p>
      </dgm:t>
    </dgm:pt>
    <dgm:pt modelId="{D8AE3670-17AF-487D-B9A7-FDF3970ACAEB}" type="sibTrans" cxnId="{04CE8AC4-F870-4D85-BAB2-8BF04E75CE9B}">
      <dgm:prSet/>
      <dgm:spPr/>
      <dgm:t>
        <a:bodyPr/>
        <a:lstStyle/>
        <a:p>
          <a:pPr rtl="1"/>
          <a:endParaRPr lang="ar-SA"/>
        </a:p>
      </dgm:t>
    </dgm:pt>
    <dgm:pt modelId="{C8DAA340-9A2B-4E45-B756-4EE35DD2D08D}">
      <dgm:prSet phldrT="[نص]"/>
      <dgm:spPr/>
      <dgm:t>
        <a:bodyPr/>
        <a:lstStyle/>
        <a:p>
          <a:pPr rtl="1"/>
          <a:r>
            <a:rPr lang="ar-SA" b="0" i="0" u="none" dirty="0" smtClean="0"/>
            <a:t>طريقة التحليل </a:t>
          </a:r>
          <a:r>
            <a:rPr lang="ar-SA" b="0" i="0" u="none" dirty="0" err="1" smtClean="0"/>
            <a:t>الإستراتيجي</a:t>
          </a:r>
          <a:r>
            <a:rPr lang="ar-SA" b="0" i="0" u="none" dirty="0" smtClean="0"/>
            <a:t> عناصر النجاح الرئيسية </a:t>
          </a:r>
          <a:r>
            <a:rPr lang="en-US" b="0" i="0" u="none" dirty="0" smtClean="0"/>
            <a:t>Strategic Analysis Critical Success Factors – CSFs</a:t>
          </a:r>
          <a:endParaRPr lang="ar-SA" b="0" i="0" u="none" dirty="0"/>
        </a:p>
      </dgm:t>
    </dgm:pt>
    <dgm:pt modelId="{67F45400-AE6E-4251-B998-116CBF771D93}" type="parTrans" cxnId="{FBE46085-5277-4850-A394-E0C36DE9C101}">
      <dgm:prSet/>
      <dgm:spPr/>
      <dgm:t>
        <a:bodyPr/>
        <a:lstStyle/>
        <a:p>
          <a:pPr rtl="1"/>
          <a:endParaRPr lang="ar-SA"/>
        </a:p>
      </dgm:t>
    </dgm:pt>
    <dgm:pt modelId="{648FC5CD-BB50-4EB4-A054-6888A88CD329}" type="sibTrans" cxnId="{FBE46085-5277-4850-A394-E0C36DE9C101}">
      <dgm:prSet/>
      <dgm:spPr/>
      <dgm:t>
        <a:bodyPr/>
        <a:lstStyle/>
        <a:p>
          <a:pPr rtl="1"/>
          <a:endParaRPr lang="ar-SA"/>
        </a:p>
      </dgm:t>
    </dgm:pt>
    <dgm:pt modelId="{5592B78E-33D8-49CB-AC95-A90267D59E2C}" type="pres">
      <dgm:prSet presAssocID="{CB2CAFA3-55C3-41F2-8881-307970B52F11}" presName="linearFlow" presStyleCnt="0">
        <dgm:presLayoutVars>
          <dgm:resizeHandles val="exact"/>
        </dgm:presLayoutVars>
      </dgm:prSet>
      <dgm:spPr/>
    </dgm:pt>
    <dgm:pt modelId="{19C8D304-0CC6-453A-A0F1-1C13D2313A50}" type="pres">
      <dgm:prSet presAssocID="{3AD5DC1B-FF11-42BA-AE67-7DE9C6BD5D8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B29B6AC-38A0-4934-8C94-08C5DD001004}" type="pres">
      <dgm:prSet presAssocID="{D8AE3670-17AF-487D-B9A7-FDF3970ACAEB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1E520477-344C-4B8F-B948-B75222E81DE7}" type="pres">
      <dgm:prSet presAssocID="{D8AE3670-17AF-487D-B9A7-FDF3970ACAEB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F2F2AD8A-4AD2-41F0-8C21-E190CCBA41C7}" type="pres">
      <dgm:prSet presAssocID="{C8DAA340-9A2B-4E45-B756-4EE35DD2D08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22625B0-69AD-42A9-B5AC-B9541D1876B9}" type="presOf" srcId="{D8AE3670-17AF-487D-B9A7-FDF3970ACAEB}" destId="{1E520477-344C-4B8F-B948-B75222E81DE7}" srcOrd="1" destOrd="0" presId="urn:microsoft.com/office/officeart/2005/8/layout/process2"/>
    <dgm:cxn modelId="{D084AC6B-7A5E-4590-8263-1C20FAE894EB}" type="presOf" srcId="{CB2CAFA3-55C3-41F2-8881-307970B52F11}" destId="{5592B78E-33D8-49CB-AC95-A90267D59E2C}" srcOrd="0" destOrd="0" presId="urn:microsoft.com/office/officeart/2005/8/layout/process2"/>
    <dgm:cxn modelId="{F41FC1FC-BF12-41EC-B832-E9B6FC9718DF}" type="presOf" srcId="{D8AE3670-17AF-487D-B9A7-FDF3970ACAEB}" destId="{9B29B6AC-38A0-4934-8C94-08C5DD001004}" srcOrd="0" destOrd="0" presId="urn:microsoft.com/office/officeart/2005/8/layout/process2"/>
    <dgm:cxn modelId="{D0F8F37C-EE42-4A75-AE6C-4BF52DE531AD}" type="presOf" srcId="{C8DAA340-9A2B-4E45-B756-4EE35DD2D08D}" destId="{F2F2AD8A-4AD2-41F0-8C21-E190CCBA41C7}" srcOrd="0" destOrd="0" presId="urn:microsoft.com/office/officeart/2005/8/layout/process2"/>
    <dgm:cxn modelId="{04CE8AC4-F870-4D85-BAB2-8BF04E75CE9B}" srcId="{CB2CAFA3-55C3-41F2-8881-307970B52F11}" destId="{3AD5DC1B-FF11-42BA-AE67-7DE9C6BD5D83}" srcOrd="0" destOrd="0" parTransId="{7426B990-B91C-478F-9B53-D29C92382EC8}" sibTransId="{D8AE3670-17AF-487D-B9A7-FDF3970ACAEB}"/>
    <dgm:cxn modelId="{7342B87E-0994-47D4-AA58-8A41B1C4F9F3}" type="presOf" srcId="{3AD5DC1B-FF11-42BA-AE67-7DE9C6BD5D83}" destId="{19C8D304-0CC6-453A-A0F1-1C13D2313A50}" srcOrd="0" destOrd="0" presId="urn:microsoft.com/office/officeart/2005/8/layout/process2"/>
    <dgm:cxn modelId="{FBE46085-5277-4850-A394-E0C36DE9C101}" srcId="{CB2CAFA3-55C3-41F2-8881-307970B52F11}" destId="{C8DAA340-9A2B-4E45-B756-4EE35DD2D08D}" srcOrd="1" destOrd="0" parTransId="{67F45400-AE6E-4251-B998-116CBF771D93}" sibTransId="{648FC5CD-BB50-4EB4-A054-6888A88CD329}"/>
    <dgm:cxn modelId="{E8D56FAA-EFAB-4D7F-9112-043C5B8CACD9}" type="presParOf" srcId="{5592B78E-33D8-49CB-AC95-A90267D59E2C}" destId="{19C8D304-0CC6-453A-A0F1-1C13D2313A50}" srcOrd="0" destOrd="0" presId="urn:microsoft.com/office/officeart/2005/8/layout/process2"/>
    <dgm:cxn modelId="{10EBB144-CE43-494B-928E-4730B2F7F555}" type="presParOf" srcId="{5592B78E-33D8-49CB-AC95-A90267D59E2C}" destId="{9B29B6AC-38A0-4934-8C94-08C5DD001004}" srcOrd="1" destOrd="0" presId="urn:microsoft.com/office/officeart/2005/8/layout/process2"/>
    <dgm:cxn modelId="{1C211A32-4708-4567-A9E1-15E4DCBBB039}" type="presParOf" srcId="{9B29B6AC-38A0-4934-8C94-08C5DD001004}" destId="{1E520477-344C-4B8F-B948-B75222E81DE7}" srcOrd="0" destOrd="0" presId="urn:microsoft.com/office/officeart/2005/8/layout/process2"/>
    <dgm:cxn modelId="{D560A5E2-88EF-41D1-BFC7-BC1990D6EEF8}" type="presParOf" srcId="{5592B78E-33D8-49CB-AC95-A90267D59E2C}" destId="{F2F2AD8A-4AD2-41F0-8C21-E190CCBA41C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19D5491F-67CB-4E46-965C-EF76AACF0CE7}" type="doc">
      <dgm:prSet loTypeId="urn:microsoft.com/office/officeart/2005/8/layout/process1" loCatId="process" qsTypeId="urn:microsoft.com/office/officeart/2005/8/quickstyle/simple4" qsCatId="simple" csTypeId="urn:microsoft.com/office/officeart/2005/8/colors/accent3_5" csCatId="accent3" phldr="1"/>
      <dgm:spPr/>
    </dgm:pt>
    <dgm:pt modelId="{46F76DB5-778C-497E-920D-F0A436E58701}">
      <dgm:prSet phldrT="[نص]"/>
      <dgm:spPr/>
      <dgm:t>
        <a:bodyPr/>
        <a:lstStyle/>
        <a:p>
          <a:pPr rtl="1"/>
          <a:r>
            <a:rPr lang="ar-SA" b="0" u="none" dirty="0" err="1" smtClean="0"/>
            <a:t>الأتمتة</a:t>
          </a:r>
          <a:r>
            <a:rPr lang="ar-SA" b="0" u="none" dirty="0" smtClean="0"/>
            <a:t> </a:t>
          </a:r>
          <a:r>
            <a:rPr lang="en-US" b="0" u="none" dirty="0" smtClean="0"/>
            <a:t>Automation</a:t>
          </a:r>
          <a:r>
            <a:rPr lang="ar-SA" b="0" u="none" dirty="0" smtClean="0"/>
            <a:t>: </a:t>
          </a:r>
          <a:endParaRPr lang="ar-SA" b="0" u="none" dirty="0"/>
        </a:p>
      </dgm:t>
    </dgm:pt>
    <dgm:pt modelId="{982852F8-2CB3-4D88-9A08-C8E136485524}" type="parTrans" cxnId="{95AB8193-C215-4DF2-9BFB-B17160F602E7}">
      <dgm:prSet/>
      <dgm:spPr/>
      <dgm:t>
        <a:bodyPr/>
        <a:lstStyle/>
        <a:p>
          <a:pPr rtl="1"/>
          <a:endParaRPr lang="ar-SA" b="0" u="none"/>
        </a:p>
      </dgm:t>
    </dgm:pt>
    <dgm:pt modelId="{AC000733-F86A-4998-8630-CB00DE4F71BC}" type="sibTrans" cxnId="{95AB8193-C215-4DF2-9BFB-B17160F602E7}">
      <dgm:prSet/>
      <dgm:spPr/>
      <dgm:t>
        <a:bodyPr/>
        <a:lstStyle/>
        <a:p>
          <a:pPr rtl="1"/>
          <a:endParaRPr lang="ar-SA" b="0" u="none"/>
        </a:p>
      </dgm:t>
    </dgm:pt>
    <dgm:pt modelId="{898C6C84-EC36-4DC7-99E2-C5EEB0C65DA9}">
      <dgm:prSet phldrT="[نص]"/>
      <dgm:spPr/>
      <dgm:t>
        <a:bodyPr/>
        <a:lstStyle/>
        <a:p>
          <a:pPr rtl="1"/>
          <a:r>
            <a:rPr lang="ar-EG" b="0" u="none" dirty="0" smtClean="0"/>
            <a:t>. </a:t>
          </a:r>
          <a:r>
            <a:rPr lang="ar-SA" b="0" u="none" dirty="0" smtClean="0"/>
            <a:t>التبرير المنطقي للإجراءات </a:t>
          </a:r>
          <a:r>
            <a:rPr lang="en-US" b="0" u="none" dirty="0" smtClean="0"/>
            <a:t>Rationalization of Procedures</a:t>
          </a:r>
          <a:endParaRPr lang="ar-SA" b="0" u="none" dirty="0"/>
        </a:p>
      </dgm:t>
    </dgm:pt>
    <dgm:pt modelId="{5D6E679A-2DEF-4B59-901E-4DC71BACCBFD}" type="parTrans" cxnId="{15C3A153-D82F-482A-9282-AA4BB144C7C1}">
      <dgm:prSet/>
      <dgm:spPr/>
      <dgm:t>
        <a:bodyPr/>
        <a:lstStyle/>
        <a:p>
          <a:pPr rtl="1"/>
          <a:endParaRPr lang="ar-SA" b="0" u="none"/>
        </a:p>
      </dgm:t>
    </dgm:pt>
    <dgm:pt modelId="{0E4A209D-6714-49E0-B959-7207517F6BF3}" type="sibTrans" cxnId="{15C3A153-D82F-482A-9282-AA4BB144C7C1}">
      <dgm:prSet/>
      <dgm:spPr/>
      <dgm:t>
        <a:bodyPr/>
        <a:lstStyle/>
        <a:p>
          <a:pPr rtl="1"/>
          <a:endParaRPr lang="ar-SA" b="0" u="none"/>
        </a:p>
      </dgm:t>
    </dgm:pt>
    <dgm:pt modelId="{E92C581B-6688-451E-87E3-84D4978DDC11}">
      <dgm:prSet phldrT="[نص]"/>
      <dgm:spPr/>
      <dgm:t>
        <a:bodyPr/>
        <a:lstStyle/>
        <a:p>
          <a:pPr rtl="1"/>
          <a:r>
            <a:rPr lang="ar-SA" b="0" u="none" dirty="0" smtClean="0"/>
            <a:t>إعادة هندسة الأعمال </a:t>
          </a:r>
          <a:r>
            <a:rPr lang="en-US" b="0" u="none" dirty="0" smtClean="0"/>
            <a:t>Business </a:t>
          </a:r>
          <a:r>
            <a:rPr lang="en-GB" b="0" u="none" dirty="0" smtClean="0"/>
            <a:t>Process </a:t>
          </a:r>
          <a:r>
            <a:rPr lang="en-US" b="0" u="none" dirty="0" smtClean="0"/>
            <a:t>Redesign</a:t>
          </a:r>
          <a:endParaRPr lang="ar-SA" b="0" u="none" dirty="0"/>
        </a:p>
      </dgm:t>
    </dgm:pt>
    <dgm:pt modelId="{E6379908-FEB1-4175-A938-10BA0221D1CB}" type="parTrans" cxnId="{547A21F5-38BF-4C28-9215-52749CF8C6FE}">
      <dgm:prSet/>
      <dgm:spPr/>
      <dgm:t>
        <a:bodyPr/>
        <a:lstStyle/>
        <a:p>
          <a:pPr rtl="1"/>
          <a:endParaRPr lang="ar-SA" b="0" u="none"/>
        </a:p>
      </dgm:t>
    </dgm:pt>
    <dgm:pt modelId="{A4C3D560-65BF-4D08-B599-FEAC4AC59D79}" type="sibTrans" cxnId="{547A21F5-38BF-4C28-9215-52749CF8C6FE}">
      <dgm:prSet/>
      <dgm:spPr/>
      <dgm:t>
        <a:bodyPr/>
        <a:lstStyle/>
        <a:p>
          <a:pPr rtl="1"/>
          <a:endParaRPr lang="ar-SA" b="0" u="none"/>
        </a:p>
      </dgm:t>
    </dgm:pt>
    <dgm:pt modelId="{BB105765-345E-4735-92BC-257FCB19428C}">
      <dgm:prSet phldrT="[نص]"/>
      <dgm:spPr/>
      <dgm:t>
        <a:bodyPr/>
        <a:lstStyle/>
        <a:p>
          <a:pPr rtl="1"/>
          <a:r>
            <a:rPr lang="ar-SA" b="0" u="none" dirty="0" smtClean="0"/>
            <a:t>التحول النموذجي </a:t>
          </a:r>
          <a:r>
            <a:rPr lang="en-US" b="0" u="none" dirty="0" smtClean="0"/>
            <a:t>Paradigm Shift</a:t>
          </a:r>
          <a:endParaRPr lang="ar-SA" b="0" u="none" dirty="0"/>
        </a:p>
      </dgm:t>
    </dgm:pt>
    <dgm:pt modelId="{5989F836-0C18-4210-9521-7CE23CF495A5}" type="parTrans" cxnId="{F73084E9-23FB-43D9-B1E3-8664292F351B}">
      <dgm:prSet/>
      <dgm:spPr/>
      <dgm:t>
        <a:bodyPr/>
        <a:lstStyle/>
        <a:p>
          <a:pPr rtl="1"/>
          <a:endParaRPr lang="ar-SA" b="0" u="none"/>
        </a:p>
      </dgm:t>
    </dgm:pt>
    <dgm:pt modelId="{DD2FCA1C-6AEC-4933-8358-2F32967AD043}" type="sibTrans" cxnId="{F73084E9-23FB-43D9-B1E3-8664292F351B}">
      <dgm:prSet/>
      <dgm:spPr/>
      <dgm:t>
        <a:bodyPr/>
        <a:lstStyle/>
        <a:p>
          <a:pPr rtl="1"/>
          <a:endParaRPr lang="ar-SA" b="0" u="none"/>
        </a:p>
      </dgm:t>
    </dgm:pt>
    <dgm:pt modelId="{5A127097-48E3-4822-88D7-4C2664B83383}" type="pres">
      <dgm:prSet presAssocID="{19D5491F-67CB-4E46-965C-EF76AACF0CE7}" presName="Name0" presStyleCnt="0">
        <dgm:presLayoutVars>
          <dgm:dir/>
          <dgm:resizeHandles val="exact"/>
        </dgm:presLayoutVars>
      </dgm:prSet>
      <dgm:spPr/>
    </dgm:pt>
    <dgm:pt modelId="{435E7372-E1CD-4F0C-8B17-0F5E9E711C15}" type="pres">
      <dgm:prSet presAssocID="{46F76DB5-778C-497E-920D-F0A436E5870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5C426F-4681-4F67-93AC-A9CFD4504F89}" type="pres">
      <dgm:prSet presAssocID="{AC000733-F86A-4998-8630-CB00DE4F71BC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F8608672-6EEE-4C1A-B82D-ACBBBD256701}" type="pres">
      <dgm:prSet presAssocID="{AC000733-F86A-4998-8630-CB00DE4F71BC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59B4119-4316-4EF1-B442-9A72AC24748D}" type="pres">
      <dgm:prSet presAssocID="{898C6C84-EC36-4DC7-99E2-C5EEB0C65DA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26D7C1-8EF6-45B6-9A23-0C91BE3D0796}" type="pres">
      <dgm:prSet presAssocID="{0E4A209D-6714-49E0-B959-7207517F6BF3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7B42C1F-F276-47C1-9881-5B41253B6A3C}" type="pres">
      <dgm:prSet presAssocID="{0E4A209D-6714-49E0-B959-7207517F6BF3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959835C2-EA10-4DB4-B600-A6A6ADBDBE4C}" type="pres">
      <dgm:prSet presAssocID="{E92C581B-6688-451E-87E3-84D4978DDC1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E0765F-09F1-4434-8B82-EFBD4791FA7E}" type="pres">
      <dgm:prSet presAssocID="{A4C3D560-65BF-4D08-B599-FEAC4AC59D79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90E4EF97-F31B-43D7-B18B-4A87F2B6B888}" type="pres">
      <dgm:prSet presAssocID="{A4C3D560-65BF-4D08-B599-FEAC4AC59D79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32E205C7-AF6D-4873-8568-595960704A43}" type="pres">
      <dgm:prSet presAssocID="{BB105765-345E-4735-92BC-257FCB19428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693D2FC-C60D-4155-BA57-1713B2F085C7}" type="presOf" srcId="{46F76DB5-778C-497E-920D-F0A436E58701}" destId="{435E7372-E1CD-4F0C-8B17-0F5E9E711C15}" srcOrd="0" destOrd="0" presId="urn:microsoft.com/office/officeart/2005/8/layout/process1"/>
    <dgm:cxn modelId="{7E942A1D-6DAA-417A-A365-AE4C0AA496AB}" type="presOf" srcId="{E92C581B-6688-451E-87E3-84D4978DDC11}" destId="{959835C2-EA10-4DB4-B600-A6A6ADBDBE4C}" srcOrd="0" destOrd="0" presId="urn:microsoft.com/office/officeart/2005/8/layout/process1"/>
    <dgm:cxn modelId="{1EB55E34-71AA-4BBB-90AE-60CD322BE16F}" type="presOf" srcId="{AC000733-F86A-4998-8630-CB00DE4F71BC}" destId="{F45C426F-4681-4F67-93AC-A9CFD4504F89}" srcOrd="0" destOrd="0" presId="urn:microsoft.com/office/officeart/2005/8/layout/process1"/>
    <dgm:cxn modelId="{0B9DA661-9D3E-4819-A604-78BB4BBD8844}" type="presOf" srcId="{0E4A209D-6714-49E0-B959-7207517F6BF3}" destId="{4826D7C1-8EF6-45B6-9A23-0C91BE3D0796}" srcOrd="0" destOrd="0" presId="urn:microsoft.com/office/officeart/2005/8/layout/process1"/>
    <dgm:cxn modelId="{51161B3E-5FC3-4978-A685-9E6648335A68}" type="presOf" srcId="{898C6C84-EC36-4DC7-99E2-C5EEB0C65DA9}" destId="{559B4119-4316-4EF1-B442-9A72AC24748D}" srcOrd="0" destOrd="0" presId="urn:microsoft.com/office/officeart/2005/8/layout/process1"/>
    <dgm:cxn modelId="{406D0891-FE26-47B2-8B0E-3E9EB064C914}" type="presOf" srcId="{BB105765-345E-4735-92BC-257FCB19428C}" destId="{32E205C7-AF6D-4873-8568-595960704A43}" srcOrd="0" destOrd="0" presId="urn:microsoft.com/office/officeart/2005/8/layout/process1"/>
    <dgm:cxn modelId="{64C16C80-C466-4CE9-895F-282DB7B3022E}" type="presOf" srcId="{A4C3D560-65BF-4D08-B599-FEAC4AC59D79}" destId="{FBE0765F-09F1-4434-8B82-EFBD4791FA7E}" srcOrd="0" destOrd="0" presId="urn:microsoft.com/office/officeart/2005/8/layout/process1"/>
    <dgm:cxn modelId="{0C55BDC0-3476-47CE-9FDE-3855D96A6F5E}" type="presOf" srcId="{0E4A209D-6714-49E0-B959-7207517F6BF3}" destId="{57B42C1F-F276-47C1-9881-5B41253B6A3C}" srcOrd="1" destOrd="0" presId="urn:microsoft.com/office/officeart/2005/8/layout/process1"/>
    <dgm:cxn modelId="{E4ED17FA-3E01-4F00-AC21-D0BA82E32079}" type="presOf" srcId="{19D5491F-67CB-4E46-965C-EF76AACF0CE7}" destId="{5A127097-48E3-4822-88D7-4C2664B83383}" srcOrd="0" destOrd="0" presId="urn:microsoft.com/office/officeart/2005/8/layout/process1"/>
    <dgm:cxn modelId="{5BD22DAC-2041-4AAA-AABA-8428CCFB9CAB}" type="presOf" srcId="{AC000733-F86A-4998-8630-CB00DE4F71BC}" destId="{F8608672-6EEE-4C1A-B82D-ACBBBD256701}" srcOrd="1" destOrd="0" presId="urn:microsoft.com/office/officeart/2005/8/layout/process1"/>
    <dgm:cxn modelId="{95AB8193-C215-4DF2-9BFB-B17160F602E7}" srcId="{19D5491F-67CB-4E46-965C-EF76AACF0CE7}" destId="{46F76DB5-778C-497E-920D-F0A436E58701}" srcOrd="0" destOrd="0" parTransId="{982852F8-2CB3-4D88-9A08-C8E136485524}" sibTransId="{AC000733-F86A-4998-8630-CB00DE4F71BC}"/>
    <dgm:cxn modelId="{15C3A153-D82F-482A-9282-AA4BB144C7C1}" srcId="{19D5491F-67CB-4E46-965C-EF76AACF0CE7}" destId="{898C6C84-EC36-4DC7-99E2-C5EEB0C65DA9}" srcOrd="1" destOrd="0" parTransId="{5D6E679A-2DEF-4B59-901E-4DC71BACCBFD}" sibTransId="{0E4A209D-6714-49E0-B959-7207517F6BF3}"/>
    <dgm:cxn modelId="{F73084E9-23FB-43D9-B1E3-8664292F351B}" srcId="{19D5491F-67CB-4E46-965C-EF76AACF0CE7}" destId="{BB105765-345E-4735-92BC-257FCB19428C}" srcOrd="3" destOrd="0" parTransId="{5989F836-0C18-4210-9521-7CE23CF495A5}" sibTransId="{DD2FCA1C-6AEC-4933-8358-2F32967AD043}"/>
    <dgm:cxn modelId="{2ADF98AC-E303-4FD8-8FB6-BAB0EF0A503B}" type="presOf" srcId="{A4C3D560-65BF-4D08-B599-FEAC4AC59D79}" destId="{90E4EF97-F31B-43D7-B18B-4A87F2B6B888}" srcOrd="1" destOrd="0" presId="urn:microsoft.com/office/officeart/2005/8/layout/process1"/>
    <dgm:cxn modelId="{547A21F5-38BF-4C28-9215-52749CF8C6FE}" srcId="{19D5491F-67CB-4E46-965C-EF76AACF0CE7}" destId="{E92C581B-6688-451E-87E3-84D4978DDC11}" srcOrd="2" destOrd="0" parTransId="{E6379908-FEB1-4175-A938-10BA0221D1CB}" sibTransId="{A4C3D560-65BF-4D08-B599-FEAC4AC59D79}"/>
    <dgm:cxn modelId="{7FF21E9C-3CAD-401E-8A58-446F4236DAE6}" type="presParOf" srcId="{5A127097-48E3-4822-88D7-4C2664B83383}" destId="{435E7372-E1CD-4F0C-8B17-0F5E9E711C15}" srcOrd="0" destOrd="0" presId="urn:microsoft.com/office/officeart/2005/8/layout/process1"/>
    <dgm:cxn modelId="{5D0FC3E2-4AB4-4DBA-9B36-386E924F61BB}" type="presParOf" srcId="{5A127097-48E3-4822-88D7-4C2664B83383}" destId="{F45C426F-4681-4F67-93AC-A9CFD4504F89}" srcOrd="1" destOrd="0" presId="urn:microsoft.com/office/officeart/2005/8/layout/process1"/>
    <dgm:cxn modelId="{E84E45BC-41C5-459D-9C78-21CC0718423A}" type="presParOf" srcId="{F45C426F-4681-4F67-93AC-A9CFD4504F89}" destId="{F8608672-6EEE-4C1A-B82D-ACBBBD256701}" srcOrd="0" destOrd="0" presId="urn:microsoft.com/office/officeart/2005/8/layout/process1"/>
    <dgm:cxn modelId="{8F51268F-3CEF-49FB-B037-F415D96E1C8A}" type="presParOf" srcId="{5A127097-48E3-4822-88D7-4C2664B83383}" destId="{559B4119-4316-4EF1-B442-9A72AC24748D}" srcOrd="2" destOrd="0" presId="urn:microsoft.com/office/officeart/2005/8/layout/process1"/>
    <dgm:cxn modelId="{4BE253F2-F626-4D0C-8FF8-90EF0FB0D64C}" type="presParOf" srcId="{5A127097-48E3-4822-88D7-4C2664B83383}" destId="{4826D7C1-8EF6-45B6-9A23-0C91BE3D0796}" srcOrd="3" destOrd="0" presId="urn:microsoft.com/office/officeart/2005/8/layout/process1"/>
    <dgm:cxn modelId="{8336B70F-E045-4DD6-94BF-DDE3BD14BC83}" type="presParOf" srcId="{4826D7C1-8EF6-45B6-9A23-0C91BE3D0796}" destId="{57B42C1F-F276-47C1-9881-5B41253B6A3C}" srcOrd="0" destOrd="0" presId="urn:microsoft.com/office/officeart/2005/8/layout/process1"/>
    <dgm:cxn modelId="{35ABC242-C328-40A7-A0A6-F2751E9799C0}" type="presParOf" srcId="{5A127097-48E3-4822-88D7-4C2664B83383}" destId="{959835C2-EA10-4DB4-B600-A6A6ADBDBE4C}" srcOrd="4" destOrd="0" presId="urn:microsoft.com/office/officeart/2005/8/layout/process1"/>
    <dgm:cxn modelId="{16997028-6E1A-4D05-8D93-F29D24470B7D}" type="presParOf" srcId="{5A127097-48E3-4822-88D7-4C2664B83383}" destId="{FBE0765F-09F1-4434-8B82-EFBD4791FA7E}" srcOrd="5" destOrd="0" presId="urn:microsoft.com/office/officeart/2005/8/layout/process1"/>
    <dgm:cxn modelId="{D2EF5A53-4B22-4C83-9AD2-F96C0FBEA9D6}" type="presParOf" srcId="{FBE0765F-09F1-4434-8B82-EFBD4791FA7E}" destId="{90E4EF97-F31B-43D7-B18B-4A87F2B6B888}" srcOrd="0" destOrd="0" presId="urn:microsoft.com/office/officeart/2005/8/layout/process1"/>
    <dgm:cxn modelId="{B0E5C941-DE74-4198-BFF9-71875DD2CB2A}" type="presParOf" srcId="{5A127097-48E3-4822-88D7-4C2664B83383}" destId="{32E205C7-AF6D-4873-8568-595960704A4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19DB3813-F90B-4F71-9470-8DC16BB18996}" type="doc">
      <dgm:prSet loTypeId="urn:microsoft.com/office/officeart/2005/8/layout/bProcess3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4599101B-3981-40E0-A7D6-B62C952FC780}">
      <dgm:prSet phldrT="[نص]"/>
      <dgm:spPr/>
      <dgm:t>
        <a:bodyPr/>
        <a:lstStyle/>
        <a:p>
          <a:pPr rtl="1"/>
          <a:r>
            <a:rPr lang="ar-SA" b="1" dirty="0" smtClean="0"/>
            <a:t>القدرة التحليلية </a:t>
          </a:r>
          <a:r>
            <a:rPr lang="en-US" b="1" dirty="0" smtClean="0"/>
            <a:t>Analytical Capability</a:t>
          </a:r>
          <a:endParaRPr lang="ar-SA" dirty="0"/>
        </a:p>
      </dgm:t>
    </dgm:pt>
    <dgm:pt modelId="{5CC49D44-56F4-407E-A352-153C2BA57EC3}" type="parTrans" cxnId="{144D7FAA-A1C7-4B4A-9FBE-4CAEAA185C34}">
      <dgm:prSet/>
      <dgm:spPr/>
      <dgm:t>
        <a:bodyPr/>
        <a:lstStyle/>
        <a:p>
          <a:pPr rtl="1"/>
          <a:endParaRPr lang="ar-SA"/>
        </a:p>
      </dgm:t>
    </dgm:pt>
    <dgm:pt modelId="{3A4AE915-28F9-4941-90BB-6701DDA4B9CB}" type="sibTrans" cxnId="{144D7FAA-A1C7-4B4A-9FBE-4CAEAA185C34}">
      <dgm:prSet/>
      <dgm:spPr/>
      <dgm:t>
        <a:bodyPr/>
        <a:lstStyle/>
        <a:p>
          <a:pPr rtl="1"/>
          <a:endParaRPr lang="ar-SA"/>
        </a:p>
      </dgm:t>
    </dgm:pt>
    <dgm:pt modelId="{5161CFAC-9EEC-4933-A87D-AC780CED63C3}">
      <dgm:prSet phldrT="[نص]"/>
      <dgm:spPr/>
      <dgm:t>
        <a:bodyPr/>
        <a:lstStyle/>
        <a:p>
          <a:pPr rtl="1"/>
          <a:r>
            <a:rPr lang="ar-SA" b="1" dirty="0" smtClean="0"/>
            <a:t>القدرة المعلوماتية </a:t>
          </a:r>
          <a:r>
            <a:rPr lang="en-US" b="1" dirty="0" smtClean="0"/>
            <a:t>Informational Capability</a:t>
          </a:r>
          <a:endParaRPr lang="ar-SA" dirty="0"/>
        </a:p>
      </dgm:t>
    </dgm:pt>
    <dgm:pt modelId="{1963A5A8-5F93-4BEE-8CB7-58453DD450FD}" type="parTrans" cxnId="{8FEAC154-6F3E-400D-A994-299E641F5F6D}">
      <dgm:prSet/>
      <dgm:spPr/>
      <dgm:t>
        <a:bodyPr/>
        <a:lstStyle/>
        <a:p>
          <a:pPr rtl="1"/>
          <a:endParaRPr lang="ar-SA"/>
        </a:p>
      </dgm:t>
    </dgm:pt>
    <dgm:pt modelId="{14337A83-2CB8-4BB2-B90C-46EE9186115F}" type="sibTrans" cxnId="{8FEAC154-6F3E-400D-A994-299E641F5F6D}">
      <dgm:prSet/>
      <dgm:spPr/>
      <dgm:t>
        <a:bodyPr/>
        <a:lstStyle/>
        <a:p>
          <a:pPr rtl="1"/>
          <a:endParaRPr lang="ar-SA"/>
        </a:p>
      </dgm:t>
    </dgm:pt>
    <dgm:pt modelId="{E75D940E-A6E9-4D2F-A72B-84C5F161B1A2}">
      <dgm:prSet phldrT="[نص]"/>
      <dgm:spPr/>
      <dgm:t>
        <a:bodyPr/>
        <a:lstStyle/>
        <a:p>
          <a:pPr rtl="1"/>
          <a:r>
            <a:rPr lang="ar-SA" b="1" dirty="0" smtClean="0"/>
            <a:t>القدرة على التغيير المرحلي التتابعي </a:t>
          </a:r>
          <a:r>
            <a:rPr lang="en-US" b="1" dirty="0" smtClean="0"/>
            <a:t>Sequential Change Capability </a:t>
          </a:r>
          <a:endParaRPr lang="ar-SA" dirty="0"/>
        </a:p>
      </dgm:t>
    </dgm:pt>
    <dgm:pt modelId="{23C5C953-19CD-4863-9434-EA85B61B02C9}" type="parTrans" cxnId="{7D076A28-28D8-413F-8A3D-7D55F3B26985}">
      <dgm:prSet/>
      <dgm:spPr/>
      <dgm:t>
        <a:bodyPr/>
        <a:lstStyle/>
        <a:p>
          <a:pPr rtl="1"/>
          <a:endParaRPr lang="ar-SA"/>
        </a:p>
      </dgm:t>
    </dgm:pt>
    <dgm:pt modelId="{3DE65D17-0430-467B-BFFB-075FF7ED77DE}" type="sibTrans" cxnId="{7D076A28-28D8-413F-8A3D-7D55F3B26985}">
      <dgm:prSet/>
      <dgm:spPr/>
      <dgm:t>
        <a:bodyPr/>
        <a:lstStyle/>
        <a:p>
          <a:pPr rtl="1"/>
          <a:endParaRPr lang="ar-SA"/>
        </a:p>
      </dgm:t>
    </dgm:pt>
    <dgm:pt modelId="{AC9D504A-91E3-4323-8410-3D8945CB53AD}">
      <dgm:prSet phldrT="[نص]"/>
      <dgm:spPr/>
      <dgm:t>
        <a:bodyPr/>
        <a:lstStyle/>
        <a:p>
          <a:pPr rtl="1"/>
          <a:r>
            <a:rPr lang="ar-SA" b="1" dirty="0" smtClean="0"/>
            <a:t>القدرة على ادارة المعرفة </a:t>
          </a:r>
          <a:r>
            <a:rPr lang="en-US" b="1" dirty="0" smtClean="0"/>
            <a:t>Knowledge Management Capability</a:t>
          </a:r>
          <a:endParaRPr lang="ar-SA" dirty="0"/>
        </a:p>
      </dgm:t>
    </dgm:pt>
    <dgm:pt modelId="{DF22526B-4335-44DC-9591-222670112BF9}" type="parTrans" cxnId="{B8D0C49E-4271-4199-8ABE-CAA4A15ABD40}">
      <dgm:prSet/>
      <dgm:spPr/>
      <dgm:t>
        <a:bodyPr/>
        <a:lstStyle/>
        <a:p>
          <a:pPr rtl="1"/>
          <a:endParaRPr lang="ar-SA"/>
        </a:p>
      </dgm:t>
    </dgm:pt>
    <dgm:pt modelId="{12DFBE1E-5ED7-4D94-9F28-C2698578E3CF}" type="sibTrans" cxnId="{B8D0C49E-4271-4199-8ABE-CAA4A15ABD40}">
      <dgm:prSet/>
      <dgm:spPr/>
      <dgm:t>
        <a:bodyPr/>
        <a:lstStyle/>
        <a:p>
          <a:pPr rtl="1"/>
          <a:endParaRPr lang="ar-SA"/>
        </a:p>
      </dgm:t>
    </dgm:pt>
    <dgm:pt modelId="{1752F3F5-CC61-471E-9A8C-33702E96978A}">
      <dgm:prSet phldrT="[نص]"/>
      <dgm:spPr/>
      <dgm:t>
        <a:bodyPr/>
        <a:lstStyle/>
        <a:p>
          <a:pPr rtl="1"/>
          <a:r>
            <a:rPr lang="ar-SA" b="1" dirty="0" smtClean="0"/>
            <a:t>القدرة على متابعة انجاز العمل </a:t>
          </a:r>
          <a:r>
            <a:rPr lang="en-US" b="1" dirty="0" smtClean="0"/>
            <a:t>Tasks Tracking Capability</a:t>
          </a:r>
          <a:endParaRPr lang="ar-SA" dirty="0"/>
        </a:p>
      </dgm:t>
    </dgm:pt>
    <dgm:pt modelId="{25DDA6DB-D684-4F9D-945D-FB2DCA3AFD3B}" type="parTrans" cxnId="{41E58349-9C7B-4186-9688-B7314AAC61A3}">
      <dgm:prSet/>
      <dgm:spPr/>
      <dgm:t>
        <a:bodyPr/>
        <a:lstStyle/>
        <a:p>
          <a:pPr rtl="1"/>
          <a:endParaRPr lang="ar-SA"/>
        </a:p>
      </dgm:t>
    </dgm:pt>
    <dgm:pt modelId="{81661FDD-B490-4D6D-9298-1C1750AFBF57}" type="sibTrans" cxnId="{41E58349-9C7B-4186-9688-B7314AAC61A3}">
      <dgm:prSet/>
      <dgm:spPr/>
      <dgm:t>
        <a:bodyPr/>
        <a:lstStyle/>
        <a:p>
          <a:pPr rtl="1"/>
          <a:endParaRPr lang="ar-SA"/>
        </a:p>
      </dgm:t>
    </dgm:pt>
    <dgm:pt modelId="{249D2DE2-F4B1-4D09-88D1-7F9FF2CDE7B8}">
      <dgm:prSet phldrT="[نص]"/>
      <dgm:spPr/>
      <dgm:t>
        <a:bodyPr/>
        <a:lstStyle/>
        <a:p>
          <a:pPr rtl="1"/>
          <a:r>
            <a:rPr lang="ar-SA" b="1" dirty="0" smtClean="0"/>
            <a:t>القدرة على إلغاء الوسطاء </a:t>
          </a:r>
          <a:r>
            <a:rPr lang="en-US" b="1" dirty="0" smtClean="0"/>
            <a:t>Disintermediation</a:t>
          </a:r>
          <a:endParaRPr lang="ar-SA" dirty="0"/>
        </a:p>
      </dgm:t>
    </dgm:pt>
    <dgm:pt modelId="{851520F9-3020-4725-8DF6-BF6DD037B7D6}" type="parTrans" cxnId="{81C18A6F-E86E-4622-8B61-1785EFCE459E}">
      <dgm:prSet/>
      <dgm:spPr/>
      <dgm:t>
        <a:bodyPr/>
        <a:lstStyle/>
        <a:p>
          <a:pPr rtl="1"/>
          <a:endParaRPr lang="ar-SA"/>
        </a:p>
      </dgm:t>
    </dgm:pt>
    <dgm:pt modelId="{EC63DEFD-7B35-4F84-91EB-23EDCDAFBF85}" type="sibTrans" cxnId="{81C18A6F-E86E-4622-8B61-1785EFCE459E}">
      <dgm:prSet/>
      <dgm:spPr/>
      <dgm:t>
        <a:bodyPr/>
        <a:lstStyle/>
        <a:p>
          <a:pPr rtl="1"/>
          <a:endParaRPr lang="ar-SA"/>
        </a:p>
      </dgm:t>
    </dgm:pt>
    <dgm:pt modelId="{1D0368F4-76A1-409F-BDEE-28A701680079}" type="pres">
      <dgm:prSet presAssocID="{19DB3813-F90B-4F71-9470-8DC16BB189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5B5E4B8-E5E3-4B9D-8E0D-31343CEBB96A}" type="pres">
      <dgm:prSet presAssocID="{4599101B-3981-40E0-A7D6-B62C952FC78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E0C1A1D-361F-433B-ADF8-4DFDFC0523AE}" type="pres">
      <dgm:prSet presAssocID="{3A4AE915-28F9-4941-90BB-6701DDA4B9CB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736E1FDD-5876-45FC-9BD7-B78D41CD0481}" type="pres">
      <dgm:prSet presAssocID="{3A4AE915-28F9-4941-90BB-6701DDA4B9CB}" presName="connectorText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F2DA1EF7-5E14-41DF-853D-6D29D77D0BF6}" type="pres">
      <dgm:prSet presAssocID="{5161CFAC-9EEC-4933-A87D-AC780CED63C3}" presName="node" presStyleLbl="node1" presStyleIdx="1" presStyleCnt="6" custLinFactNeighborX="526" custLinFactNeighborY="-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5ACE631-8162-41EC-A179-4836EC279F23}" type="pres">
      <dgm:prSet presAssocID="{14337A83-2CB8-4BB2-B90C-46EE9186115F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845C9E65-E7BB-424B-95E5-9744B342669F}" type="pres">
      <dgm:prSet presAssocID="{14337A83-2CB8-4BB2-B90C-46EE9186115F}" presName="connectorText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779DF609-52D3-44F2-8E82-7E3DEBD1C0EB}" type="pres">
      <dgm:prSet presAssocID="{E75D940E-A6E9-4D2F-A72B-84C5F161B1A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6DDF16-2BED-4048-997A-467444F91E9B}" type="pres">
      <dgm:prSet presAssocID="{3DE65D17-0430-467B-BFFB-075FF7ED77DE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5D7FD26A-EA77-455A-950D-3DB48168C5C4}" type="pres">
      <dgm:prSet presAssocID="{3DE65D17-0430-467B-BFFB-075FF7ED77DE}" presName="connectorText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B072C037-7E5F-40FF-9B7E-D4CE97ECE390}" type="pres">
      <dgm:prSet presAssocID="{AC9D504A-91E3-4323-8410-3D8945CB53A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453BEA-2F27-442A-8E24-0E0F4F547ABE}" type="pres">
      <dgm:prSet presAssocID="{12DFBE1E-5ED7-4D94-9F28-C2698578E3CF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8CD50325-B342-4A76-953A-BC899F5D98F5}" type="pres">
      <dgm:prSet presAssocID="{12DFBE1E-5ED7-4D94-9F28-C2698578E3CF}" presName="connectorText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81A2B72F-8A2F-44B8-A790-AD794384D946}" type="pres">
      <dgm:prSet presAssocID="{1752F3F5-CC61-471E-9A8C-33702E96978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E15906-254C-460F-8FCF-35593586C596}" type="pres">
      <dgm:prSet presAssocID="{81661FDD-B490-4D6D-9298-1C1750AFBF57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  <dgm:pt modelId="{6422A5EF-FB1B-48D1-9EE3-BB2CCB525BF1}" type="pres">
      <dgm:prSet presAssocID="{81661FDD-B490-4D6D-9298-1C1750AFBF57}" presName="connectorText" presStyleLbl="sibTrans1D1" presStyleIdx="4" presStyleCnt="5"/>
      <dgm:spPr/>
      <dgm:t>
        <a:bodyPr/>
        <a:lstStyle/>
        <a:p>
          <a:pPr rtl="1"/>
          <a:endParaRPr lang="ar-SA"/>
        </a:p>
      </dgm:t>
    </dgm:pt>
    <dgm:pt modelId="{70AE3746-1F91-46C2-9298-D7D8D02F2872}" type="pres">
      <dgm:prSet presAssocID="{249D2DE2-F4B1-4D09-88D1-7F9FF2CDE7B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BD88934-70EF-48B7-9F0E-E4BD40BE99E0}" type="presOf" srcId="{1752F3F5-CC61-471E-9A8C-33702E96978A}" destId="{81A2B72F-8A2F-44B8-A790-AD794384D946}" srcOrd="0" destOrd="0" presId="urn:microsoft.com/office/officeart/2005/8/layout/bProcess3"/>
    <dgm:cxn modelId="{D68E648E-24D5-4651-8110-A82608CDFE73}" type="presOf" srcId="{AC9D504A-91E3-4323-8410-3D8945CB53AD}" destId="{B072C037-7E5F-40FF-9B7E-D4CE97ECE390}" srcOrd="0" destOrd="0" presId="urn:microsoft.com/office/officeart/2005/8/layout/bProcess3"/>
    <dgm:cxn modelId="{81C18A6F-E86E-4622-8B61-1785EFCE459E}" srcId="{19DB3813-F90B-4F71-9470-8DC16BB18996}" destId="{249D2DE2-F4B1-4D09-88D1-7F9FF2CDE7B8}" srcOrd="5" destOrd="0" parTransId="{851520F9-3020-4725-8DF6-BF6DD037B7D6}" sibTransId="{EC63DEFD-7B35-4F84-91EB-23EDCDAFBF85}"/>
    <dgm:cxn modelId="{8FEAC154-6F3E-400D-A994-299E641F5F6D}" srcId="{19DB3813-F90B-4F71-9470-8DC16BB18996}" destId="{5161CFAC-9EEC-4933-A87D-AC780CED63C3}" srcOrd="1" destOrd="0" parTransId="{1963A5A8-5F93-4BEE-8CB7-58453DD450FD}" sibTransId="{14337A83-2CB8-4BB2-B90C-46EE9186115F}"/>
    <dgm:cxn modelId="{3B95E3A5-02B6-4E46-A126-F9D71236B6D4}" type="presOf" srcId="{14337A83-2CB8-4BB2-B90C-46EE9186115F}" destId="{A5ACE631-8162-41EC-A179-4836EC279F23}" srcOrd="0" destOrd="0" presId="urn:microsoft.com/office/officeart/2005/8/layout/bProcess3"/>
    <dgm:cxn modelId="{56EF0087-A017-4EFA-92E9-6B255FC86366}" type="presOf" srcId="{249D2DE2-F4B1-4D09-88D1-7F9FF2CDE7B8}" destId="{70AE3746-1F91-46C2-9298-D7D8D02F2872}" srcOrd="0" destOrd="0" presId="urn:microsoft.com/office/officeart/2005/8/layout/bProcess3"/>
    <dgm:cxn modelId="{4A3049AF-E3F6-4704-9182-5411F9ACFBED}" type="presOf" srcId="{14337A83-2CB8-4BB2-B90C-46EE9186115F}" destId="{845C9E65-E7BB-424B-95E5-9744B342669F}" srcOrd="1" destOrd="0" presId="urn:microsoft.com/office/officeart/2005/8/layout/bProcess3"/>
    <dgm:cxn modelId="{7D076A28-28D8-413F-8A3D-7D55F3B26985}" srcId="{19DB3813-F90B-4F71-9470-8DC16BB18996}" destId="{E75D940E-A6E9-4D2F-A72B-84C5F161B1A2}" srcOrd="2" destOrd="0" parTransId="{23C5C953-19CD-4863-9434-EA85B61B02C9}" sibTransId="{3DE65D17-0430-467B-BFFB-075FF7ED77DE}"/>
    <dgm:cxn modelId="{F1816F11-134F-4CA7-8732-01C3FF898357}" type="presOf" srcId="{12DFBE1E-5ED7-4D94-9F28-C2698578E3CF}" destId="{32453BEA-2F27-442A-8E24-0E0F4F547ABE}" srcOrd="0" destOrd="0" presId="urn:microsoft.com/office/officeart/2005/8/layout/bProcess3"/>
    <dgm:cxn modelId="{3441F33B-A631-46E4-8D82-FCEA97038403}" type="presOf" srcId="{4599101B-3981-40E0-A7D6-B62C952FC780}" destId="{65B5E4B8-E5E3-4B9D-8E0D-31343CEBB96A}" srcOrd="0" destOrd="0" presId="urn:microsoft.com/office/officeart/2005/8/layout/bProcess3"/>
    <dgm:cxn modelId="{48DF27D3-B175-4B84-A13A-03F8724DBF7C}" type="presOf" srcId="{3DE65D17-0430-467B-BFFB-075FF7ED77DE}" destId="{946DDF16-2BED-4048-997A-467444F91E9B}" srcOrd="0" destOrd="0" presId="urn:microsoft.com/office/officeart/2005/8/layout/bProcess3"/>
    <dgm:cxn modelId="{144D7FAA-A1C7-4B4A-9FBE-4CAEAA185C34}" srcId="{19DB3813-F90B-4F71-9470-8DC16BB18996}" destId="{4599101B-3981-40E0-A7D6-B62C952FC780}" srcOrd="0" destOrd="0" parTransId="{5CC49D44-56F4-407E-A352-153C2BA57EC3}" sibTransId="{3A4AE915-28F9-4941-90BB-6701DDA4B9CB}"/>
    <dgm:cxn modelId="{B4274E2D-C548-4EB2-867D-3F1922765E93}" type="presOf" srcId="{81661FDD-B490-4D6D-9298-1C1750AFBF57}" destId="{F4E15906-254C-460F-8FCF-35593586C596}" srcOrd="0" destOrd="0" presId="urn:microsoft.com/office/officeart/2005/8/layout/bProcess3"/>
    <dgm:cxn modelId="{B8D0C49E-4271-4199-8ABE-CAA4A15ABD40}" srcId="{19DB3813-F90B-4F71-9470-8DC16BB18996}" destId="{AC9D504A-91E3-4323-8410-3D8945CB53AD}" srcOrd="3" destOrd="0" parTransId="{DF22526B-4335-44DC-9591-222670112BF9}" sibTransId="{12DFBE1E-5ED7-4D94-9F28-C2698578E3CF}"/>
    <dgm:cxn modelId="{36C27736-001E-455E-9268-7B69FB51A6DC}" type="presOf" srcId="{3A4AE915-28F9-4941-90BB-6701DDA4B9CB}" destId="{736E1FDD-5876-45FC-9BD7-B78D41CD0481}" srcOrd="1" destOrd="0" presId="urn:microsoft.com/office/officeart/2005/8/layout/bProcess3"/>
    <dgm:cxn modelId="{0474472B-9759-4CAB-B8A6-88D2C86730B6}" type="presOf" srcId="{3A4AE915-28F9-4941-90BB-6701DDA4B9CB}" destId="{AE0C1A1D-361F-433B-ADF8-4DFDFC0523AE}" srcOrd="0" destOrd="0" presId="urn:microsoft.com/office/officeart/2005/8/layout/bProcess3"/>
    <dgm:cxn modelId="{7FE1C4C5-CB65-410A-966B-2EA89C28E171}" type="presOf" srcId="{3DE65D17-0430-467B-BFFB-075FF7ED77DE}" destId="{5D7FD26A-EA77-455A-950D-3DB48168C5C4}" srcOrd="1" destOrd="0" presId="urn:microsoft.com/office/officeart/2005/8/layout/bProcess3"/>
    <dgm:cxn modelId="{41E58349-9C7B-4186-9688-B7314AAC61A3}" srcId="{19DB3813-F90B-4F71-9470-8DC16BB18996}" destId="{1752F3F5-CC61-471E-9A8C-33702E96978A}" srcOrd="4" destOrd="0" parTransId="{25DDA6DB-D684-4F9D-945D-FB2DCA3AFD3B}" sibTransId="{81661FDD-B490-4D6D-9298-1C1750AFBF57}"/>
    <dgm:cxn modelId="{A2CA7CD4-8939-46A9-9E27-CDF811A31C38}" type="presOf" srcId="{19DB3813-F90B-4F71-9470-8DC16BB18996}" destId="{1D0368F4-76A1-409F-BDEE-28A701680079}" srcOrd="0" destOrd="0" presId="urn:microsoft.com/office/officeart/2005/8/layout/bProcess3"/>
    <dgm:cxn modelId="{2BC5C7F7-6B62-48CD-A72D-2A88DA5795DF}" type="presOf" srcId="{E75D940E-A6E9-4D2F-A72B-84C5F161B1A2}" destId="{779DF609-52D3-44F2-8E82-7E3DEBD1C0EB}" srcOrd="0" destOrd="0" presId="urn:microsoft.com/office/officeart/2005/8/layout/bProcess3"/>
    <dgm:cxn modelId="{6B108719-9439-4482-B30D-96406BA0E2AA}" type="presOf" srcId="{5161CFAC-9EEC-4933-A87D-AC780CED63C3}" destId="{F2DA1EF7-5E14-41DF-853D-6D29D77D0BF6}" srcOrd="0" destOrd="0" presId="urn:microsoft.com/office/officeart/2005/8/layout/bProcess3"/>
    <dgm:cxn modelId="{356EFF91-3503-4721-B9BA-A7CAD589B601}" type="presOf" srcId="{12DFBE1E-5ED7-4D94-9F28-C2698578E3CF}" destId="{8CD50325-B342-4A76-953A-BC899F5D98F5}" srcOrd="1" destOrd="0" presId="urn:microsoft.com/office/officeart/2005/8/layout/bProcess3"/>
    <dgm:cxn modelId="{9214B26B-A4C8-486C-9E70-54435EAEDA21}" type="presOf" srcId="{81661FDD-B490-4D6D-9298-1C1750AFBF57}" destId="{6422A5EF-FB1B-48D1-9EE3-BB2CCB525BF1}" srcOrd="1" destOrd="0" presId="urn:microsoft.com/office/officeart/2005/8/layout/bProcess3"/>
    <dgm:cxn modelId="{1F7E9E22-9AC7-47FB-80B0-AB71CAA108DA}" type="presParOf" srcId="{1D0368F4-76A1-409F-BDEE-28A701680079}" destId="{65B5E4B8-E5E3-4B9D-8E0D-31343CEBB96A}" srcOrd="0" destOrd="0" presId="urn:microsoft.com/office/officeart/2005/8/layout/bProcess3"/>
    <dgm:cxn modelId="{2A747BA0-C2E1-4650-9967-602A5E57303E}" type="presParOf" srcId="{1D0368F4-76A1-409F-BDEE-28A701680079}" destId="{AE0C1A1D-361F-433B-ADF8-4DFDFC0523AE}" srcOrd="1" destOrd="0" presId="urn:microsoft.com/office/officeart/2005/8/layout/bProcess3"/>
    <dgm:cxn modelId="{80E3A157-95F4-4B95-B949-8BC225D04B54}" type="presParOf" srcId="{AE0C1A1D-361F-433B-ADF8-4DFDFC0523AE}" destId="{736E1FDD-5876-45FC-9BD7-B78D41CD0481}" srcOrd="0" destOrd="0" presId="urn:microsoft.com/office/officeart/2005/8/layout/bProcess3"/>
    <dgm:cxn modelId="{6E327607-D13A-4B77-BB36-F26CEC8FA5D1}" type="presParOf" srcId="{1D0368F4-76A1-409F-BDEE-28A701680079}" destId="{F2DA1EF7-5E14-41DF-853D-6D29D77D0BF6}" srcOrd="2" destOrd="0" presId="urn:microsoft.com/office/officeart/2005/8/layout/bProcess3"/>
    <dgm:cxn modelId="{1F07A355-2F86-4DB1-AEAC-38F904D3C5E6}" type="presParOf" srcId="{1D0368F4-76A1-409F-BDEE-28A701680079}" destId="{A5ACE631-8162-41EC-A179-4836EC279F23}" srcOrd="3" destOrd="0" presId="urn:microsoft.com/office/officeart/2005/8/layout/bProcess3"/>
    <dgm:cxn modelId="{F127055B-8A69-41D6-89F8-1D90F2D001BB}" type="presParOf" srcId="{A5ACE631-8162-41EC-A179-4836EC279F23}" destId="{845C9E65-E7BB-424B-95E5-9744B342669F}" srcOrd="0" destOrd="0" presId="urn:microsoft.com/office/officeart/2005/8/layout/bProcess3"/>
    <dgm:cxn modelId="{510839D1-C687-4156-80C3-97D23DBE4BA2}" type="presParOf" srcId="{1D0368F4-76A1-409F-BDEE-28A701680079}" destId="{779DF609-52D3-44F2-8E82-7E3DEBD1C0EB}" srcOrd="4" destOrd="0" presId="urn:microsoft.com/office/officeart/2005/8/layout/bProcess3"/>
    <dgm:cxn modelId="{9F5B9BF7-0DA4-44C7-B1FC-875D4BEA9DD0}" type="presParOf" srcId="{1D0368F4-76A1-409F-BDEE-28A701680079}" destId="{946DDF16-2BED-4048-997A-467444F91E9B}" srcOrd="5" destOrd="0" presId="urn:microsoft.com/office/officeart/2005/8/layout/bProcess3"/>
    <dgm:cxn modelId="{E536FA40-D26C-47DC-806F-39EC9812D71B}" type="presParOf" srcId="{946DDF16-2BED-4048-997A-467444F91E9B}" destId="{5D7FD26A-EA77-455A-950D-3DB48168C5C4}" srcOrd="0" destOrd="0" presId="urn:microsoft.com/office/officeart/2005/8/layout/bProcess3"/>
    <dgm:cxn modelId="{2086B0CA-5061-4559-A5B6-C36CE119D4A3}" type="presParOf" srcId="{1D0368F4-76A1-409F-BDEE-28A701680079}" destId="{B072C037-7E5F-40FF-9B7E-D4CE97ECE390}" srcOrd="6" destOrd="0" presId="urn:microsoft.com/office/officeart/2005/8/layout/bProcess3"/>
    <dgm:cxn modelId="{8F92F153-2C91-4C96-B5D3-FB1CB9E47DE2}" type="presParOf" srcId="{1D0368F4-76A1-409F-BDEE-28A701680079}" destId="{32453BEA-2F27-442A-8E24-0E0F4F547ABE}" srcOrd="7" destOrd="0" presId="urn:microsoft.com/office/officeart/2005/8/layout/bProcess3"/>
    <dgm:cxn modelId="{9EF9C2C1-A2B3-48C5-BAF0-3CD8DE0FD3D0}" type="presParOf" srcId="{32453BEA-2F27-442A-8E24-0E0F4F547ABE}" destId="{8CD50325-B342-4A76-953A-BC899F5D98F5}" srcOrd="0" destOrd="0" presId="urn:microsoft.com/office/officeart/2005/8/layout/bProcess3"/>
    <dgm:cxn modelId="{E99EAAD3-554E-4790-A8F9-8026B03EC2EF}" type="presParOf" srcId="{1D0368F4-76A1-409F-BDEE-28A701680079}" destId="{81A2B72F-8A2F-44B8-A790-AD794384D946}" srcOrd="8" destOrd="0" presId="urn:microsoft.com/office/officeart/2005/8/layout/bProcess3"/>
    <dgm:cxn modelId="{46BE1F49-E3D1-4DFC-BC61-D78C36153BFC}" type="presParOf" srcId="{1D0368F4-76A1-409F-BDEE-28A701680079}" destId="{F4E15906-254C-460F-8FCF-35593586C596}" srcOrd="9" destOrd="0" presId="urn:microsoft.com/office/officeart/2005/8/layout/bProcess3"/>
    <dgm:cxn modelId="{A3387264-A7F9-4EEF-9426-8CCB1150FC43}" type="presParOf" srcId="{F4E15906-254C-460F-8FCF-35593586C596}" destId="{6422A5EF-FB1B-48D1-9EE3-BB2CCB525BF1}" srcOrd="0" destOrd="0" presId="urn:microsoft.com/office/officeart/2005/8/layout/bProcess3"/>
    <dgm:cxn modelId="{CF51C49D-48B5-4D63-99AE-F4E70E925993}" type="presParOf" srcId="{1D0368F4-76A1-409F-BDEE-28A701680079}" destId="{70AE3746-1F91-46C2-9298-D7D8D02F2872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D3814F29-20B6-4A42-ACA3-EA7A6989C566}" type="doc">
      <dgm:prSet loTypeId="urn:microsoft.com/office/officeart/2005/8/layout/cycle2" loCatId="cycle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316FBAE8-DB5D-48DB-A067-5C2515E1B63E}">
      <dgm:prSet phldrT="[نص]" custT="1"/>
      <dgm:spPr/>
      <dgm:t>
        <a:bodyPr/>
        <a:lstStyle/>
        <a:p>
          <a:pPr rtl="1"/>
          <a:r>
            <a:rPr lang="ar-SA" sz="1050" b="0" u="none" dirty="0" smtClean="0"/>
            <a:t>إعادة هندسة إجراءات الأعمال </a:t>
          </a:r>
          <a:r>
            <a:rPr lang="en-US" sz="1050" b="0" u="none" dirty="0" smtClean="0"/>
            <a:t>Business Process Reengineering</a:t>
          </a:r>
          <a:endParaRPr lang="ar-SA" sz="1050" b="0" u="none" dirty="0"/>
        </a:p>
      </dgm:t>
    </dgm:pt>
    <dgm:pt modelId="{EC85AB0E-9E0C-480D-994D-6A2B3AD87E0E}" type="parTrans" cxnId="{9015FBC7-241C-4E0A-8407-F3B231422605}">
      <dgm:prSet/>
      <dgm:spPr/>
      <dgm:t>
        <a:bodyPr/>
        <a:lstStyle/>
        <a:p>
          <a:pPr rtl="1"/>
          <a:endParaRPr lang="ar-SA" sz="2800" b="0" u="none"/>
        </a:p>
      </dgm:t>
    </dgm:pt>
    <dgm:pt modelId="{34D47940-5842-4A40-99A5-FFCA95BCBDC8}" type="sibTrans" cxnId="{9015FBC7-241C-4E0A-8407-F3B231422605}">
      <dgm:prSet custT="1"/>
      <dgm:spPr/>
      <dgm:t>
        <a:bodyPr/>
        <a:lstStyle/>
        <a:p>
          <a:pPr rtl="1"/>
          <a:endParaRPr lang="ar-SA" sz="1000" b="0" u="none"/>
        </a:p>
      </dgm:t>
    </dgm:pt>
    <dgm:pt modelId="{1542C3F1-274B-4C84-ACD3-E673A7CB4BD9}">
      <dgm:prSet phldrT="[نص]" custT="1"/>
      <dgm:spPr/>
      <dgm:t>
        <a:bodyPr/>
        <a:lstStyle/>
        <a:p>
          <a:pPr rtl="1"/>
          <a:r>
            <a:rPr lang="ar-SA" sz="1050" b="0" u="none" dirty="0" smtClean="0"/>
            <a:t>تحسين إجراءات الأعمال وإدارة الجودة الشاملة</a:t>
          </a:r>
          <a:r>
            <a:rPr lang="en-US" sz="1050" b="0" u="none" dirty="0" smtClean="0"/>
            <a:t>Business Process Improvement &amp; Total Quality Management-TQM</a:t>
          </a:r>
          <a:endParaRPr lang="ar-SA" sz="1050" b="0" u="none" dirty="0"/>
        </a:p>
      </dgm:t>
    </dgm:pt>
    <dgm:pt modelId="{3E5E829C-F9E7-4A68-A693-3562E917371C}" type="parTrans" cxnId="{1C301934-80E3-4959-9ADB-32FB0FF49156}">
      <dgm:prSet/>
      <dgm:spPr/>
      <dgm:t>
        <a:bodyPr/>
        <a:lstStyle/>
        <a:p>
          <a:pPr rtl="1"/>
          <a:endParaRPr lang="ar-SA" sz="2800" b="0" u="none"/>
        </a:p>
      </dgm:t>
    </dgm:pt>
    <dgm:pt modelId="{D4EC2972-B235-44FF-BE1B-B3FC26E68035}" type="sibTrans" cxnId="{1C301934-80E3-4959-9ADB-32FB0FF49156}">
      <dgm:prSet custT="1"/>
      <dgm:spPr/>
      <dgm:t>
        <a:bodyPr/>
        <a:lstStyle/>
        <a:p>
          <a:pPr rtl="1"/>
          <a:endParaRPr lang="ar-SA" sz="1000" b="0" u="none"/>
        </a:p>
      </dgm:t>
    </dgm:pt>
    <dgm:pt modelId="{62276027-E01E-4C58-A2BE-96348710FA38}">
      <dgm:prSet phldrT="[نص]" custT="1"/>
      <dgm:spPr/>
      <dgm:t>
        <a:bodyPr/>
        <a:lstStyle/>
        <a:p>
          <a:pPr rtl="1"/>
          <a:r>
            <a:rPr lang="ar-SA" sz="1050" b="0" u="none" dirty="0" smtClean="0"/>
            <a:t>إدارة إجراءات الأعمال </a:t>
          </a:r>
          <a:r>
            <a:rPr lang="en-US" sz="1050" b="0" u="none" dirty="0" smtClean="0"/>
            <a:t>Business Process Management-BMP</a:t>
          </a:r>
          <a:endParaRPr lang="ar-SA" sz="1050" b="0" u="none" dirty="0"/>
        </a:p>
      </dgm:t>
    </dgm:pt>
    <dgm:pt modelId="{E41E0346-6D8A-481B-BE8E-23F65D4FC874}" type="parTrans" cxnId="{AFA309D4-3C8B-45ED-A65F-1DC0D5002011}">
      <dgm:prSet/>
      <dgm:spPr/>
      <dgm:t>
        <a:bodyPr/>
        <a:lstStyle/>
        <a:p>
          <a:pPr rtl="1"/>
          <a:endParaRPr lang="ar-SA" sz="2800" b="0" u="none"/>
        </a:p>
      </dgm:t>
    </dgm:pt>
    <dgm:pt modelId="{7AA5E939-29F7-4B06-8E61-03DCCBA1C80B}" type="sibTrans" cxnId="{AFA309D4-3C8B-45ED-A65F-1DC0D5002011}">
      <dgm:prSet custT="1"/>
      <dgm:spPr/>
      <dgm:t>
        <a:bodyPr/>
        <a:lstStyle/>
        <a:p>
          <a:pPr rtl="1"/>
          <a:endParaRPr lang="ar-SA" sz="1000" b="0" u="none"/>
        </a:p>
      </dgm:t>
    </dgm:pt>
    <dgm:pt modelId="{BE8C3829-9B19-4BD2-B919-B3135621B264}">
      <dgm:prSet phldrT="[نص]" custT="1"/>
      <dgm:spPr/>
      <dgm:t>
        <a:bodyPr/>
        <a:lstStyle/>
        <a:p>
          <a:pPr rtl="1"/>
          <a:r>
            <a:rPr lang="ar-SA" sz="1050" b="0" u="none" dirty="0" smtClean="0"/>
            <a:t>إدارة الجودة الشاملة </a:t>
          </a:r>
          <a:r>
            <a:rPr lang="en-US" sz="1050" b="0" u="none" dirty="0" smtClean="0"/>
            <a:t>TQM</a:t>
          </a:r>
          <a:endParaRPr lang="ar-SA" sz="1050" b="0" u="none" dirty="0"/>
        </a:p>
      </dgm:t>
    </dgm:pt>
    <dgm:pt modelId="{3FDA03CF-2DBF-4EC1-BB82-7C576D470486}" type="parTrans" cxnId="{B9D652F4-E3D8-411E-B91E-A78A7F9F6941}">
      <dgm:prSet/>
      <dgm:spPr/>
      <dgm:t>
        <a:bodyPr/>
        <a:lstStyle/>
        <a:p>
          <a:pPr rtl="1"/>
          <a:endParaRPr lang="ar-SA" sz="2800" b="0" u="none"/>
        </a:p>
      </dgm:t>
    </dgm:pt>
    <dgm:pt modelId="{22CAA7E7-14D4-4184-AAEA-859123D15BCD}" type="sibTrans" cxnId="{B9D652F4-E3D8-411E-B91E-A78A7F9F6941}">
      <dgm:prSet custT="1"/>
      <dgm:spPr/>
      <dgm:t>
        <a:bodyPr/>
        <a:lstStyle/>
        <a:p>
          <a:pPr rtl="1"/>
          <a:endParaRPr lang="ar-SA" sz="1000" b="0" u="none"/>
        </a:p>
      </dgm:t>
    </dgm:pt>
    <dgm:pt modelId="{79AA2323-F2C2-4AA2-AF35-1F501CE306FB}">
      <dgm:prSet phldrT="[نص]" custT="1"/>
      <dgm:spPr/>
      <dgm:t>
        <a:bodyPr/>
        <a:lstStyle/>
        <a:p>
          <a:pPr rtl="1"/>
          <a:r>
            <a:rPr lang="ar-SA" sz="1050" b="0" u="none" dirty="0" smtClean="0"/>
            <a:t>تطوير نظم </a:t>
          </a:r>
          <a:r>
            <a:rPr lang="en-US" sz="1050" b="0" u="none" dirty="0" smtClean="0"/>
            <a:t>Systems Development</a:t>
          </a:r>
          <a:endParaRPr lang="ar-SA" sz="1050" b="0" u="none" dirty="0"/>
        </a:p>
      </dgm:t>
    </dgm:pt>
    <dgm:pt modelId="{A9A604F9-D4E2-4EAB-95DB-E5333C6ECE12}" type="parTrans" cxnId="{760C8D79-4DC6-4848-9505-501C19FAF7BC}">
      <dgm:prSet/>
      <dgm:spPr/>
      <dgm:t>
        <a:bodyPr/>
        <a:lstStyle/>
        <a:p>
          <a:pPr rtl="1"/>
          <a:endParaRPr lang="ar-SA" sz="2800" b="0" u="none"/>
        </a:p>
      </dgm:t>
    </dgm:pt>
    <dgm:pt modelId="{3A8750ED-2800-4059-B1F0-1F85A8D750A2}" type="sibTrans" cxnId="{760C8D79-4DC6-4848-9505-501C19FAF7BC}">
      <dgm:prSet custT="1"/>
      <dgm:spPr/>
      <dgm:t>
        <a:bodyPr/>
        <a:lstStyle/>
        <a:p>
          <a:pPr rtl="1"/>
          <a:endParaRPr lang="ar-SA" sz="1000" b="0" u="none"/>
        </a:p>
      </dgm:t>
    </dgm:pt>
    <dgm:pt modelId="{68D68DED-6027-4ABD-98F5-A94A59B84917}" type="pres">
      <dgm:prSet presAssocID="{D3814F29-20B6-4A42-ACA3-EA7A6989C5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84B1547-0833-4CEC-9910-10C4497A1CA6}" type="pres">
      <dgm:prSet presAssocID="{316FBAE8-DB5D-48DB-A067-5C2515E1B63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59C69FA-C589-4F81-B7C0-EEE92A00C3D7}" type="pres">
      <dgm:prSet presAssocID="{34D47940-5842-4A40-99A5-FFCA95BCBDC8}" presName="sib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F9DA64AC-732F-4674-A200-04140307F340}" type="pres">
      <dgm:prSet presAssocID="{34D47940-5842-4A40-99A5-FFCA95BCBDC8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E328E3FD-AB43-455F-AED3-014555D6CAEE}" type="pres">
      <dgm:prSet presAssocID="{1542C3F1-274B-4C84-ACD3-E673A7CB4BD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4C5B3B-A113-49FE-A41A-BCCA16424D5E}" type="pres">
      <dgm:prSet presAssocID="{D4EC2972-B235-44FF-BE1B-B3FC26E68035}" presName="sib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3853216B-B9E4-460A-8B14-17F08683031A}" type="pres">
      <dgm:prSet presAssocID="{D4EC2972-B235-44FF-BE1B-B3FC26E68035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B8875B75-7EBB-4F59-97F4-411863937488}" type="pres">
      <dgm:prSet presAssocID="{62276027-E01E-4C58-A2BE-96348710FA3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C10CAF-F9E8-4407-B901-69975814946B}" type="pres">
      <dgm:prSet presAssocID="{7AA5E939-29F7-4B06-8E61-03DCCBA1C80B}" presName="sib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D93914BD-A6D9-4A4A-AF45-9ABB4A3F018D}" type="pres">
      <dgm:prSet presAssocID="{7AA5E939-29F7-4B06-8E61-03DCCBA1C80B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22E90F5F-CCFB-47C1-B364-751862369C83}" type="pres">
      <dgm:prSet presAssocID="{BE8C3829-9B19-4BD2-B919-B3135621B26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3314D28-8CE4-4D43-AE6E-E5C0EBFCFBCF}" type="pres">
      <dgm:prSet presAssocID="{22CAA7E7-14D4-4184-AAEA-859123D15BCD}" presName="sib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21A48013-372D-4280-BC3C-9AA95D51A7EB}" type="pres">
      <dgm:prSet presAssocID="{22CAA7E7-14D4-4184-AAEA-859123D15BCD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388FDCE9-67C0-4315-AFFA-787065E481B3}" type="pres">
      <dgm:prSet presAssocID="{79AA2323-F2C2-4AA2-AF35-1F501CE306F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0165C51-0389-455B-BBB6-15EF39C0CE83}" type="pres">
      <dgm:prSet presAssocID="{3A8750ED-2800-4059-B1F0-1F85A8D750A2}" presName="sib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573CADC3-C9D7-4192-8C57-53679CA68284}" type="pres">
      <dgm:prSet presAssocID="{3A8750ED-2800-4059-B1F0-1F85A8D750A2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C62E23E0-3E7B-4981-8915-1FFCF76E61A3}" type="presOf" srcId="{BE8C3829-9B19-4BD2-B919-B3135621B264}" destId="{22E90F5F-CCFB-47C1-B364-751862369C83}" srcOrd="0" destOrd="0" presId="urn:microsoft.com/office/officeart/2005/8/layout/cycle2"/>
    <dgm:cxn modelId="{9015FBC7-241C-4E0A-8407-F3B231422605}" srcId="{D3814F29-20B6-4A42-ACA3-EA7A6989C566}" destId="{316FBAE8-DB5D-48DB-A067-5C2515E1B63E}" srcOrd="0" destOrd="0" parTransId="{EC85AB0E-9E0C-480D-994D-6A2B3AD87E0E}" sibTransId="{34D47940-5842-4A40-99A5-FFCA95BCBDC8}"/>
    <dgm:cxn modelId="{AFA309D4-3C8B-45ED-A65F-1DC0D5002011}" srcId="{D3814F29-20B6-4A42-ACA3-EA7A6989C566}" destId="{62276027-E01E-4C58-A2BE-96348710FA38}" srcOrd="2" destOrd="0" parTransId="{E41E0346-6D8A-481B-BE8E-23F65D4FC874}" sibTransId="{7AA5E939-29F7-4B06-8E61-03DCCBA1C80B}"/>
    <dgm:cxn modelId="{3572A3D5-A50D-4483-9E05-95B4D86A7B54}" type="presOf" srcId="{1542C3F1-274B-4C84-ACD3-E673A7CB4BD9}" destId="{E328E3FD-AB43-455F-AED3-014555D6CAEE}" srcOrd="0" destOrd="0" presId="urn:microsoft.com/office/officeart/2005/8/layout/cycle2"/>
    <dgm:cxn modelId="{A309A40B-9340-4787-8CCD-FFF470891C26}" type="presOf" srcId="{3A8750ED-2800-4059-B1F0-1F85A8D750A2}" destId="{E0165C51-0389-455B-BBB6-15EF39C0CE83}" srcOrd="0" destOrd="0" presId="urn:microsoft.com/office/officeart/2005/8/layout/cycle2"/>
    <dgm:cxn modelId="{1C301934-80E3-4959-9ADB-32FB0FF49156}" srcId="{D3814F29-20B6-4A42-ACA3-EA7A6989C566}" destId="{1542C3F1-274B-4C84-ACD3-E673A7CB4BD9}" srcOrd="1" destOrd="0" parTransId="{3E5E829C-F9E7-4A68-A693-3562E917371C}" sibTransId="{D4EC2972-B235-44FF-BE1B-B3FC26E68035}"/>
    <dgm:cxn modelId="{10629860-1D91-4829-A88B-A125D9F70092}" type="presOf" srcId="{62276027-E01E-4C58-A2BE-96348710FA38}" destId="{B8875B75-7EBB-4F59-97F4-411863937488}" srcOrd="0" destOrd="0" presId="urn:microsoft.com/office/officeart/2005/8/layout/cycle2"/>
    <dgm:cxn modelId="{B9D652F4-E3D8-411E-B91E-A78A7F9F6941}" srcId="{D3814F29-20B6-4A42-ACA3-EA7A6989C566}" destId="{BE8C3829-9B19-4BD2-B919-B3135621B264}" srcOrd="3" destOrd="0" parTransId="{3FDA03CF-2DBF-4EC1-BB82-7C576D470486}" sibTransId="{22CAA7E7-14D4-4184-AAEA-859123D15BCD}"/>
    <dgm:cxn modelId="{1A85348D-02A1-41E7-A1F2-C2D57A53316A}" type="presOf" srcId="{7AA5E939-29F7-4B06-8E61-03DCCBA1C80B}" destId="{70C10CAF-F9E8-4407-B901-69975814946B}" srcOrd="0" destOrd="0" presId="urn:microsoft.com/office/officeart/2005/8/layout/cycle2"/>
    <dgm:cxn modelId="{760C8D79-4DC6-4848-9505-501C19FAF7BC}" srcId="{D3814F29-20B6-4A42-ACA3-EA7A6989C566}" destId="{79AA2323-F2C2-4AA2-AF35-1F501CE306FB}" srcOrd="4" destOrd="0" parTransId="{A9A604F9-D4E2-4EAB-95DB-E5333C6ECE12}" sibTransId="{3A8750ED-2800-4059-B1F0-1F85A8D750A2}"/>
    <dgm:cxn modelId="{DF8DBAEB-435B-4A31-95C7-07B581EF3557}" type="presOf" srcId="{79AA2323-F2C2-4AA2-AF35-1F501CE306FB}" destId="{388FDCE9-67C0-4315-AFFA-787065E481B3}" srcOrd="0" destOrd="0" presId="urn:microsoft.com/office/officeart/2005/8/layout/cycle2"/>
    <dgm:cxn modelId="{D40FF92E-A485-4661-97DA-750828315B0E}" type="presOf" srcId="{22CAA7E7-14D4-4184-AAEA-859123D15BCD}" destId="{C3314D28-8CE4-4D43-AE6E-E5C0EBFCFBCF}" srcOrd="0" destOrd="0" presId="urn:microsoft.com/office/officeart/2005/8/layout/cycle2"/>
    <dgm:cxn modelId="{59E966DB-CE7A-46CD-B1C3-4121773E1206}" type="presOf" srcId="{D4EC2972-B235-44FF-BE1B-B3FC26E68035}" destId="{3853216B-B9E4-460A-8B14-17F08683031A}" srcOrd="1" destOrd="0" presId="urn:microsoft.com/office/officeart/2005/8/layout/cycle2"/>
    <dgm:cxn modelId="{1DB1757A-ECCD-48B2-B1AA-A8AD8C2638D6}" type="presOf" srcId="{316FBAE8-DB5D-48DB-A067-5C2515E1B63E}" destId="{A84B1547-0833-4CEC-9910-10C4497A1CA6}" srcOrd="0" destOrd="0" presId="urn:microsoft.com/office/officeart/2005/8/layout/cycle2"/>
    <dgm:cxn modelId="{69AD1905-6C80-4D42-B14E-E5A2AD53F233}" type="presOf" srcId="{7AA5E939-29F7-4B06-8E61-03DCCBA1C80B}" destId="{D93914BD-A6D9-4A4A-AF45-9ABB4A3F018D}" srcOrd="1" destOrd="0" presId="urn:microsoft.com/office/officeart/2005/8/layout/cycle2"/>
    <dgm:cxn modelId="{0CD9CF61-E6AD-4C18-8247-A4251987FD44}" type="presOf" srcId="{34D47940-5842-4A40-99A5-FFCA95BCBDC8}" destId="{859C69FA-C589-4F81-B7C0-EEE92A00C3D7}" srcOrd="0" destOrd="0" presId="urn:microsoft.com/office/officeart/2005/8/layout/cycle2"/>
    <dgm:cxn modelId="{92349CE1-F034-4DA8-8E96-FF8B71829D47}" type="presOf" srcId="{34D47940-5842-4A40-99A5-FFCA95BCBDC8}" destId="{F9DA64AC-732F-4674-A200-04140307F340}" srcOrd="1" destOrd="0" presId="urn:microsoft.com/office/officeart/2005/8/layout/cycle2"/>
    <dgm:cxn modelId="{E1BEB6E5-A8B1-44D8-888E-0CD470FDC400}" type="presOf" srcId="{D4EC2972-B235-44FF-BE1B-B3FC26E68035}" destId="{944C5B3B-A113-49FE-A41A-BCCA16424D5E}" srcOrd="0" destOrd="0" presId="urn:microsoft.com/office/officeart/2005/8/layout/cycle2"/>
    <dgm:cxn modelId="{DDAC6DD1-5B30-47A5-B355-EC28D956DAF7}" type="presOf" srcId="{D3814F29-20B6-4A42-ACA3-EA7A6989C566}" destId="{68D68DED-6027-4ABD-98F5-A94A59B84917}" srcOrd="0" destOrd="0" presId="urn:microsoft.com/office/officeart/2005/8/layout/cycle2"/>
    <dgm:cxn modelId="{512B09B4-86C5-4B8C-A639-3996C68B904C}" type="presOf" srcId="{22CAA7E7-14D4-4184-AAEA-859123D15BCD}" destId="{21A48013-372D-4280-BC3C-9AA95D51A7EB}" srcOrd="1" destOrd="0" presId="urn:microsoft.com/office/officeart/2005/8/layout/cycle2"/>
    <dgm:cxn modelId="{6AC943FC-DADE-4C6A-B7E3-CBEC92AADCD3}" type="presOf" srcId="{3A8750ED-2800-4059-B1F0-1F85A8D750A2}" destId="{573CADC3-C9D7-4192-8C57-53679CA68284}" srcOrd="1" destOrd="0" presId="urn:microsoft.com/office/officeart/2005/8/layout/cycle2"/>
    <dgm:cxn modelId="{0AEAA8A7-E7EB-47FC-B62E-448E573A2816}" type="presParOf" srcId="{68D68DED-6027-4ABD-98F5-A94A59B84917}" destId="{A84B1547-0833-4CEC-9910-10C4497A1CA6}" srcOrd="0" destOrd="0" presId="urn:microsoft.com/office/officeart/2005/8/layout/cycle2"/>
    <dgm:cxn modelId="{F8A69994-F809-4D08-9871-F200B5EA31DB}" type="presParOf" srcId="{68D68DED-6027-4ABD-98F5-A94A59B84917}" destId="{859C69FA-C589-4F81-B7C0-EEE92A00C3D7}" srcOrd="1" destOrd="0" presId="urn:microsoft.com/office/officeart/2005/8/layout/cycle2"/>
    <dgm:cxn modelId="{95768EB6-CCDB-4DB0-BC36-4874F5DC046E}" type="presParOf" srcId="{859C69FA-C589-4F81-B7C0-EEE92A00C3D7}" destId="{F9DA64AC-732F-4674-A200-04140307F340}" srcOrd="0" destOrd="0" presId="urn:microsoft.com/office/officeart/2005/8/layout/cycle2"/>
    <dgm:cxn modelId="{D2A47026-2895-46F1-94DA-53ED22095B80}" type="presParOf" srcId="{68D68DED-6027-4ABD-98F5-A94A59B84917}" destId="{E328E3FD-AB43-455F-AED3-014555D6CAEE}" srcOrd="2" destOrd="0" presId="urn:microsoft.com/office/officeart/2005/8/layout/cycle2"/>
    <dgm:cxn modelId="{2FF4D785-0B88-4EB9-AC94-752F1CAA2DB0}" type="presParOf" srcId="{68D68DED-6027-4ABD-98F5-A94A59B84917}" destId="{944C5B3B-A113-49FE-A41A-BCCA16424D5E}" srcOrd="3" destOrd="0" presId="urn:microsoft.com/office/officeart/2005/8/layout/cycle2"/>
    <dgm:cxn modelId="{7ADF1698-FFBD-4F12-9CDC-106FF991D959}" type="presParOf" srcId="{944C5B3B-A113-49FE-A41A-BCCA16424D5E}" destId="{3853216B-B9E4-460A-8B14-17F08683031A}" srcOrd="0" destOrd="0" presId="urn:microsoft.com/office/officeart/2005/8/layout/cycle2"/>
    <dgm:cxn modelId="{1D79002D-41A1-43B8-B7E4-7C3C09261D15}" type="presParOf" srcId="{68D68DED-6027-4ABD-98F5-A94A59B84917}" destId="{B8875B75-7EBB-4F59-97F4-411863937488}" srcOrd="4" destOrd="0" presId="urn:microsoft.com/office/officeart/2005/8/layout/cycle2"/>
    <dgm:cxn modelId="{117A17E1-EE93-4BB1-A6F2-5B9A1AF3476A}" type="presParOf" srcId="{68D68DED-6027-4ABD-98F5-A94A59B84917}" destId="{70C10CAF-F9E8-4407-B901-69975814946B}" srcOrd="5" destOrd="0" presId="urn:microsoft.com/office/officeart/2005/8/layout/cycle2"/>
    <dgm:cxn modelId="{5C3A2762-7EB2-4BBB-A801-A7415330A418}" type="presParOf" srcId="{70C10CAF-F9E8-4407-B901-69975814946B}" destId="{D93914BD-A6D9-4A4A-AF45-9ABB4A3F018D}" srcOrd="0" destOrd="0" presId="urn:microsoft.com/office/officeart/2005/8/layout/cycle2"/>
    <dgm:cxn modelId="{210D68E8-31C9-47A2-B390-C9DEA7ED88EC}" type="presParOf" srcId="{68D68DED-6027-4ABD-98F5-A94A59B84917}" destId="{22E90F5F-CCFB-47C1-B364-751862369C83}" srcOrd="6" destOrd="0" presId="urn:microsoft.com/office/officeart/2005/8/layout/cycle2"/>
    <dgm:cxn modelId="{4959C44A-0977-45DC-B54A-0CED79FB12D6}" type="presParOf" srcId="{68D68DED-6027-4ABD-98F5-A94A59B84917}" destId="{C3314D28-8CE4-4D43-AE6E-E5C0EBFCFBCF}" srcOrd="7" destOrd="0" presId="urn:microsoft.com/office/officeart/2005/8/layout/cycle2"/>
    <dgm:cxn modelId="{326F22EC-3385-4782-A3D7-54D1ECF62338}" type="presParOf" srcId="{C3314D28-8CE4-4D43-AE6E-E5C0EBFCFBCF}" destId="{21A48013-372D-4280-BC3C-9AA95D51A7EB}" srcOrd="0" destOrd="0" presId="urn:microsoft.com/office/officeart/2005/8/layout/cycle2"/>
    <dgm:cxn modelId="{87A860F4-00DD-42A6-85BB-1D38AF7C964A}" type="presParOf" srcId="{68D68DED-6027-4ABD-98F5-A94A59B84917}" destId="{388FDCE9-67C0-4315-AFFA-787065E481B3}" srcOrd="8" destOrd="0" presId="urn:microsoft.com/office/officeart/2005/8/layout/cycle2"/>
    <dgm:cxn modelId="{C34FE606-2091-4266-B436-9E451DEBB1AA}" type="presParOf" srcId="{68D68DED-6027-4ABD-98F5-A94A59B84917}" destId="{E0165C51-0389-455B-BBB6-15EF39C0CE83}" srcOrd="9" destOrd="0" presId="urn:microsoft.com/office/officeart/2005/8/layout/cycle2"/>
    <dgm:cxn modelId="{DFD76831-8CD2-49C9-95E3-1EB048B202AA}" type="presParOf" srcId="{E0165C51-0389-455B-BBB6-15EF39C0CE83}" destId="{573CADC3-C9D7-4192-8C57-53679CA6828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CDE28175-42FF-4B24-B820-1D55B3CFE298}" type="doc">
      <dgm:prSet loTypeId="urn:microsoft.com/office/officeart/2005/8/layout/bProcess3" loCatId="process" qsTypeId="urn:microsoft.com/office/officeart/2005/8/quickstyle/simple4" qsCatId="simple" csTypeId="urn:microsoft.com/office/officeart/2005/8/colors/accent4_5" csCatId="accent4" phldr="1"/>
      <dgm:spPr/>
      <dgm:t>
        <a:bodyPr/>
        <a:lstStyle/>
        <a:p>
          <a:pPr rtl="1"/>
          <a:endParaRPr lang="ar-SA"/>
        </a:p>
      </dgm:t>
    </dgm:pt>
    <dgm:pt modelId="{37E4FCD9-4AA5-4D64-A8E0-0C23CB7FC5F7}">
      <dgm:prSet phldrT="[نص]"/>
      <dgm:spPr/>
      <dgm:t>
        <a:bodyPr/>
        <a:lstStyle/>
        <a:p>
          <a:pPr rtl="1"/>
          <a:r>
            <a:rPr lang="ar-SA" b="1" dirty="0" smtClean="0"/>
            <a:t>تحليل النظم </a:t>
          </a:r>
          <a:r>
            <a:rPr lang="en-US" b="1" dirty="0" smtClean="0"/>
            <a:t>Systems Analysis </a:t>
          </a:r>
          <a:endParaRPr lang="ar-SA" dirty="0"/>
        </a:p>
      </dgm:t>
    </dgm:pt>
    <dgm:pt modelId="{4CA05F88-16B7-406D-81A4-E0107D1275E2}" type="parTrans" cxnId="{33395832-DD25-40D3-842E-EF1EFF210A43}">
      <dgm:prSet/>
      <dgm:spPr/>
      <dgm:t>
        <a:bodyPr/>
        <a:lstStyle/>
        <a:p>
          <a:pPr rtl="1"/>
          <a:endParaRPr lang="ar-SA"/>
        </a:p>
      </dgm:t>
    </dgm:pt>
    <dgm:pt modelId="{3F019CD9-DB0C-4EF0-936E-A22C5151A080}" type="sibTrans" cxnId="{33395832-DD25-40D3-842E-EF1EFF210A43}">
      <dgm:prSet/>
      <dgm:spPr/>
      <dgm:t>
        <a:bodyPr/>
        <a:lstStyle/>
        <a:p>
          <a:pPr rtl="1"/>
          <a:endParaRPr lang="ar-SA"/>
        </a:p>
      </dgm:t>
    </dgm:pt>
    <dgm:pt modelId="{60CAF60C-1C3E-4A91-A120-A67CAE7F5C76}">
      <dgm:prSet phldrT="[نص]"/>
      <dgm:spPr/>
      <dgm:t>
        <a:bodyPr/>
        <a:lstStyle/>
        <a:p>
          <a:pPr rtl="1"/>
          <a:r>
            <a:rPr lang="ar-SA" b="1" dirty="0" smtClean="0"/>
            <a:t>تصميم النظم </a:t>
          </a:r>
          <a:r>
            <a:rPr lang="en-US" b="1" dirty="0" smtClean="0"/>
            <a:t>Systems Design </a:t>
          </a:r>
          <a:endParaRPr lang="ar-SA" dirty="0"/>
        </a:p>
      </dgm:t>
    </dgm:pt>
    <dgm:pt modelId="{EADC434D-5189-4DFD-9987-21B6F14D7C51}" type="parTrans" cxnId="{9FF92BAE-0EAA-4B26-BC23-47DE051FAADD}">
      <dgm:prSet/>
      <dgm:spPr/>
      <dgm:t>
        <a:bodyPr/>
        <a:lstStyle/>
        <a:p>
          <a:pPr rtl="1"/>
          <a:endParaRPr lang="ar-SA"/>
        </a:p>
      </dgm:t>
    </dgm:pt>
    <dgm:pt modelId="{CD125048-3BF4-40E3-820F-C1B1C986070A}" type="sibTrans" cxnId="{9FF92BAE-0EAA-4B26-BC23-47DE051FAADD}">
      <dgm:prSet/>
      <dgm:spPr/>
      <dgm:t>
        <a:bodyPr/>
        <a:lstStyle/>
        <a:p>
          <a:pPr rtl="1"/>
          <a:endParaRPr lang="ar-SA"/>
        </a:p>
      </dgm:t>
    </dgm:pt>
    <dgm:pt modelId="{64FE1214-5327-4682-A578-F8E6F9F0581C}">
      <dgm:prSet phldrT="[نص]"/>
      <dgm:spPr/>
      <dgm:t>
        <a:bodyPr/>
        <a:lstStyle/>
        <a:p>
          <a:pPr rtl="1"/>
          <a:r>
            <a:rPr lang="ar-SA" b="1" dirty="0" smtClean="0"/>
            <a:t>البرمجة </a:t>
          </a:r>
          <a:r>
            <a:rPr lang="en-US" b="1" dirty="0" smtClean="0"/>
            <a:t>Programming </a:t>
          </a:r>
          <a:endParaRPr lang="ar-SA" dirty="0"/>
        </a:p>
      </dgm:t>
    </dgm:pt>
    <dgm:pt modelId="{E01F3F74-D741-4FE0-B847-621B4F989763}" type="parTrans" cxnId="{80EBAAD3-E94E-4979-8064-D02175EAD6A6}">
      <dgm:prSet/>
      <dgm:spPr/>
      <dgm:t>
        <a:bodyPr/>
        <a:lstStyle/>
        <a:p>
          <a:pPr rtl="1"/>
          <a:endParaRPr lang="ar-SA"/>
        </a:p>
      </dgm:t>
    </dgm:pt>
    <dgm:pt modelId="{252523AC-BC06-49A1-8004-DC8FFF2088BC}" type="sibTrans" cxnId="{80EBAAD3-E94E-4979-8064-D02175EAD6A6}">
      <dgm:prSet/>
      <dgm:spPr/>
      <dgm:t>
        <a:bodyPr/>
        <a:lstStyle/>
        <a:p>
          <a:pPr rtl="1"/>
          <a:endParaRPr lang="ar-SA"/>
        </a:p>
      </dgm:t>
    </dgm:pt>
    <dgm:pt modelId="{C00E50A4-449B-4971-BA21-6C314F39BCBE}">
      <dgm:prSet phldrT="[نص]"/>
      <dgm:spPr/>
      <dgm:t>
        <a:bodyPr/>
        <a:lstStyle/>
        <a:p>
          <a:pPr rtl="1"/>
          <a:r>
            <a:rPr lang="ar-SA" b="1" dirty="0" smtClean="0"/>
            <a:t>الاختبار </a:t>
          </a:r>
          <a:r>
            <a:rPr lang="en-US" b="1" dirty="0" smtClean="0"/>
            <a:t>Testing </a:t>
          </a:r>
          <a:endParaRPr lang="ar-SA" dirty="0"/>
        </a:p>
      </dgm:t>
    </dgm:pt>
    <dgm:pt modelId="{20B54DE6-1357-4D90-BE67-73B7684658F0}" type="parTrans" cxnId="{C7189676-058E-4F06-A102-AA5DDA1A65E2}">
      <dgm:prSet/>
      <dgm:spPr/>
      <dgm:t>
        <a:bodyPr/>
        <a:lstStyle/>
        <a:p>
          <a:pPr rtl="1"/>
          <a:endParaRPr lang="ar-SA"/>
        </a:p>
      </dgm:t>
    </dgm:pt>
    <dgm:pt modelId="{1AF54F27-FF7D-4C2B-9A50-61A30B7C37EB}" type="sibTrans" cxnId="{C7189676-058E-4F06-A102-AA5DDA1A65E2}">
      <dgm:prSet/>
      <dgm:spPr/>
      <dgm:t>
        <a:bodyPr/>
        <a:lstStyle/>
        <a:p>
          <a:pPr rtl="1"/>
          <a:endParaRPr lang="ar-SA"/>
        </a:p>
      </dgm:t>
    </dgm:pt>
    <dgm:pt modelId="{7731B922-F0EA-49FA-A347-38927CE97229}">
      <dgm:prSet phldrT="[نص]"/>
      <dgm:spPr/>
      <dgm:t>
        <a:bodyPr/>
        <a:lstStyle/>
        <a:p>
          <a:pPr rtl="1"/>
          <a:r>
            <a:rPr lang="ar-SA" b="1" dirty="0" smtClean="0"/>
            <a:t>التحول </a:t>
          </a:r>
          <a:r>
            <a:rPr lang="en-US" b="1" dirty="0" smtClean="0"/>
            <a:t>conversion </a:t>
          </a:r>
          <a:endParaRPr lang="ar-SA" dirty="0"/>
        </a:p>
      </dgm:t>
    </dgm:pt>
    <dgm:pt modelId="{61749B57-8965-40A3-84E6-A7FB5985B94D}" type="parTrans" cxnId="{5229C4FA-1963-470D-9D17-527249B0EDDE}">
      <dgm:prSet/>
      <dgm:spPr/>
      <dgm:t>
        <a:bodyPr/>
        <a:lstStyle/>
        <a:p>
          <a:pPr rtl="1"/>
          <a:endParaRPr lang="ar-SA"/>
        </a:p>
      </dgm:t>
    </dgm:pt>
    <dgm:pt modelId="{EC8E99A0-58D8-474D-982D-ECE11237D67E}" type="sibTrans" cxnId="{5229C4FA-1963-470D-9D17-527249B0EDDE}">
      <dgm:prSet/>
      <dgm:spPr/>
      <dgm:t>
        <a:bodyPr/>
        <a:lstStyle/>
        <a:p>
          <a:pPr rtl="1"/>
          <a:endParaRPr lang="ar-SA"/>
        </a:p>
      </dgm:t>
    </dgm:pt>
    <dgm:pt modelId="{E723674A-31BA-461F-A07D-4F4EA186A2FE}">
      <dgm:prSet phldrT="[نص]"/>
      <dgm:spPr/>
      <dgm:t>
        <a:bodyPr/>
        <a:lstStyle/>
        <a:p>
          <a:pPr rtl="1"/>
          <a:r>
            <a:rPr lang="ar-SA" b="1" dirty="0" smtClean="0"/>
            <a:t>الإنتاج والصيانة </a:t>
          </a:r>
          <a:r>
            <a:rPr lang="en-US" b="1" dirty="0" smtClean="0"/>
            <a:t>Production and Maintenance </a:t>
          </a:r>
          <a:endParaRPr lang="ar-SA" dirty="0"/>
        </a:p>
      </dgm:t>
    </dgm:pt>
    <dgm:pt modelId="{D2CC7C28-EF0A-4294-BF6F-B237FA13829F}" type="parTrans" cxnId="{4841FB73-DC45-4608-9BD6-0B7AA1DD2A80}">
      <dgm:prSet/>
      <dgm:spPr/>
      <dgm:t>
        <a:bodyPr/>
        <a:lstStyle/>
        <a:p>
          <a:pPr rtl="1"/>
          <a:endParaRPr lang="ar-SA"/>
        </a:p>
      </dgm:t>
    </dgm:pt>
    <dgm:pt modelId="{C68783A2-AB71-4A16-9935-5C71641F9815}" type="sibTrans" cxnId="{4841FB73-DC45-4608-9BD6-0B7AA1DD2A80}">
      <dgm:prSet/>
      <dgm:spPr/>
      <dgm:t>
        <a:bodyPr/>
        <a:lstStyle/>
        <a:p>
          <a:pPr rtl="1"/>
          <a:endParaRPr lang="ar-SA"/>
        </a:p>
      </dgm:t>
    </dgm:pt>
    <dgm:pt modelId="{C39DCF36-F9B9-458E-AF51-29CDFC57AD11}" type="pres">
      <dgm:prSet presAssocID="{CDE28175-42FF-4B24-B820-1D55B3CFE2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D5F986D-9014-41EA-9918-2F0B5831972C}" type="pres">
      <dgm:prSet presAssocID="{37E4FCD9-4AA5-4D64-A8E0-0C23CB7FC5F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53D32F-211A-47BF-A9F5-AEE821EAE6AC}" type="pres">
      <dgm:prSet presAssocID="{3F019CD9-DB0C-4EF0-936E-A22C5151A080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9E2675D4-6106-4765-9656-AE132809DF27}" type="pres">
      <dgm:prSet presAssocID="{3F019CD9-DB0C-4EF0-936E-A22C5151A080}" presName="connectorText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AE42936D-5AA2-4328-8562-98F9FA1C9EFA}" type="pres">
      <dgm:prSet presAssocID="{60CAF60C-1C3E-4A91-A120-A67CAE7F5C7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13FF1C-CF11-4F5D-AAEA-9BC420E18A5B}" type="pres">
      <dgm:prSet presAssocID="{CD125048-3BF4-40E3-820F-C1B1C986070A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D86DA197-F33D-41F5-BED7-338B91DBBAB2}" type="pres">
      <dgm:prSet presAssocID="{CD125048-3BF4-40E3-820F-C1B1C986070A}" presName="connectorText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82BD6E8F-42FB-4330-9BF0-AF6E0F5B77A4}" type="pres">
      <dgm:prSet presAssocID="{64FE1214-5327-4682-A578-F8E6F9F0581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C4C5B0-53D8-42BA-951D-23EC4770F553}" type="pres">
      <dgm:prSet presAssocID="{252523AC-BC06-49A1-8004-DC8FFF2088BC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BDC9B812-DDA2-4DFA-A927-218665FE63A4}" type="pres">
      <dgm:prSet presAssocID="{252523AC-BC06-49A1-8004-DC8FFF2088BC}" presName="connectorText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068675F0-AD5C-4866-97C6-02DF1A8209EE}" type="pres">
      <dgm:prSet presAssocID="{C00E50A4-449B-4971-BA21-6C314F39BCBE}" presName="node" presStyleLbl="node1" presStyleIdx="3" presStyleCnt="6" custLinFactY="6197" custLinFactNeighborX="3362" custLinFactNeighbor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8F70B58-B808-4C34-A586-D459DB17FD77}" type="pres">
      <dgm:prSet presAssocID="{1AF54F27-FF7D-4C2B-9A50-61A30B7C37EB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30F4D905-3A61-4689-9F03-A7114FA16B8C}" type="pres">
      <dgm:prSet presAssocID="{1AF54F27-FF7D-4C2B-9A50-61A30B7C37EB}" presName="connectorText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CC512670-7FA8-487C-B81C-27E39CD36D14}" type="pres">
      <dgm:prSet presAssocID="{7731B922-F0EA-49FA-A347-38927CE9722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3A8784-3877-46FB-9C73-E04ADDF35B50}" type="pres">
      <dgm:prSet presAssocID="{EC8E99A0-58D8-474D-982D-ECE11237D67E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  <dgm:pt modelId="{025B9EF3-8F02-4AA3-BC99-E016C6C3E190}" type="pres">
      <dgm:prSet presAssocID="{EC8E99A0-58D8-474D-982D-ECE11237D67E}" presName="connectorText" presStyleLbl="sibTrans1D1" presStyleIdx="4" presStyleCnt="5"/>
      <dgm:spPr/>
      <dgm:t>
        <a:bodyPr/>
        <a:lstStyle/>
        <a:p>
          <a:pPr rtl="1"/>
          <a:endParaRPr lang="ar-SA"/>
        </a:p>
      </dgm:t>
    </dgm:pt>
    <dgm:pt modelId="{49730113-65AE-480C-8EF6-5FB5F4338562}" type="pres">
      <dgm:prSet presAssocID="{E723674A-31BA-461F-A07D-4F4EA186A2F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A17E0D7-12AF-4B13-BB28-4A2261E7817E}" type="presOf" srcId="{252523AC-BC06-49A1-8004-DC8FFF2088BC}" destId="{BDC9B812-DDA2-4DFA-A927-218665FE63A4}" srcOrd="1" destOrd="0" presId="urn:microsoft.com/office/officeart/2005/8/layout/bProcess3"/>
    <dgm:cxn modelId="{9B41F39C-CB4F-426D-8889-4558ED1431C5}" type="presOf" srcId="{37E4FCD9-4AA5-4D64-A8E0-0C23CB7FC5F7}" destId="{1D5F986D-9014-41EA-9918-2F0B5831972C}" srcOrd="0" destOrd="0" presId="urn:microsoft.com/office/officeart/2005/8/layout/bProcess3"/>
    <dgm:cxn modelId="{8D76618E-BED3-4022-894E-F5AA6A588E63}" type="presOf" srcId="{CD125048-3BF4-40E3-820F-C1B1C986070A}" destId="{D86DA197-F33D-41F5-BED7-338B91DBBAB2}" srcOrd="1" destOrd="0" presId="urn:microsoft.com/office/officeart/2005/8/layout/bProcess3"/>
    <dgm:cxn modelId="{CEC31CB2-3554-4F58-9853-F96D76B5E294}" type="presOf" srcId="{3F019CD9-DB0C-4EF0-936E-A22C5151A080}" destId="{5653D32F-211A-47BF-A9F5-AEE821EAE6AC}" srcOrd="0" destOrd="0" presId="urn:microsoft.com/office/officeart/2005/8/layout/bProcess3"/>
    <dgm:cxn modelId="{5229C4FA-1963-470D-9D17-527249B0EDDE}" srcId="{CDE28175-42FF-4B24-B820-1D55B3CFE298}" destId="{7731B922-F0EA-49FA-A347-38927CE97229}" srcOrd="4" destOrd="0" parTransId="{61749B57-8965-40A3-84E6-A7FB5985B94D}" sibTransId="{EC8E99A0-58D8-474D-982D-ECE11237D67E}"/>
    <dgm:cxn modelId="{C7189676-058E-4F06-A102-AA5DDA1A65E2}" srcId="{CDE28175-42FF-4B24-B820-1D55B3CFE298}" destId="{C00E50A4-449B-4971-BA21-6C314F39BCBE}" srcOrd="3" destOrd="0" parTransId="{20B54DE6-1357-4D90-BE67-73B7684658F0}" sibTransId="{1AF54F27-FF7D-4C2B-9A50-61A30B7C37EB}"/>
    <dgm:cxn modelId="{D2FFC377-6E69-45F5-BFFC-4CFEA047A0E3}" type="presOf" srcId="{C00E50A4-449B-4971-BA21-6C314F39BCBE}" destId="{068675F0-AD5C-4866-97C6-02DF1A8209EE}" srcOrd="0" destOrd="0" presId="urn:microsoft.com/office/officeart/2005/8/layout/bProcess3"/>
    <dgm:cxn modelId="{2140C2B5-9B05-4FFA-9AFD-D7F9D5D0C4CE}" type="presOf" srcId="{7731B922-F0EA-49FA-A347-38927CE97229}" destId="{CC512670-7FA8-487C-B81C-27E39CD36D14}" srcOrd="0" destOrd="0" presId="urn:microsoft.com/office/officeart/2005/8/layout/bProcess3"/>
    <dgm:cxn modelId="{109C6618-80D0-443C-A8E1-CB5F2E964807}" type="presOf" srcId="{CD125048-3BF4-40E3-820F-C1B1C986070A}" destId="{DB13FF1C-CF11-4F5D-AAEA-9BC420E18A5B}" srcOrd="0" destOrd="0" presId="urn:microsoft.com/office/officeart/2005/8/layout/bProcess3"/>
    <dgm:cxn modelId="{9FF92BAE-0EAA-4B26-BC23-47DE051FAADD}" srcId="{CDE28175-42FF-4B24-B820-1D55B3CFE298}" destId="{60CAF60C-1C3E-4A91-A120-A67CAE7F5C76}" srcOrd="1" destOrd="0" parTransId="{EADC434D-5189-4DFD-9987-21B6F14D7C51}" sibTransId="{CD125048-3BF4-40E3-820F-C1B1C986070A}"/>
    <dgm:cxn modelId="{4841FB73-DC45-4608-9BD6-0B7AA1DD2A80}" srcId="{CDE28175-42FF-4B24-B820-1D55B3CFE298}" destId="{E723674A-31BA-461F-A07D-4F4EA186A2FE}" srcOrd="5" destOrd="0" parTransId="{D2CC7C28-EF0A-4294-BF6F-B237FA13829F}" sibTransId="{C68783A2-AB71-4A16-9935-5C71641F9815}"/>
    <dgm:cxn modelId="{01A4EC91-5827-4BD1-9F61-38E187A3548A}" type="presOf" srcId="{1AF54F27-FF7D-4C2B-9A50-61A30B7C37EB}" destId="{30F4D905-3A61-4689-9F03-A7114FA16B8C}" srcOrd="1" destOrd="0" presId="urn:microsoft.com/office/officeart/2005/8/layout/bProcess3"/>
    <dgm:cxn modelId="{84F7F935-5D70-4B25-A363-2BBCF1365A06}" type="presOf" srcId="{EC8E99A0-58D8-474D-982D-ECE11237D67E}" destId="{DE3A8784-3877-46FB-9C73-E04ADDF35B50}" srcOrd="0" destOrd="0" presId="urn:microsoft.com/office/officeart/2005/8/layout/bProcess3"/>
    <dgm:cxn modelId="{33395832-DD25-40D3-842E-EF1EFF210A43}" srcId="{CDE28175-42FF-4B24-B820-1D55B3CFE298}" destId="{37E4FCD9-4AA5-4D64-A8E0-0C23CB7FC5F7}" srcOrd="0" destOrd="0" parTransId="{4CA05F88-16B7-406D-81A4-E0107D1275E2}" sibTransId="{3F019CD9-DB0C-4EF0-936E-A22C5151A080}"/>
    <dgm:cxn modelId="{80EBAAD3-E94E-4979-8064-D02175EAD6A6}" srcId="{CDE28175-42FF-4B24-B820-1D55B3CFE298}" destId="{64FE1214-5327-4682-A578-F8E6F9F0581C}" srcOrd="2" destOrd="0" parTransId="{E01F3F74-D741-4FE0-B847-621B4F989763}" sibTransId="{252523AC-BC06-49A1-8004-DC8FFF2088BC}"/>
    <dgm:cxn modelId="{073D588F-57A8-4028-956D-EAD0FEF336E8}" type="presOf" srcId="{1AF54F27-FF7D-4C2B-9A50-61A30B7C37EB}" destId="{C8F70B58-B808-4C34-A586-D459DB17FD77}" srcOrd="0" destOrd="0" presId="urn:microsoft.com/office/officeart/2005/8/layout/bProcess3"/>
    <dgm:cxn modelId="{A93D8484-2C8D-45DE-B5BE-70DE076002F2}" type="presOf" srcId="{E723674A-31BA-461F-A07D-4F4EA186A2FE}" destId="{49730113-65AE-480C-8EF6-5FB5F4338562}" srcOrd="0" destOrd="0" presId="urn:microsoft.com/office/officeart/2005/8/layout/bProcess3"/>
    <dgm:cxn modelId="{7F611F5B-D85A-458B-8A05-BEB4CBEB3706}" type="presOf" srcId="{3F019CD9-DB0C-4EF0-936E-A22C5151A080}" destId="{9E2675D4-6106-4765-9656-AE132809DF27}" srcOrd="1" destOrd="0" presId="urn:microsoft.com/office/officeart/2005/8/layout/bProcess3"/>
    <dgm:cxn modelId="{BB248EA6-BB14-4866-ABE9-D293763BC434}" type="presOf" srcId="{CDE28175-42FF-4B24-B820-1D55B3CFE298}" destId="{C39DCF36-F9B9-458E-AF51-29CDFC57AD11}" srcOrd="0" destOrd="0" presId="urn:microsoft.com/office/officeart/2005/8/layout/bProcess3"/>
    <dgm:cxn modelId="{CE9826F0-A4EC-4686-A4BE-541723D03A6B}" type="presOf" srcId="{252523AC-BC06-49A1-8004-DC8FFF2088BC}" destId="{19C4C5B0-53D8-42BA-951D-23EC4770F553}" srcOrd="0" destOrd="0" presId="urn:microsoft.com/office/officeart/2005/8/layout/bProcess3"/>
    <dgm:cxn modelId="{E0FC4730-A773-4515-9BCC-363DA17061D7}" type="presOf" srcId="{64FE1214-5327-4682-A578-F8E6F9F0581C}" destId="{82BD6E8F-42FB-4330-9BF0-AF6E0F5B77A4}" srcOrd="0" destOrd="0" presId="urn:microsoft.com/office/officeart/2005/8/layout/bProcess3"/>
    <dgm:cxn modelId="{9EA3CD9A-E22F-40E5-A967-49734D52B6D1}" type="presOf" srcId="{60CAF60C-1C3E-4A91-A120-A67CAE7F5C76}" destId="{AE42936D-5AA2-4328-8562-98F9FA1C9EFA}" srcOrd="0" destOrd="0" presId="urn:microsoft.com/office/officeart/2005/8/layout/bProcess3"/>
    <dgm:cxn modelId="{4DBD5523-131F-4351-9DCD-404DC7C8AF59}" type="presOf" srcId="{EC8E99A0-58D8-474D-982D-ECE11237D67E}" destId="{025B9EF3-8F02-4AA3-BC99-E016C6C3E190}" srcOrd="1" destOrd="0" presId="urn:microsoft.com/office/officeart/2005/8/layout/bProcess3"/>
    <dgm:cxn modelId="{279C7929-C509-4C9B-B763-E8E6BA341C2F}" type="presParOf" srcId="{C39DCF36-F9B9-458E-AF51-29CDFC57AD11}" destId="{1D5F986D-9014-41EA-9918-2F0B5831972C}" srcOrd="0" destOrd="0" presId="urn:microsoft.com/office/officeart/2005/8/layout/bProcess3"/>
    <dgm:cxn modelId="{DA32524D-D3CB-41B5-ADEC-16DA619C2CEC}" type="presParOf" srcId="{C39DCF36-F9B9-458E-AF51-29CDFC57AD11}" destId="{5653D32F-211A-47BF-A9F5-AEE821EAE6AC}" srcOrd="1" destOrd="0" presId="urn:microsoft.com/office/officeart/2005/8/layout/bProcess3"/>
    <dgm:cxn modelId="{97A55879-5E63-4E35-8338-5FA97323DA54}" type="presParOf" srcId="{5653D32F-211A-47BF-A9F5-AEE821EAE6AC}" destId="{9E2675D4-6106-4765-9656-AE132809DF27}" srcOrd="0" destOrd="0" presId="urn:microsoft.com/office/officeart/2005/8/layout/bProcess3"/>
    <dgm:cxn modelId="{E5594665-9459-4B08-A3B1-B5F9028898B6}" type="presParOf" srcId="{C39DCF36-F9B9-458E-AF51-29CDFC57AD11}" destId="{AE42936D-5AA2-4328-8562-98F9FA1C9EFA}" srcOrd="2" destOrd="0" presId="urn:microsoft.com/office/officeart/2005/8/layout/bProcess3"/>
    <dgm:cxn modelId="{B8B8E5F0-305E-4603-A9B0-45490ED47B6D}" type="presParOf" srcId="{C39DCF36-F9B9-458E-AF51-29CDFC57AD11}" destId="{DB13FF1C-CF11-4F5D-AAEA-9BC420E18A5B}" srcOrd="3" destOrd="0" presId="urn:microsoft.com/office/officeart/2005/8/layout/bProcess3"/>
    <dgm:cxn modelId="{F1DD4F19-4558-4851-8FF5-3631E5294C44}" type="presParOf" srcId="{DB13FF1C-CF11-4F5D-AAEA-9BC420E18A5B}" destId="{D86DA197-F33D-41F5-BED7-338B91DBBAB2}" srcOrd="0" destOrd="0" presId="urn:microsoft.com/office/officeart/2005/8/layout/bProcess3"/>
    <dgm:cxn modelId="{B81BB71E-D8B3-4FAA-ACD2-082AA337F9E9}" type="presParOf" srcId="{C39DCF36-F9B9-458E-AF51-29CDFC57AD11}" destId="{82BD6E8F-42FB-4330-9BF0-AF6E0F5B77A4}" srcOrd="4" destOrd="0" presId="urn:microsoft.com/office/officeart/2005/8/layout/bProcess3"/>
    <dgm:cxn modelId="{4481EC58-2DE6-4EFD-B1D6-09F007461CEA}" type="presParOf" srcId="{C39DCF36-F9B9-458E-AF51-29CDFC57AD11}" destId="{19C4C5B0-53D8-42BA-951D-23EC4770F553}" srcOrd="5" destOrd="0" presId="urn:microsoft.com/office/officeart/2005/8/layout/bProcess3"/>
    <dgm:cxn modelId="{9F469E2E-6CA3-43CD-B018-4251E1F5B25D}" type="presParOf" srcId="{19C4C5B0-53D8-42BA-951D-23EC4770F553}" destId="{BDC9B812-DDA2-4DFA-A927-218665FE63A4}" srcOrd="0" destOrd="0" presId="urn:microsoft.com/office/officeart/2005/8/layout/bProcess3"/>
    <dgm:cxn modelId="{45072A36-444F-49BD-A021-968B35ADABB8}" type="presParOf" srcId="{C39DCF36-F9B9-458E-AF51-29CDFC57AD11}" destId="{068675F0-AD5C-4866-97C6-02DF1A8209EE}" srcOrd="6" destOrd="0" presId="urn:microsoft.com/office/officeart/2005/8/layout/bProcess3"/>
    <dgm:cxn modelId="{0FBD7170-36D1-40EC-9228-34BBE51945E2}" type="presParOf" srcId="{C39DCF36-F9B9-458E-AF51-29CDFC57AD11}" destId="{C8F70B58-B808-4C34-A586-D459DB17FD77}" srcOrd="7" destOrd="0" presId="urn:microsoft.com/office/officeart/2005/8/layout/bProcess3"/>
    <dgm:cxn modelId="{43D8D142-763B-4627-90BF-0B0AA52E5ED3}" type="presParOf" srcId="{C8F70B58-B808-4C34-A586-D459DB17FD77}" destId="{30F4D905-3A61-4689-9F03-A7114FA16B8C}" srcOrd="0" destOrd="0" presId="urn:microsoft.com/office/officeart/2005/8/layout/bProcess3"/>
    <dgm:cxn modelId="{3E369BE5-EB09-42C5-B025-AEFF54C331A9}" type="presParOf" srcId="{C39DCF36-F9B9-458E-AF51-29CDFC57AD11}" destId="{CC512670-7FA8-487C-B81C-27E39CD36D14}" srcOrd="8" destOrd="0" presId="urn:microsoft.com/office/officeart/2005/8/layout/bProcess3"/>
    <dgm:cxn modelId="{931A5EC6-F93B-40F5-A002-FA7793DFF38E}" type="presParOf" srcId="{C39DCF36-F9B9-458E-AF51-29CDFC57AD11}" destId="{DE3A8784-3877-46FB-9C73-E04ADDF35B50}" srcOrd="9" destOrd="0" presId="urn:microsoft.com/office/officeart/2005/8/layout/bProcess3"/>
    <dgm:cxn modelId="{968AD24B-0F7B-402F-A3A5-66F8C15E7A09}" type="presParOf" srcId="{DE3A8784-3877-46FB-9C73-E04ADDF35B50}" destId="{025B9EF3-8F02-4AA3-BC99-E016C6C3E190}" srcOrd="0" destOrd="0" presId="urn:microsoft.com/office/officeart/2005/8/layout/bProcess3"/>
    <dgm:cxn modelId="{9DB05E33-4C3C-4EEC-A27A-6D98CEAD050C}" type="presParOf" srcId="{C39DCF36-F9B9-458E-AF51-29CDFC57AD11}" destId="{49730113-65AE-480C-8EF6-5FB5F4338562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4FE11FCE-B16A-44E1-8DAE-D3C10FC35ED7}" type="doc">
      <dgm:prSet loTypeId="urn:microsoft.com/office/officeart/2005/8/layout/process2" loCatId="process" qsTypeId="urn:microsoft.com/office/officeart/2005/8/quickstyle/simple4" qsCatId="simple" csTypeId="urn:microsoft.com/office/officeart/2005/8/colors/accent5_5" csCatId="accent5" phldr="1"/>
      <dgm:spPr/>
    </dgm:pt>
    <dgm:pt modelId="{C0E31BFF-8BD4-4D7E-9AC9-53A669C9F048}">
      <dgm:prSet phldrT="[نص]"/>
      <dgm:spPr/>
      <dgm:t>
        <a:bodyPr/>
        <a:lstStyle/>
        <a:p>
          <a:pPr rtl="1"/>
          <a:r>
            <a:rPr lang="ar-SA" b="1" dirty="0" smtClean="0"/>
            <a:t>المنهجية الهيكلية </a:t>
          </a:r>
          <a:r>
            <a:rPr lang="en-US" b="1" dirty="0" smtClean="0"/>
            <a:t>Structured Methodologies </a:t>
          </a:r>
          <a:endParaRPr lang="ar-SA" dirty="0"/>
        </a:p>
      </dgm:t>
    </dgm:pt>
    <dgm:pt modelId="{6E1B62B4-E73B-4B83-AC00-3C38F2D56948}" type="parTrans" cxnId="{3D18E6CC-E256-42C8-BD07-86BC1C891B34}">
      <dgm:prSet/>
      <dgm:spPr/>
      <dgm:t>
        <a:bodyPr/>
        <a:lstStyle/>
        <a:p>
          <a:pPr rtl="1"/>
          <a:endParaRPr lang="ar-SA"/>
        </a:p>
      </dgm:t>
    </dgm:pt>
    <dgm:pt modelId="{47D5743F-59C6-4E1E-9027-3EBCDE24029C}" type="sibTrans" cxnId="{3D18E6CC-E256-42C8-BD07-86BC1C891B34}">
      <dgm:prSet/>
      <dgm:spPr/>
      <dgm:t>
        <a:bodyPr/>
        <a:lstStyle/>
        <a:p>
          <a:pPr rtl="1"/>
          <a:endParaRPr lang="ar-SA"/>
        </a:p>
      </dgm:t>
    </dgm:pt>
    <dgm:pt modelId="{45A0551D-7897-40C9-A972-486BCBA1825D}">
      <dgm:prSet phldrT="[نص]"/>
      <dgm:spPr/>
      <dgm:t>
        <a:bodyPr/>
        <a:lstStyle/>
        <a:p>
          <a:pPr rtl="1"/>
          <a:r>
            <a:rPr lang="ar-SA" b="1" dirty="0" smtClean="0"/>
            <a:t>المنهجيات كائنية التوجه </a:t>
          </a:r>
          <a:r>
            <a:rPr lang="en-US" b="1" dirty="0" smtClean="0"/>
            <a:t>Object Oriented Methodologies </a:t>
          </a:r>
          <a:endParaRPr lang="ar-SA" dirty="0"/>
        </a:p>
      </dgm:t>
    </dgm:pt>
    <dgm:pt modelId="{6AE57F6A-5C8A-4609-8EAC-0408FC6E1DD5}" type="parTrans" cxnId="{D67980B7-8C41-4846-9D3F-25BCF7279984}">
      <dgm:prSet/>
      <dgm:spPr/>
      <dgm:t>
        <a:bodyPr/>
        <a:lstStyle/>
        <a:p>
          <a:pPr rtl="1"/>
          <a:endParaRPr lang="ar-SA"/>
        </a:p>
      </dgm:t>
    </dgm:pt>
    <dgm:pt modelId="{53AAAC2F-2D35-4581-AB2D-F22F993685DF}" type="sibTrans" cxnId="{D67980B7-8C41-4846-9D3F-25BCF7279984}">
      <dgm:prSet/>
      <dgm:spPr/>
      <dgm:t>
        <a:bodyPr/>
        <a:lstStyle/>
        <a:p>
          <a:pPr rtl="1"/>
          <a:endParaRPr lang="ar-SA"/>
        </a:p>
      </dgm:t>
    </dgm:pt>
    <dgm:pt modelId="{98D6FC63-3865-4E25-B982-341D18C0BDA9}" type="pres">
      <dgm:prSet presAssocID="{4FE11FCE-B16A-44E1-8DAE-D3C10FC35ED7}" presName="linearFlow" presStyleCnt="0">
        <dgm:presLayoutVars>
          <dgm:resizeHandles val="exact"/>
        </dgm:presLayoutVars>
      </dgm:prSet>
      <dgm:spPr/>
    </dgm:pt>
    <dgm:pt modelId="{E1E3273A-9C9E-4BDF-85F9-85DBFB0635F4}" type="pres">
      <dgm:prSet presAssocID="{C0E31BFF-8BD4-4D7E-9AC9-53A669C9F048}" presName="node" presStyleLbl="node1" presStyleIdx="0" presStyleCnt="2" custLinFactNeighborX="57535" custLinFactNeighborY="255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7F1DF1-DD6A-48CD-8BA3-0F56CBE8CE5D}" type="pres">
      <dgm:prSet presAssocID="{47D5743F-59C6-4E1E-9027-3EBCDE24029C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928E26EE-2C85-46A8-A7AA-1F8EA14B84CC}" type="pres">
      <dgm:prSet presAssocID="{47D5743F-59C6-4E1E-9027-3EBCDE24029C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0902838D-A060-4E87-A462-D488C4D9D570}" type="pres">
      <dgm:prSet presAssocID="{45A0551D-7897-40C9-A972-486BCBA1825D}" presName="node" presStyleLbl="node1" presStyleIdx="1" presStyleCnt="2" custLinFactY="-93619" custLinFactNeighborX="-83991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E4161DE-682F-4790-9C6B-FB378FF7C0BA}" type="presOf" srcId="{4FE11FCE-B16A-44E1-8DAE-D3C10FC35ED7}" destId="{98D6FC63-3865-4E25-B982-341D18C0BDA9}" srcOrd="0" destOrd="0" presId="urn:microsoft.com/office/officeart/2005/8/layout/process2"/>
    <dgm:cxn modelId="{8F8CE2C0-6B0C-4928-A7D2-849037FADA50}" type="presOf" srcId="{47D5743F-59C6-4E1E-9027-3EBCDE24029C}" destId="{2D7F1DF1-DD6A-48CD-8BA3-0F56CBE8CE5D}" srcOrd="0" destOrd="0" presId="urn:microsoft.com/office/officeart/2005/8/layout/process2"/>
    <dgm:cxn modelId="{3D18E6CC-E256-42C8-BD07-86BC1C891B34}" srcId="{4FE11FCE-B16A-44E1-8DAE-D3C10FC35ED7}" destId="{C0E31BFF-8BD4-4D7E-9AC9-53A669C9F048}" srcOrd="0" destOrd="0" parTransId="{6E1B62B4-E73B-4B83-AC00-3C38F2D56948}" sibTransId="{47D5743F-59C6-4E1E-9027-3EBCDE24029C}"/>
    <dgm:cxn modelId="{D67980B7-8C41-4846-9D3F-25BCF7279984}" srcId="{4FE11FCE-B16A-44E1-8DAE-D3C10FC35ED7}" destId="{45A0551D-7897-40C9-A972-486BCBA1825D}" srcOrd="1" destOrd="0" parTransId="{6AE57F6A-5C8A-4609-8EAC-0408FC6E1DD5}" sibTransId="{53AAAC2F-2D35-4581-AB2D-F22F993685DF}"/>
    <dgm:cxn modelId="{EA4E2E89-231A-4B98-98A3-44F9A7A96F7C}" type="presOf" srcId="{C0E31BFF-8BD4-4D7E-9AC9-53A669C9F048}" destId="{E1E3273A-9C9E-4BDF-85F9-85DBFB0635F4}" srcOrd="0" destOrd="0" presId="urn:microsoft.com/office/officeart/2005/8/layout/process2"/>
    <dgm:cxn modelId="{D043658E-995C-4AE6-BE13-770CD23D9348}" type="presOf" srcId="{47D5743F-59C6-4E1E-9027-3EBCDE24029C}" destId="{928E26EE-2C85-46A8-A7AA-1F8EA14B84CC}" srcOrd="1" destOrd="0" presId="urn:microsoft.com/office/officeart/2005/8/layout/process2"/>
    <dgm:cxn modelId="{AD7C333C-B21A-430E-859B-2255E043602C}" type="presOf" srcId="{45A0551D-7897-40C9-A972-486BCBA1825D}" destId="{0902838D-A060-4E87-A462-D488C4D9D570}" srcOrd="0" destOrd="0" presId="urn:microsoft.com/office/officeart/2005/8/layout/process2"/>
    <dgm:cxn modelId="{5246D3F8-FE90-48CA-9035-282284BF207B}" type="presParOf" srcId="{98D6FC63-3865-4E25-B982-341D18C0BDA9}" destId="{E1E3273A-9C9E-4BDF-85F9-85DBFB0635F4}" srcOrd="0" destOrd="0" presId="urn:microsoft.com/office/officeart/2005/8/layout/process2"/>
    <dgm:cxn modelId="{3CB26389-66A4-4F81-BCFF-B2BFED6AC778}" type="presParOf" srcId="{98D6FC63-3865-4E25-B982-341D18C0BDA9}" destId="{2D7F1DF1-DD6A-48CD-8BA3-0F56CBE8CE5D}" srcOrd="1" destOrd="0" presId="urn:microsoft.com/office/officeart/2005/8/layout/process2"/>
    <dgm:cxn modelId="{B22D72B1-3036-4B9A-A31C-054936D12010}" type="presParOf" srcId="{2D7F1DF1-DD6A-48CD-8BA3-0F56CBE8CE5D}" destId="{928E26EE-2C85-46A8-A7AA-1F8EA14B84CC}" srcOrd="0" destOrd="0" presId="urn:microsoft.com/office/officeart/2005/8/layout/process2"/>
    <dgm:cxn modelId="{59E7EA02-882F-4C5A-83C8-969D7865D63A}" type="presParOf" srcId="{98D6FC63-3865-4E25-B982-341D18C0BDA9}" destId="{0902838D-A060-4E87-A462-D488C4D9D570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461CB335-A839-4935-8472-37213901BDA7}" type="doc">
      <dgm:prSet loTypeId="urn:microsoft.com/office/officeart/2005/8/layout/process2" loCatId="process" qsTypeId="urn:microsoft.com/office/officeart/2005/8/quickstyle/simple3" qsCatId="simple" csTypeId="urn:microsoft.com/office/officeart/2005/8/colors/accent5_5" csCatId="accent5" phldr="1"/>
      <dgm:spPr/>
    </dgm:pt>
    <dgm:pt modelId="{4A80F9CA-B97E-43AA-8C6C-142E38DD8BA8}">
      <dgm:prSet phldrT="[نص]" custT="1"/>
      <dgm:spPr/>
      <dgm:t>
        <a:bodyPr/>
        <a:lstStyle/>
        <a:p>
          <a:pPr rtl="1"/>
          <a:r>
            <a:rPr lang="ar-SA" sz="1200" b="0" u="none" dirty="0" smtClean="0"/>
            <a:t>لامركزية تدعى  </a:t>
          </a:r>
          <a:r>
            <a:rPr lang="en-US" sz="1200" b="0" u="none" dirty="0" smtClean="0">
              <a:solidFill>
                <a:schemeClr val="bg1"/>
              </a:solidFill>
            </a:rPr>
            <a:t>ARPANET</a:t>
          </a:r>
          <a:r>
            <a:rPr lang="en-US" sz="1200" b="0" u="none" dirty="0" smtClean="0"/>
            <a:t> </a:t>
          </a:r>
          <a:endParaRPr lang="ar-SA" sz="1200" b="0" u="none" dirty="0" smtClean="0"/>
        </a:p>
        <a:p>
          <a:pPr rtl="1"/>
          <a:r>
            <a:rPr lang="ar-SA" sz="1200" b="0" u="none" dirty="0" smtClean="0"/>
            <a:t>شبكة </a:t>
          </a:r>
          <a:r>
            <a:rPr lang="en-US" sz="1200" b="0" u="none" dirty="0" smtClean="0">
              <a:solidFill>
                <a:schemeClr val="bg1"/>
              </a:solidFill>
            </a:rPr>
            <a:t>Usenet</a:t>
          </a:r>
          <a:r>
            <a:rPr lang="ar-SA" sz="1200" b="0" u="none" dirty="0" smtClean="0"/>
            <a:t>، وشبكة </a:t>
          </a:r>
          <a:r>
            <a:rPr lang="en-US" sz="1200" b="0" u="none" dirty="0" err="1" smtClean="0">
              <a:solidFill>
                <a:schemeClr val="bg1"/>
              </a:solidFill>
            </a:rPr>
            <a:t>BitNet</a:t>
          </a:r>
          <a:r>
            <a:rPr lang="ar-SA" sz="1200" b="0" u="none" dirty="0" smtClean="0"/>
            <a:t>، وشبكة </a:t>
          </a:r>
          <a:r>
            <a:rPr lang="en-US" sz="1200" b="0" u="none" dirty="0" err="1" smtClean="0">
              <a:solidFill>
                <a:schemeClr val="bg1"/>
              </a:solidFill>
            </a:rPr>
            <a:t>NSFne</a:t>
          </a:r>
          <a:r>
            <a:rPr lang="en-US" sz="1200" b="0" u="none" dirty="0" err="1" smtClean="0"/>
            <a:t>t</a:t>
          </a:r>
          <a:endParaRPr lang="ar-SA" sz="1200" b="0" u="none" dirty="0" smtClean="0"/>
        </a:p>
        <a:p>
          <a:pPr rtl="1"/>
          <a:r>
            <a:rPr lang="ar-SA" sz="1200" b="0" u="none" dirty="0" smtClean="0"/>
            <a:t>بروتوكولات </a:t>
          </a:r>
          <a:r>
            <a:rPr lang="en-US" sz="1200" b="0" u="none" dirty="0" smtClean="0">
              <a:solidFill>
                <a:schemeClr val="bg1"/>
              </a:solidFill>
            </a:rPr>
            <a:t>Protocols</a:t>
          </a:r>
          <a:endParaRPr lang="ar-SA" sz="1200" b="0" u="none" dirty="0" smtClean="0">
            <a:solidFill>
              <a:schemeClr val="bg1"/>
            </a:solidFill>
          </a:endParaRPr>
        </a:p>
        <a:p>
          <a:pPr rtl="1"/>
          <a:r>
            <a:rPr lang="ar-SA" sz="1200" b="0" u="none" dirty="0" smtClean="0"/>
            <a:t>حُزَم </a:t>
          </a:r>
          <a:r>
            <a:rPr lang="en-US" sz="1200" b="0" u="none" dirty="0" smtClean="0">
              <a:solidFill>
                <a:schemeClr val="bg1"/>
              </a:solidFill>
            </a:rPr>
            <a:t>packets</a:t>
          </a:r>
          <a:endParaRPr lang="ar-SA" sz="1200" b="0" u="none" dirty="0" smtClean="0">
            <a:solidFill>
              <a:schemeClr val="bg1"/>
            </a:solidFill>
          </a:endParaRPr>
        </a:p>
        <a:p>
          <a:pPr rtl="1"/>
          <a:r>
            <a:rPr lang="ar-SA" sz="1200" b="0" u="none" dirty="0" smtClean="0"/>
            <a:t>خدمات الانترنت </a:t>
          </a:r>
          <a:r>
            <a:rPr lang="en-US" sz="1200" b="0" u="none" dirty="0" smtClean="0">
              <a:solidFill>
                <a:schemeClr val="bg1"/>
              </a:solidFill>
            </a:rPr>
            <a:t>Internet Service Provider – ISP</a:t>
          </a:r>
          <a:endParaRPr lang="ar-SA" sz="1200" b="0" u="none" dirty="0" smtClean="0">
            <a:solidFill>
              <a:schemeClr val="bg1"/>
            </a:solidFill>
          </a:endParaRPr>
        </a:p>
        <a:p>
          <a:pPr rtl="1"/>
          <a:r>
            <a:rPr lang="ar-SA" sz="1200" b="0" u="none" dirty="0" smtClean="0"/>
            <a:t>العمود الفقري </a:t>
          </a:r>
          <a:r>
            <a:rPr lang="en-US" sz="1200" b="0" u="none" dirty="0" smtClean="0">
              <a:solidFill>
                <a:schemeClr val="bg1"/>
              </a:solidFill>
            </a:rPr>
            <a:t>backbone</a:t>
          </a:r>
          <a:r>
            <a:rPr lang="en-US" sz="1200" b="0" u="none" dirty="0" smtClean="0"/>
            <a:t> </a:t>
          </a:r>
          <a:endParaRPr lang="ar-SA" sz="1200" b="0" u="none" dirty="0"/>
        </a:p>
      </dgm:t>
    </dgm:pt>
    <dgm:pt modelId="{DB2B1219-1388-4AF2-8BA0-C25F9FDD5F3A}" type="parTrans" cxnId="{4B205879-A848-473A-BAB9-7288FF8C712F}">
      <dgm:prSet/>
      <dgm:spPr/>
      <dgm:t>
        <a:bodyPr/>
        <a:lstStyle/>
        <a:p>
          <a:pPr rtl="1"/>
          <a:endParaRPr lang="ar-SA" sz="1800" b="0" u="none"/>
        </a:p>
      </dgm:t>
    </dgm:pt>
    <dgm:pt modelId="{84E69162-21C4-4F96-B2E3-15CF47DC7942}" type="sibTrans" cxnId="{4B205879-A848-473A-BAB9-7288FF8C712F}">
      <dgm:prSet/>
      <dgm:spPr/>
      <dgm:t>
        <a:bodyPr/>
        <a:lstStyle/>
        <a:p>
          <a:pPr rtl="1"/>
          <a:endParaRPr lang="ar-SA" sz="1800" b="0" u="none"/>
        </a:p>
      </dgm:t>
    </dgm:pt>
    <dgm:pt modelId="{5FF439D9-08AC-4EBE-9452-144E1828D891}" type="pres">
      <dgm:prSet presAssocID="{461CB335-A839-4935-8472-37213901BDA7}" presName="linearFlow" presStyleCnt="0">
        <dgm:presLayoutVars>
          <dgm:resizeHandles val="exact"/>
        </dgm:presLayoutVars>
      </dgm:prSet>
      <dgm:spPr/>
    </dgm:pt>
    <dgm:pt modelId="{6C4ED19A-E6F7-442E-9E0A-4C3743BF4373}" type="pres">
      <dgm:prSet presAssocID="{4A80F9CA-B97E-43AA-8C6C-142E38DD8BA8}" presName="node" presStyleLbl="node1" presStyleIdx="0" presStyleCnt="1" custLinFactNeighborX="-9179" custLinFactNeighborY="434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013663-DA14-41FB-B79B-D93BE9B38837}" type="presOf" srcId="{4A80F9CA-B97E-43AA-8C6C-142E38DD8BA8}" destId="{6C4ED19A-E6F7-442E-9E0A-4C3743BF4373}" srcOrd="0" destOrd="0" presId="urn:microsoft.com/office/officeart/2005/8/layout/process2"/>
    <dgm:cxn modelId="{90300B66-1083-473C-AD31-6834BC0202D7}" type="presOf" srcId="{461CB335-A839-4935-8472-37213901BDA7}" destId="{5FF439D9-08AC-4EBE-9452-144E1828D891}" srcOrd="0" destOrd="0" presId="urn:microsoft.com/office/officeart/2005/8/layout/process2"/>
    <dgm:cxn modelId="{4B205879-A848-473A-BAB9-7288FF8C712F}" srcId="{461CB335-A839-4935-8472-37213901BDA7}" destId="{4A80F9CA-B97E-43AA-8C6C-142E38DD8BA8}" srcOrd="0" destOrd="0" parTransId="{DB2B1219-1388-4AF2-8BA0-C25F9FDD5F3A}" sibTransId="{84E69162-21C4-4F96-B2E3-15CF47DC7942}"/>
    <dgm:cxn modelId="{63B43271-840B-4E99-BE52-7F7FEC9116BD}" type="presParOf" srcId="{5FF439D9-08AC-4EBE-9452-144E1828D891}" destId="{6C4ED19A-E6F7-442E-9E0A-4C3743BF4373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F2C6FA28-6EEA-42E8-896D-49AE10596353}" type="doc">
      <dgm:prSet loTypeId="urn:microsoft.com/office/officeart/2005/8/layout/process2" loCatId="process" qsTypeId="urn:microsoft.com/office/officeart/2005/8/quickstyle/simple3" qsCatId="simple" csTypeId="urn:microsoft.com/office/officeart/2005/8/colors/accent3_5" csCatId="accent3" phldr="1"/>
      <dgm:spPr/>
    </dgm:pt>
    <dgm:pt modelId="{92F58086-F37A-43F3-80F0-205E22AD0DDA}">
      <dgm:prSet phldrT="[نص]"/>
      <dgm:spPr/>
      <dgm:t>
        <a:bodyPr/>
        <a:lstStyle/>
        <a:p>
          <a:pPr rtl="1"/>
          <a:r>
            <a:rPr lang="ar-SA" b="1" dirty="0" smtClean="0"/>
            <a:t>1-نظام أسماء المجالات </a:t>
          </a:r>
          <a:r>
            <a:rPr lang="en-US" b="1" dirty="0" smtClean="0">
              <a:solidFill>
                <a:schemeClr val="bg1"/>
              </a:solidFill>
            </a:rPr>
            <a:t>Domain Name System – DNS</a:t>
          </a:r>
          <a:endParaRPr lang="ar-SA" b="1" dirty="0" smtClean="0">
            <a:solidFill>
              <a:schemeClr val="bg1"/>
            </a:solidFill>
          </a:endParaRPr>
        </a:p>
        <a:p>
          <a:pPr rtl="1"/>
          <a:r>
            <a:rPr lang="ar-SA" b="1" dirty="0" smtClean="0"/>
            <a:t>المجال الأساسي </a:t>
          </a:r>
          <a:r>
            <a:rPr lang="en-US" b="1" dirty="0" smtClean="0">
              <a:solidFill>
                <a:schemeClr val="bg1"/>
              </a:solidFill>
            </a:rPr>
            <a:t>root domain </a:t>
          </a:r>
          <a:endParaRPr lang="ar-SA" b="1" dirty="0" smtClean="0">
            <a:solidFill>
              <a:schemeClr val="bg1"/>
            </a:solidFill>
          </a:endParaRPr>
        </a:p>
        <a:p>
          <a:pPr rtl="1"/>
          <a:r>
            <a:rPr lang="ar-SA" b="1" dirty="0" smtClean="0"/>
            <a:t>مجال الأبناء </a:t>
          </a:r>
          <a:r>
            <a:rPr lang="en-US" b="1" dirty="0" smtClean="0">
              <a:solidFill>
                <a:schemeClr val="bg1"/>
              </a:solidFill>
            </a:rPr>
            <a:t>child domain </a:t>
          </a:r>
          <a:endParaRPr lang="ar-SA" b="1" dirty="0" smtClean="0">
            <a:solidFill>
              <a:schemeClr val="bg1"/>
            </a:solidFill>
          </a:endParaRPr>
        </a:p>
        <a:p>
          <a:pPr rtl="1"/>
          <a:r>
            <a:rPr lang="en-US" b="1" dirty="0" smtClean="0">
              <a:solidFill>
                <a:schemeClr val="bg1"/>
              </a:solidFill>
            </a:rPr>
            <a:t>2 The Internet Engineering Task Force – IETF </a:t>
          </a:r>
          <a:endParaRPr lang="ar-SA" b="1" dirty="0" smtClean="0">
            <a:solidFill>
              <a:schemeClr val="bg1"/>
            </a:solidFill>
          </a:endParaRPr>
        </a:p>
        <a:p>
          <a:pPr rtl="1"/>
          <a:r>
            <a:rPr lang="en-US" b="1" dirty="0" smtClean="0">
              <a:solidFill>
                <a:schemeClr val="bg1"/>
              </a:solidFill>
            </a:rPr>
            <a:t>3 The World Wide Web Consortium – W3C </a:t>
          </a:r>
          <a:endParaRPr lang="ar-SA" dirty="0">
            <a:solidFill>
              <a:schemeClr val="bg1"/>
            </a:solidFill>
          </a:endParaRPr>
        </a:p>
      </dgm:t>
    </dgm:pt>
    <dgm:pt modelId="{9C1E9334-BD18-40E4-B90E-5A638385A58E}" type="parTrans" cxnId="{41470FBB-8D7D-4A9D-B0F2-DAE008B2BA8C}">
      <dgm:prSet/>
      <dgm:spPr/>
      <dgm:t>
        <a:bodyPr/>
        <a:lstStyle/>
        <a:p>
          <a:pPr rtl="1"/>
          <a:endParaRPr lang="ar-SA"/>
        </a:p>
      </dgm:t>
    </dgm:pt>
    <dgm:pt modelId="{B3658D28-D377-4CD4-B6C9-3916E1F2610C}" type="sibTrans" cxnId="{41470FBB-8D7D-4A9D-B0F2-DAE008B2BA8C}">
      <dgm:prSet/>
      <dgm:spPr/>
      <dgm:t>
        <a:bodyPr/>
        <a:lstStyle/>
        <a:p>
          <a:pPr rtl="1"/>
          <a:endParaRPr lang="ar-SA"/>
        </a:p>
      </dgm:t>
    </dgm:pt>
    <dgm:pt modelId="{65C9A9B6-3E09-442E-85D5-1B232ADAC7D6}" type="pres">
      <dgm:prSet presAssocID="{F2C6FA28-6EEA-42E8-896D-49AE10596353}" presName="linearFlow" presStyleCnt="0">
        <dgm:presLayoutVars>
          <dgm:resizeHandles val="exact"/>
        </dgm:presLayoutVars>
      </dgm:prSet>
      <dgm:spPr/>
    </dgm:pt>
    <dgm:pt modelId="{F454A0B7-765A-4E0F-9B43-A275F4C50030}" type="pres">
      <dgm:prSet presAssocID="{92F58086-F37A-43F3-80F0-205E22AD0DD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F4362E5-D8F9-42ED-9146-6EB4A00E8B9D}" type="presOf" srcId="{F2C6FA28-6EEA-42E8-896D-49AE10596353}" destId="{65C9A9B6-3E09-442E-85D5-1B232ADAC7D6}" srcOrd="0" destOrd="0" presId="urn:microsoft.com/office/officeart/2005/8/layout/process2"/>
    <dgm:cxn modelId="{26D7EBBA-76C7-42B6-92FF-8183498932F1}" type="presOf" srcId="{92F58086-F37A-43F3-80F0-205E22AD0DDA}" destId="{F454A0B7-765A-4E0F-9B43-A275F4C50030}" srcOrd="0" destOrd="0" presId="urn:microsoft.com/office/officeart/2005/8/layout/process2"/>
    <dgm:cxn modelId="{41470FBB-8D7D-4A9D-B0F2-DAE008B2BA8C}" srcId="{F2C6FA28-6EEA-42E8-896D-49AE10596353}" destId="{92F58086-F37A-43F3-80F0-205E22AD0DDA}" srcOrd="0" destOrd="0" parTransId="{9C1E9334-BD18-40E4-B90E-5A638385A58E}" sibTransId="{B3658D28-D377-4CD4-B6C9-3916E1F2610C}"/>
    <dgm:cxn modelId="{D7AC6D66-B6EB-4096-89D1-EC3BC6848FF2}" type="presParOf" srcId="{65C9A9B6-3E09-442E-85D5-1B232ADAC7D6}" destId="{F454A0B7-765A-4E0F-9B43-A275F4C50030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47EA0018-0FB0-4B82-A63D-7471822F07B8}" type="doc">
      <dgm:prSet loTypeId="urn:microsoft.com/office/officeart/2005/8/layout/process2" loCatId="process" qsTypeId="urn:microsoft.com/office/officeart/2005/8/quickstyle/simple2" qsCatId="simple" csTypeId="urn:microsoft.com/office/officeart/2005/8/colors/accent1_4" csCatId="accent1" phldr="1"/>
      <dgm:spPr/>
    </dgm:pt>
    <dgm:pt modelId="{65D3A626-976E-49E1-BE7E-2B272E565EA6}">
      <dgm:prSet phldrT="[نص]"/>
      <dgm:spPr/>
      <dgm:t>
        <a:bodyPr/>
        <a:lstStyle/>
        <a:p>
          <a:pPr rtl="1"/>
          <a:r>
            <a:rPr lang="en-US" b="0" dirty="0" smtClean="0"/>
            <a:t> 1-Internet Architecture Board IAB</a:t>
          </a:r>
          <a:endParaRPr lang="ar-SA" b="0" dirty="0" smtClean="0"/>
        </a:p>
        <a:p>
          <a:pPr rtl="1"/>
          <a:r>
            <a:rPr lang="en-US" b="0" dirty="0" smtClean="0"/>
            <a:t>2-Internet Corporation for Assigned Names and Numbers ICANN</a:t>
          </a:r>
          <a:endParaRPr lang="ar-SA" b="0" dirty="0" smtClean="0"/>
        </a:p>
        <a:p>
          <a:pPr rtl="1"/>
          <a:r>
            <a:rPr lang="en-US" b="0" dirty="0" smtClean="0"/>
            <a:t>3-Internet Network Information Center </a:t>
          </a:r>
          <a:r>
            <a:rPr lang="en-US" b="0" dirty="0" err="1" smtClean="0"/>
            <a:t>InterNIC</a:t>
          </a:r>
          <a:r>
            <a:rPr lang="en-US" b="0" dirty="0" smtClean="0"/>
            <a:t>   </a:t>
          </a:r>
          <a:endParaRPr lang="ar-SA" b="0" dirty="0" smtClean="0"/>
        </a:p>
        <a:p>
          <a:pPr rtl="1"/>
          <a:endParaRPr lang="ar-SA" b="0" dirty="0"/>
        </a:p>
      </dgm:t>
    </dgm:pt>
    <dgm:pt modelId="{B69FD228-0050-41E8-9379-7269379F63D0}" type="parTrans" cxnId="{6E9D7A12-AA6C-49EA-8CE5-B2D5C3C4C5C5}">
      <dgm:prSet/>
      <dgm:spPr/>
      <dgm:t>
        <a:bodyPr/>
        <a:lstStyle/>
        <a:p>
          <a:pPr rtl="1"/>
          <a:endParaRPr lang="ar-SA" b="0"/>
        </a:p>
      </dgm:t>
    </dgm:pt>
    <dgm:pt modelId="{2B1B4C4C-F756-4E56-83E0-78FAD530AB3E}" type="sibTrans" cxnId="{6E9D7A12-AA6C-49EA-8CE5-B2D5C3C4C5C5}">
      <dgm:prSet/>
      <dgm:spPr/>
      <dgm:t>
        <a:bodyPr/>
        <a:lstStyle/>
        <a:p>
          <a:pPr rtl="1"/>
          <a:endParaRPr lang="ar-SA" b="0"/>
        </a:p>
      </dgm:t>
    </dgm:pt>
    <dgm:pt modelId="{6EFB969C-6304-43CD-AC61-B56C4FDA435C}" type="pres">
      <dgm:prSet presAssocID="{47EA0018-0FB0-4B82-A63D-7471822F07B8}" presName="linearFlow" presStyleCnt="0">
        <dgm:presLayoutVars>
          <dgm:resizeHandles val="exact"/>
        </dgm:presLayoutVars>
      </dgm:prSet>
      <dgm:spPr/>
    </dgm:pt>
    <dgm:pt modelId="{EB138A59-A92A-43FF-8D34-0A8113FF074B}" type="pres">
      <dgm:prSet presAssocID="{65D3A626-976E-49E1-BE7E-2B272E565EA6}" presName="node" presStyleLbl="node1" presStyleIdx="0" presStyleCnt="1" custLinFactNeighborY="-28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0ED8E5C-8448-4FFC-AD97-499063847C2A}" type="presOf" srcId="{47EA0018-0FB0-4B82-A63D-7471822F07B8}" destId="{6EFB969C-6304-43CD-AC61-B56C4FDA435C}" srcOrd="0" destOrd="0" presId="urn:microsoft.com/office/officeart/2005/8/layout/process2"/>
    <dgm:cxn modelId="{26FF24DC-9D7A-4D2C-8200-409E2BC0FCEA}" type="presOf" srcId="{65D3A626-976E-49E1-BE7E-2B272E565EA6}" destId="{EB138A59-A92A-43FF-8D34-0A8113FF074B}" srcOrd="0" destOrd="0" presId="urn:microsoft.com/office/officeart/2005/8/layout/process2"/>
    <dgm:cxn modelId="{6E9D7A12-AA6C-49EA-8CE5-B2D5C3C4C5C5}" srcId="{47EA0018-0FB0-4B82-A63D-7471822F07B8}" destId="{65D3A626-976E-49E1-BE7E-2B272E565EA6}" srcOrd="0" destOrd="0" parTransId="{B69FD228-0050-41E8-9379-7269379F63D0}" sibTransId="{2B1B4C4C-F756-4E56-83E0-78FAD530AB3E}"/>
    <dgm:cxn modelId="{DBC52DCF-BDFB-4B40-8854-B1C41CF2510C}" type="presParOf" srcId="{6EFB969C-6304-43CD-AC61-B56C4FDA435C}" destId="{EB138A59-A92A-43FF-8D34-0A8113FF074B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5F933F73-A415-464C-A394-A8DC4334A7A5}" type="doc">
      <dgm:prSet loTypeId="urn:microsoft.com/office/officeart/2005/8/layout/process2" loCatId="process" qsTypeId="urn:microsoft.com/office/officeart/2005/8/quickstyle/simple1" qsCatId="simple" csTypeId="urn:microsoft.com/office/officeart/2005/8/colors/accent5_5" csCatId="accent5" phldr="1"/>
      <dgm:spPr/>
    </dgm:pt>
    <dgm:pt modelId="{8BBB6BDE-4FC7-483A-A0D4-537052D466D9}">
      <dgm:prSet phldrT="[نص]"/>
      <dgm:spPr/>
      <dgm:t>
        <a:bodyPr/>
        <a:lstStyle/>
        <a:p>
          <a:pPr rtl="1"/>
          <a:r>
            <a:rPr lang="ar-SA" b="0" u="none" dirty="0" smtClean="0">
              <a:solidFill>
                <a:schemeClr val="accent6"/>
              </a:solidFill>
            </a:rPr>
            <a:t>خدمة البريد الإلكتروني </a:t>
          </a:r>
          <a:r>
            <a:rPr lang="en-US" b="0" u="none" dirty="0" smtClean="0"/>
            <a:t>email</a:t>
          </a:r>
          <a:endParaRPr lang="ar-SA" b="0" u="none" dirty="0" smtClean="0"/>
        </a:p>
        <a:p>
          <a:pPr rtl="1"/>
          <a:r>
            <a:rPr lang="ar-SA" b="0" u="none" dirty="0" smtClean="0">
              <a:solidFill>
                <a:schemeClr val="accent6"/>
              </a:solidFill>
            </a:rPr>
            <a:t>خدمة الدردشة </a:t>
          </a:r>
          <a:r>
            <a:rPr lang="en-US" b="0" u="none" dirty="0" smtClean="0"/>
            <a:t>chatting</a:t>
          </a:r>
          <a:endParaRPr lang="ar-SA" b="0" u="none" dirty="0" smtClean="0"/>
        </a:p>
        <a:p>
          <a:pPr rtl="1"/>
          <a:r>
            <a:rPr lang="ar-SA" b="0" u="none" dirty="0" smtClean="0">
              <a:solidFill>
                <a:schemeClr val="accent6"/>
              </a:solidFill>
            </a:rPr>
            <a:t>منتديات الحوار </a:t>
          </a:r>
          <a:r>
            <a:rPr lang="en-US" b="0" u="none" dirty="0" smtClean="0"/>
            <a:t>Usenet Newsgroups - Forums</a:t>
          </a:r>
          <a:endParaRPr lang="ar-SA" b="0" u="none" dirty="0"/>
        </a:p>
      </dgm:t>
    </dgm:pt>
    <dgm:pt modelId="{4C7AE47A-FC23-465F-82EB-81F2D87F6589}" type="parTrans" cxnId="{1D7A7A1C-12BF-4009-A5BA-9B8C21A933D2}">
      <dgm:prSet/>
      <dgm:spPr/>
      <dgm:t>
        <a:bodyPr/>
        <a:lstStyle/>
        <a:p>
          <a:pPr rtl="1"/>
          <a:endParaRPr lang="ar-SA" b="0" u="none"/>
        </a:p>
      </dgm:t>
    </dgm:pt>
    <dgm:pt modelId="{D003CCF5-9A7B-4DE8-AC5D-2EBB1228C919}" type="sibTrans" cxnId="{1D7A7A1C-12BF-4009-A5BA-9B8C21A933D2}">
      <dgm:prSet/>
      <dgm:spPr/>
      <dgm:t>
        <a:bodyPr/>
        <a:lstStyle/>
        <a:p>
          <a:pPr rtl="1"/>
          <a:endParaRPr lang="ar-SA" b="0" u="none"/>
        </a:p>
      </dgm:t>
    </dgm:pt>
    <dgm:pt modelId="{5D0E2B0E-C2BD-4E82-9D15-38F03991EF73}" type="pres">
      <dgm:prSet presAssocID="{5F933F73-A415-464C-A394-A8DC4334A7A5}" presName="linearFlow" presStyleCnt="0">
        <dgm:presLayoutVars>
          <dgm:resizeHandles val="exact"/>
        </dgm:presLayoutVars>
      </dgm:prSet>
      <dgm:spPr/>
    </dgm:pt>
    <dgm:pt modelId="{72748CFB-9580-4076-A935-55497F418A69}" type="pres">
      <dgm:prSet presAssocID="{8BBB6BDE-4FC7-483A-A0D4-537052D466D9}" presName="node" presStyleLbl="node1" presStyleIdx="0" presStyleCnt="1" custLinFactX="55556" custLinFactY="-23699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0EA8449-52EB-4621-9C09-ABD7E4412E1E}" type="presOf" srcId="{8BBB6BDE-4FC7-483A-A0D4-537052D466D9}" destId="{72748CFB-9580-4076-A935-55497F418A69}" srcOrd="0" destOrd="0" presId="urn:microsoft.com/office/officeart/2005/8/layout/process2"/>
    <dgm:cxn modelId="{940F2AF7-D2AC-4196-9AE6-8CE0AD8C8B7A}" type="presOf" srcId="{5F933F73-A415-464C-A394-A8DC4334A7A5}" destId="{5D0E2B0E-C2BD-4E82-9D15-38F03991EF73}" srcOrd="0" destOrd="0" presId="urn:microsoft.com/office/officeart/2005/8/layout/process2"/>
    <dgm:cxn modelId="{1D7A7A1C-12BF-4009-A5BA-9B8C21A933D2}" srcId="{5F933F73-A415-464C-A394-A8DC4334A7A5}" destId="{8BBB6BDE-4FC7-483A-A0D4-537052D466D9}" srcOrd="0" destOrd="0" parTransId="{4C7AE47A-FC23-465F-82EB-81F2D87F6589}" sibTransId="{D003CCF5-9A7B-4DE8-AC5D-2EBB1228C919}"/>
    <dgm:cxn modelId="{D3F2210A-A2C0-4559-864A-70C2203A6108}" type="presParOf" srcId="{5D0E2B0E-C2BD-4E82-9D15-38F03991EF73}" destId="{72748CFB-9580-4076-A935-55497F418A69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48A9A030-5ADE-48A8-9A34-817E20EE55B6}" type="doc">
      <dgm:prSet loTypeId="urn:microsoft.com/office/officeart/2005/8/layout/process2" loCatId="process" qsTypeId="urn:microsoft.com/office/officeart/2005/8/quickstyle/simple4" qsCatId="simple" csTypeId="urn:microsoft.com/office/officeart/2005/8/colors/accent3_5" csCatId="accent3" phldr="1"/>
      <dgm:spPr/>
    </dgm:pt>
    <dgm:pt modelId="{C5DB4063-C357-478E-961A-528667977DC7}">
      <dgm:prSet phldrT="[نص]" custT="1"/>
      <dgm:spPr/>
      <dgm:t>
        <a:bodyPr/>
        <a:lstStyle/>
        <a:p>
          <a:pPr rtl="1"/>
          <a:r>
            <a:rPr lang="ar-SA" sz="1000" b="0" dirty="0" err="1" smtClean="0"/>
            <a:t>تلنت</a:t>
          </a:r>
          <a:r>
            <a:rPr lang="ar-SA" sz="1000" b="0" dirty="0" smtClean="0"/>
            <a:t> </a:t>
          </a:r>
          <a:r>
            <a:rPr lang="en-US" sz="1000" b="0" dirty="0" smtClean="0"/>
            <a:t>Telnet</a:t>
          </a:r>
          <a:endParaRPr lang="ar-SA" sz="1000" b="0" dirty="0" smtClean="0"/>
        </a:p>
        <a:p>
          <a:pPr rtl="1"/>
          <a:r>
            <a:rPr lang="ar-SA" sz="1000" b="0" dirty="0" smtClean="0"/>
            <a:t>بروتوكول نقل الملفات </a:t>
          </a:r>
          <a:r>
            <a:rPr lang="en-US" sz="1000" b="0" dirty="0" smtClean="0"/>
            <a:t>File Transfer Protocol – FTP</a:t>
          </a:r>
          <a:endParaRPr lang="ar-SA" sz="1000" b="0" dirty="0" smtClean="0"/>
        </a:p>
        <a:p>
          <a:pPr rtl="1"/>
          <a:r>
            <a:rPr lang="ar-SA" sz="1000" b="0" dirty="0" smtClean="0"/>
            <a:t>شبكة الويب العالمية </a:t>
          </a:r>
          <a:r>
            <a:rPr lang="en-US" sz="1000" b="0" dirty="0" smtClean="0"/>
            <a:t>World Wide Web – WWW</a:t>
          </a:r>
          <a:endParaRPr lang="ar-SA" sz="1000" b="0" dirty="0" smtClean="0"/>
        </a:p>
        <a:p>
          <a:pPr rtl="1"/>
          <a:r>
            <a:rPr lang="en-US" sz="1000" b="0" dirty="0" err="1" smtClean="0"/>
            <a:t>HyperText</a:t>
          </a:r>
          <a:r>
            <a:rPr lang="en-US" sz="1000" b="0" dirty="0" smtClean="0"/>
            <a:t> Transfer Protocol – HTTP</a:t>
          </a:r>
          <a:endParaRPr lang="ar-SA" sz="1000" b="0" dirty="0" smtClean="0"/>
        </a:p>
        <a:p>
          <a:pPr rtl="1"/>
          <a:r>
            <a:rPr lang="ar-SA" sz="1000" b="0" dirty="0" smtClean="0"/>
            <a:t>موقع ويب </a:t>
          </a:r>
          <a:r>
            <a:rPr lang="en-US" sz="1000" b="0" dirty="0" smtClean="0"/>
            <a:t>web site</a:t>
          </a:r>
          <a:endParaRPr lang="ar-SA" sz="1000" b="0" dirty="0" smtClean="0"/>
        </a:p>
        <a:p>
          <a:pPr rtl="1"/>
          <a:r>
            <a:rPr lang="ar-SA" sz="1000" b="0" dirty="0" smtClean="0"/>
            <a:t>صفحات ويب </a:t>
          </a:r>
          <a:r>
            <a:rPr lang="en-US" sz="1000" b="0" dirty="0" smtClean="0"/>
            <a:t>web pages</a:t>
          </a:r>
          <a:endParaRPr lang="ar-SA" sz="1000" b="0" dirty="0" smtClean="0"/>
        </a:p>
        <a:p>
          <a:pPr rtl="1"/>
          <a:r>
            <a:rPr lang="en-US" sz="1000" b="0" dirty="0" smtClean="0"/>
            <a:t>Hypertext Markup Language – HTML</a:t>
          </a:r>
          <a:endParaRPr lang="ar-SA" sz="1000" b="0" dirty="0" smtClean="0"/>
        </a:p>
        <a:p>
          <a:pPr rtl="1"/>
          <a:r>
            <a:rPr lang="ar-SA" sz="1000" b="0" dirty="0" smtClean="0"/>
            <a:t>مسئول الموقع </a:t>
          </a:r>
          <a:r>
            <a:rPr lang="en-US" sz="1000" b="0" dirty="0" smtClean="0"/>
            <a:t>Web Master</a:t>
          </a:r>
          <a:endParaRPr lang="ar-SA" sz="1000" b="0" dirty="0" smtClean="0"/>
        </a:p>
        <a:p>
          <a:pPr rtl="1"/>
          <a:r>
            <a:rPr lang="en-US" sz="1000" b="0" dirty="0" smtClean="0"/>
            <a:t>Extensible Markup Language – XML</a:t>
          </a:r>
        </a:p>
        <a:p>
          <a:pPr rtl="1"/>
          <a:r>
            <a:rPr lang="en-US" sz="1000" b="0" dirty="0" smtClean="0"/>
            <a:t>Uniform Resource Locator – URL</a:t>
          </a:r>
          <a:endParaRPr lang="ar-SA" sz="1000" b="0" dirty="0"/>
        </a:p>
      </dgm:t>
    </dgm:pt>
    <dgm:pt modelId="{08E66062-2844-4363-AD38-8DCD2949D62C}" type="parTrans" cxnId="{5E4F5FC6-F9D6-4F85-B83C-1244813E5C30}">
      <dgm:prSet/>
      <dgm:spPr/>
      <dgm:t>
        <a:bodyPr/>
        <a:lstStyle/>
        <a:p>
          <a:pPr rtl="1"/>
          <a:endParaRPr lang="ar-SA"/>
        </a:p>
      </dgm:t>
    </dgm:pt>
    <dgm:pt modelId="{386F50BA-634D-4452-BBEE-65CA6917EE2D}" type="sibTrans" cxnId="{5E4F5FC6-F9D6-4F85-B83C-1244813E5C30}">
      <dgm:prSet/>
      <dgm:spPr/>
      <dgm:t>
        <a:bodyPr/>
        <a:lstStyle/>
        <a:p>
          <a:pPr rtl="1"/>
          <a:endParaRPr lang="ar-SA"/>
        </a:p>
      </dgm:t>
    </dgm:pt>
    <dgm:pt modelId="{7F4C02C2-8D3C-41F8-B0BF-5B0A4A2B8917}" type="pres">
      <dgm:prSet presAssocID="{48A9A030-5ADE-48A8-9A34-817E20EE55B6}" presName="linearFlow" presStyleCnt="0">
        <dgm:presLayoutVars>
          <dgm:resizeHandles val="exact"/>
        </dgm:presLayoutVars>
      </dgm:prSet>
      <dgm:spPr/>
    </dgm:pt>
    <dgm:pt modelId="{7B263EAE-2EBB-44C5-85DD-80426E81D2BA}" type="pres">
      <dgm:prSet presAssocID="{C5DB4063-C357-478E-961A-528667977DC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10C7E1-DE2D-4807-82FD-5C56615FE00F}" type="presOf" srcId="{C5DB4063-C357-478E-961A-528667977DC7}" destId="{7B263EAE-2EBB-44C5-85DD-80426E81D2BA}" srcOrd="0" destOrd="0" presId="urn:microsoft.com/office/officeart/2005/8/layout/process2"/>
    <dgm:cxn modelId="{624097DE-BB59-4E95-8853-6299EE8E65E9}" type="presOf" srcId="{48A9A030-5ADE-48A8-9A34-817E20EE55B6}" destId="{7F4C02C2-8D3C-41F8-B0BF-5B0A4A2B8917}" srcOrd="0" destOrd="0" presId="urn:microsoft.com/office/officeart/2005/8/layout/process2"/>
    <dgm:cxn modelId="{5E4F5FC6-F9D6-4F85-B83C-1244813E5C30}" srcId="{48A9A030-5ADE-48A8-9A34-817E20EE55B6}" destId="{C5DB4063-C357-478E-961A-528667977DC7}" srcOrd="0" destOrd="0" parTransId="{08E66062-2844-4363-AD38-8DCD2949D62C}" sibTransId="{386F50BA-634D-4452-BBEE-65CA6917EE2D}"/>
    <dgm:cxn modelId="{B4C8DC40-A27C-462E-9E3E-D9E65715AC7E}" type="presParOf" srcId="{7F4C02C2-8D3C-41F8-B0BF-5B0A4A2B8917}" destId="{7B263EAE-2EBB-44C5-85DD-80426E81D2BA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161CB650-3B52-4453-BAC9-E01F9EE3F2B8}" type="doc">
      <dgm:prSet loTypeId="urn:microsoft.com/office/officeart/2005/8/layout/process2" loCatId="process" qsTypeId="urn:microsoft.com/office/officeart/2005/8/quickstyle/simple4" qsCatId="simple" csTypeId="urn:microsoft.com/office/officeart/2005/8/colors/accent3_5" csCatId="accent3" phldr="1"/>
      <dgm:spPr/>
    </dgm:pt>
    <dgm:pt modelId="{6C875F6D-4F65-4E0A-933D-42EC52069A4D}">
      <dgm:prSet phldrT="[نص]"/>
      <dgm:spPr/>
      <dgm:t>
        <a:bodyPr/>
        <a:lstStyle/>
        <a:p>
          <a:pPr rtl="1"/>
          <a:r>
            <a:rPr lang="ar-SA" b="0" u="none" dirty="0" smtClean="0">
              <a:effectLst/>
            </a:rPr>
            <a:t>محركات البحث </a:t>
          </a:r>
          <a:r>
            <a:rPr lang="en-US" b="0" u="none" dirty="0" smtClean="0">
              <a:effectLst/>
            </a:rPr>
            <a:t>search engine </a:t>
          </a:r>
          <a:endParaRPr lang="ar-SA" b="0" u="none" dirty="0" smtClean="0">
            <a:effectLst/>
          </a:endParaRPr>
        </a:p>
        <a:p>
          <a:pPr rtl="1"/>
          <a:r>
            <a:rPr lang="ar-SA" b="0" u="none" dirty="0" smtClean="0">
              <a:effectLst/>
            </a:rPr>
            <a:t>برنامج العنكبوت </a:t>
          </a:r>
          <a:r>
            <a:rPr lang="en-US" b="0" u="none" dirty="0" smtClean="0">
              <a:effectLst/>
            </a:rPr>
            <a:t> web spider</a:t>
          </a:r>
          <a:endParaRPr lang="ar-SA" b="0" u="none" dirty="0" smtClean="0">
            <a:effectLst/>
          </a:endParaRPr>
        </a:p>
        <a:p>
          <a:pPr rtl="1"/>
          <a:r>
            <a:rPr lang="ar-SA" b="0" u="none" dirty="0" smtClean="0">
              <a:effectLst/>
            </a:rPr>
            <a:t>برنامج المُفهرس </a:t>
          </a:r>
          <a:r>
            <a:rPr lang="en-US" b="0" u="none" dirty="0" smtClean="0">
              <a:effectLst/>
            </a:rPr>
            <a:t>indexer</a:t>
          </a:r>
          <a:endParaRPr lang="ar-SA" b="0" u="none" dirty="0">
            <a:effectLst/>
          </a:endParaRPr>
        </a:p>
      </dgm:t>
    </dgm:pt>
    <dgm:pt modelId="{44E2CF4A-C9EF-4FF6-8B23-F20EB9B44B88}" type="parTrans" cxnId="{D7F3C391-7976-459E-9EB9-EBF84A5C3683}">
      <dgm:prSet/>
      <dgm:spPr/>
      <dgm:t>
        <a:bodyPr/>
        <a:lstStyle/>
        <a:p>
          <a:pPr rtl="1"/>
          <a:endParaRPr lang="ar-SA" b="0" u="none">
            <a:effectLst/>
          </a:endParaRPr>
        </a:p>
      </dgm:t>
    </dgm:pt>
    <dgm:pt modelId="{76E614F8-E199-4B31-8B8D-096921A7BA2C}" type="sibTrans" cxnId="{D7F3C391-7976-459E-9EB9-EBF84A5C3683}">
      <dgm:prSet/>
      <dgm:spPr/>
      <dgm:t>
        <a:bodyPr/>
        <a:lstStyle/>
        <a:p>
          <a:pPr rtl="1"/>
          <a:endParaRPr lang="ar-SA" b="0" u="none">
            <a:effectLst/>
          </a:endParaRPr>
        </a:p>
      </dgm:t>
    </dgm:pt>
    <dgm:pt modelId="{F1A82C18-7DD8-4E64-9675-9B999FCE969B}">
      <dgm:prSet phldrT="[نص]"/>
      <dgm:spPr/>
      <dgm:t>
        <a:bodyPr/>
        <a:lstStyle/>
        <a:p>
          <a:pPr rtl="1"/>
          <a:r>
            <a:rPr lang="ar-SA" b="0" u="none" dirty="0" smtClean="0">
              <a:effectLst/>
            </a:rPr>
            <a:t>المدخل </a:t>
          </a:r>
          <a:r>
            <a:rPr lang="en-US" b="0" u="none" dirty="0" smtClean="0">
              <a:effectLst/>
            </a:rPr>
            <a:t> Portal</a:t>
          </a:r>
        </a:p>
        <a:p>
          <a:pPr rtl="1"/>
          <a:r>
            <a:rPr lang="ar-SA" b="0" u="none" dirty="0" smtClean="0">
              <a:effectLst/>
            </a:rPr>
            <a:t>تكنولوجيا الدفع </a:t>
          </a:r>
          <a:r>
            <a:rPr lang="en-US" b="0" u="none" dirty="0" smtClean="0">
              <a:effectLst/>
            </a:rPr>
            <a:t>Push Technology or server push</a:t>
          </a:r>
          <a:endParaRPr lang="ar-SA" b="0" u="none" dirty="0" smtClean="0">
            <a:effectLst/>
          </a:endParaRPr>
        </a:p>
        <a:p>
          <a:pPr rtl="1"/>
          <a:r>
            <a:rPr lang="ar-SA" b="0" u="none" dirty="0" smtClean="0">
              <a:effectLst/>
            </a:rPr>
            <a:t>تعدد الإرسال </a:t>
          </a:r>
          <a:r>
            <a:rPr lang="en-US" b="0" u="none" dirty="0" smtClean="0">
              <a:effectLst/>
            </a:rPr>
            <a:t>Multicasting</a:t>
          </a:r>
          <a:endParaRPr lang="ar-SA" b="0" u="none" dirty="0" smtClean="0">
            <a:effectLst/>
          </a:endParaRPr>
        </a:p>
        <a:p>
          <a:pPr rtl="1"/>
          <a:endParaRPr lang="ar-SA" b="0" u="none" dirty="0">
            <a:effectLst/>
          </a:endParaRPr>
        </a:p>
      </dgm:t>
    </dgm:pt>
    <dgm:pt modelId="{BF60743D-EB64-444A-B75C-93B771550A2B}" type="parTrans" cxnId="{79888056-2130-461D-9725-3948CA3B5E53}">
      <dgm:prSet/>
      <dgm:spPr/>
      <dgm:t>
        <a:bodyPr/>
        <a:lstStyle/>
        <a:p>
          <a:pPr rtl="1"/>
          <a:endParaRPr lang="ar-SA" b="0" u="none">
            <a:effectLst/>
          </a:endParaRPr>
        </a:p>
      </dgm:t>
    </dgm:pt>
    <dgm:pt modelId="{5149D619-0B9C-46A9-93B2-6386B6245871}" type="sibTrans" cxnId="{79888056-2130-461D-9725-3948CA3B5E53}">
      <dgm:prSet/>
      <dgm:spPr/>
      <dgm:t>
        <a:bodyPr/>
        <a:lstStyle/>
        <a:p>
          <a:pPr rtl="1"/>
          <a:endParaRPr lang="ar-SA" b="0" u="none">
            <a:effectLst/>
          </a:endParaRPr>
        </a:p>
      </dgm:t>
    </dgm:pt>
    <dgm:pt modelId="{9ED3F642-868D-463C-BBD0-5175D5845DFB}" type="pres">
      <dgm:prSet presAssocID="{161CB650-3B52-4453-BAC9-E01F9EE3F2B8}" presName="linearFlow" presStyleCnt="0">
        <dgm:presLayoutVars>
          <dgm:resizeHandles val="exact"/>
        </dgm:presLayoutVars>
      </dgm:prSet>
      <dgm:spPr/>
    </dgm:pt>
    <dgm:pt modelId="{37705C20-211F-4CD5-8612-9E316044481F}" type="pres">
      <dgm:prSet presAssocID="{6C875F6D-4F65-4E0A-933D-42EC52069A4D}" presName="node" presStyleLbl="node1" presStyleIdx="0" presStyleCnt="2" custLinFactNeighborX="-688" custLinFactNeighborY="-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BD819CF-3315-46AA-8B30-C5B6F2E0988D}" type="pres">
      <dgm:prSet presAssocID="{76E614F8-E199-4B31-8B8D-096921A7BA2C}" presName="sibTrans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B9B9112A-6D02-4193-8182-C234E7F91A6C}" type="pres">
      <dgm:prSet presAssocID="{76E614F8-E199-4B31-8B8D-096921A7BA2C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F342F41-B52A-4B5F-A208-9BD34EDFD753}" type="pres">
      <dgm:prSet presAssocID="{F1A82C18-7DD8-4E64-9675-9B999FCE969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26BB9D1-6587-41AD-AF35-99F63D2068F6}" type="presOf" srcId="{F1A82C18-7DD8-4E64-9675-9B999FCE969B}" destId="{EF342F41-B52A-4B5F-A208-9BD34EDFD753}" srcOrd="0" destOrd="0" presId="urn:microsoft.com/office/officeart/2005/8/layout/process2"/>
    <dgm:cxn modelId="{87DB9B52-0199-4141-9C36-E096D58D5E88}" type="presOf" srcId="{76E614F8-E199-4B31-8B8D-096921A7BA2C}" destId="{CBD819CF-3315-46AA-8B30-C5B6F2E0988D}" srcOrd="0" destOrd="0" presId="urn:microsoft.com/office/officeart/2005/8/layout/process2"/>
    <dgm:cxn modelId="{5DE917B7-C604-4577-A527-7A22981BBAE8}" type="presOf" srcId="{6C875F6D-4F65-4E0A-933D-42EC52069A4D}" destId="{37705C20-211F-4CD5-8612-9E316044481F}" srcOrd="0" destOrd="0" presId="urn:microsoft.com/office/officeart/2005/8/layout/process2"/>
    <dgm:cxn modelId="{D7F3C391-7976-459E-9EB9-EBF84A5C3683}" srcId="{161CB650-3B52-4453-BAC9-E01F9EE3F2B8}" destId="{6C875F6D-4F65-4E0A-933D-42EC52069A4D}" srcOrd="0" destOrd="0" parTransId="{44E2CF4A-C9EF-4FF6-8B23-F20EB9B44B88}" sibTransId="{76E614F8-E199-4B31-8B8D-096921A7BA2C}"/>
    <dgm:cxn modelId="{79888056-2130-461D-9725-3948CA3B5E53}" srcId="{161CB650-3B52-4453-BAC9-E01F9EE3F2B8}" destId="{F1A82C18-7DD8-4E64-9675-9B999FCE969B}" srcOrd="1" destOrd="0" parTransId="{BF60743D-EB64-444A-B75C-93B771550A2B}" sibTransId="{5149D619-0B9C-46A9-93B2-6386B6245871}"/>
    <dgm:cxn modelId="{AA517C27-8793-462B-8F2F-B35F27F3312B}" type="presOf" srcId="{76E614F8-E199-4B31-8B8D-096921A7BA2C}" destId="{B9B9112A-6D02-4193-8182-C234E7F91A6C}" srcOrd="1" destOrd="0" presId="urn:microsoft.com/office/officeart/2005/8/layout/process2"/>
    <dgm:cxn modelId="{7D58EE8B-227D-4F96-8819-97B35F8ECEC5}" type="presOf" srcId="{161CB650-3B52-4453-BAC9-E01F9EE3F2B8}" destId="{9ED3F642-868D-463C-BBD0-5175D5845DFB}" srcOrd="0" destOrd="0" presId="urn:microsoft.com/office/officeart/2005/8/layout/process2"/>
    <dgm:cxn modelId="{58C380FA-FA6B-4D9B-82A4-C47C83CD4A3B}" type="presParOf" srcId="{9ED3F642-868D-463C-BBD0-5175D5845DFB}" destId="{37705C20-211F-4CD5-8612-9E316044481F}" srcOrd="0" destOrd="0" presId="urn:microsoft.com/office/officeart/2005/8/layout/process2"/>
    <dgm:cxn modelId="{1F477EC7-6D3F-4996-8746-BEDB7E656B78}" type="presParOf" srcId="{9ED3F642-868D-463C-BBD0-5175D5845DFB}" destId="{CBD819CF-3315-46AA-8B30-C5B6F2E0988D}" srcOrd="1" destOrd="0" presId="urn:microsoft.com/office/officeart/2005/8/layout/process2"/>
    <dgm:cxn modelId="{638C9D4A-C91E-414D-A15C-280A526C30FD}" type="presParOf" srcId="{CBD819CF-3315-46AA-8B30-C5B6F2E0988D}" destId="{B9B9112A-6D02-4193-8182-C234E7F91A6C}" srcOrd="0" destOrd="0" presId="urn:microsoft.com/office/officeart/2005/8/layout/process2"/>
    <dgm:cxn modelId="{7C10D613-4EEF-498C-8AE7-82ACD6669A21}" type="presParOf" srcId="{9ED3F642-868D-463C-BBD0-5175D5845DFB}" destId="{EF342F41-B52A-4B5F-A208-9BD34EDFD753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061B7266-6882-424C-9D92-BDC923B328E2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FE4741D2-2C44-46BC-9805-3A9050E1E0E1}">
      <dgm:prSet phldrT="[نص]"/>
      <dgm:spPr/>
      <dgm:t>
        <a:bodyPr/>
        <a:lstStyle/>
        <a:p>
          <a:pPr rtl="1"/>
          <a:r>
            <a:rPr lang="ar-SA" b="0" u="none" dirty="0" smtClean="0"/>
            <a:t>الترابط العالمي </a:t>
          </a:r>
          <a:r>
            <a:rPr lang="en-US" b="0" u="none" dirty="0" smtClean="0"/>
            <a:t>Global Connectivity</a:t>
          </a:r>
          <a:endParaRPr lang="ar-SA" b="0" u="none" dirty="0" smtClean="0"/>
        </a:p>
        <a:p>
          <a:pPr rtl="1"/>
          <a:r>
            <a:rPr lang="ar-SA" b="0" u="none" dirty="0" smtClean="0"/>
            <a:t>تخفيض ثمن الاتصالات </a:t>
          </a:r>
          <a:r>
            <a:rPr lang="en-US" b="0" u="none" dirty="0" smtClean="0"/>
            <a:t>Reduced Communications Cost</a:t>
          </a:r>
          <a:endParaRPr lang="ar-SA" b="0" u="none" dirty="0" smtClean="0"/>
        </a:p>
        <a:p>
          <a:pPr rtl="1"/>
          <a:r>
            <a:rPr lang="ar-SA" b="0" u="none" dirty="0" smtClean="0"/>
            <a:t>تخفيض تكاليف المعاملات التجارية </a:t>
          </a:r>
          <a:r>
            <a:rPr lang="en-US" b="0" u="none" dirty="0" smtClean="0"/>
            <a:t>Lower Transaction Costs</a:t>
          </a:r>
          <a:endParaRPr lang="ar-SA" b="0" u="none" dirty="0" smtClean="0"/>
        </a:p>
        <a:p>
          <a:pPr rtl="1"/>
          <a:r>
            <a:rPr lang="ar-SA" b="0" u="none" dirty="0" smtClean="0"/>
            <a:t>تخفيض تكاليف الوكالات التجارية </a:t>
          </a:r>
          <a:r>
            <a:rPr lang="en-US" b="0" u="none" dirty="0" smtClean="0"/>
            <a:t>Lower Agency Costs</a:t>
          </a:r>
          <a:endParaRPr lang="ar-SA" b="0" u="none" dirty="0" smtClean="0"/>
        </a:p>
        <a:p>
          <a:pPr rtl="1"/>
          <a:r>
            <a:rPr lang="ar-SA" b="0" u="none" dirty="0" smtClean="0"/>
            <a:t>التفاعل والمرونة </a:t>
          </a:r>
          <a:r>
            <a:rPr lang="en-US" b="0" u="none" dirty="0" smtClean="0"/>
            <a:t>Interactivity and Flexibility</a:t>
          </a:r>
          <a:endParaRPr lang="ar-SA" b="0" u="none" dirty="0" smtClean="0"/>
        </a:p>
        <a:p>
          <a:pPr rtl="1"/>
          <a:r>
            <a:rPr lang="ar-SA" b="0" u="none" dirty="0" smtClean="0"/>
            <a:t>سرعة نشر المعلومات والمعرفة </a:t>
          </a:r>
          <a:r>
            <a:rPr lang="en-US" b="0" u="none" dirty="0" smtClean="0"/>
            <a:t>Accelerated Knowledge</a:t>
          </a:r>
          <a:endParaRPr lang="ar-SA" b="0" u="none" dirty="0"/>
        </a:p>
      </dgm:t>
    </dgm:pt>
    <dgm:pt modelId="{EA6216F2-3C20-418C-B0C8-D43F0E2A0566}" type="parTrans" cxnId="{BB54E8E0-4A08-48E5-A4C3-2956CA690B15}">
      <dgm:prSet/>
      <dgm:spPr/>
      <dgm:t>
        <a:bodyPr/>
        <a:lstStyle/>
        <a:p>
          <a:pPr rtl="1"/>
          <a:endParaRPr lang="ar-SA" b="0" u="none"/>
        </a:p>
      </dgm:t>
    </dgm:pt>
    <dgm:pt modelId="{95C0E6B8-F5A5-467F-BADD-946106AF6778}" type="sibTrans" cxnId="{BB54E8E0-4A08-48E5-A4C3-2956CA690B15}">
      <dgm:prSet/>
      <dgm:spPr/>
      <dgm:t>
        <a:bodyPr/>
        <a:lstStyle/>
        <a:p>
          <a:pPr rtl="1"/>
          <a:endParaRPr lang="ar-SA" b="0" u="none"/>
        </a:p>
      </dgm:t>
    </dgm:pt>
    <dgm:pt modelId="{33BB7AD5-A72B-4864-A0B6-19BD9BAA1AFA}">
      <dgm:prSet phldrT="[نص]"/>
      <dgm:spPr/>
      <dgm:t>
        <a:bodyPr/>
        <a:lstStyle/>
        <a:p>
          <a:pPr rtl="1"/>
          <a:r>
            <a:rPr lang="ar-SA" b="0" u="none" dirty="0" smtClean="0"/>
            <a:t>واجهة المحل الافتراضية </a:t>
          </a:r>
          <a:r>
            <a:rPr lang="en-US" b="0" u="none" dirty="0" smtClean="0"/>
            <a:t>Virtual Storefront</a:t>
          </a:r>
          <a:endParaRPr lang="ar-SA" b="0" u="none" dirty="0" smtClean="0"/>
        </a:p>
        <a:p>
          <a:pPr rtl="1"/>
          <a:r>
            <a:rPr lang="ar-SA" b="0" u="none" dirty="0" smtClean="0"/>
            <a:t>مراكز التسويق </a:t>
          </a:r>
          <a:r>
            <a:rPr lang="en-US" b="0" u="none" dirty="0" smtClean="0"/>
            <a:t>Marketplace Concentrator</a:t>
          </a:r>
          <a:endParaRPr lang="ar-SA" b="0" u="none" dirty="0" smtClean="0"/>
        </a:p>
        <a:p>
          <a:pPr rtl="1"/>
          <a:r>
            <a:rPr lang="ar-SA" b="0" u="none" dirty="0" smtClean="0"/>
            <a:t>وسطاء (سماسرة) المعلومات </a:t>
          </a:r>
          <a:r>
            <a:rPr lang="en-US" b="0" u="none" dirty="0" smtClean="0"/>
            <a:t>Information Brokers</a:t>
          </a:r>
          <a:endParaRPr lang="ar-SA" b="0" u="none" dirty="0" smtClean="0"/>
        </a:p>
        <a:p>
          <a:pPr rtl="1"/>
          <a:r>
            <a:rPr lang="ar-SA" b="0" u="none" dirty="0" smtClean="0"/>
            <a:t>وسطاء (سماسرة) المعاملات </a:t>
          </a:r>
          <a:r>
            <a:rPr lang="en-US" b="0" u="none" dirty="0" smtClean="0"/>
            <a:t>Transaction Brokers</a:t>
          </a:r>
          <a:endParaRPr lang="ar-SA" b="0" u="none" dirty="0" smtClean="0"/>
        </a:p>
        <a:p>
          <a:pPr rtl="1"/>
          <a:r>
            <a:rPr lang="ar-SA" b="0" u="none" dirty="0" smtClean="0"/>
            <a:t>تسليم المنتجات الرقمية </a:t>
          </a:r>
          <a:r>
            <a:rPr lang="en-US" b="0" u="none" dirty="0" smtClean="0"/>
            <a:t>Digital Product Delivery </a:t>
          </a:r>
          <a:endParaRPr lang="ar-SA" b="0" u="none" dirty="0" smtClean="0"/>
        </a:p>
        <a:p>
          <a:pPr rtl="1"/>
          <a:r>
            <a:rPr lang="ar-SA" b="0" u="none" dirty="0" smtClean="0"/>
            <a:t>مزود خدمات مباشر </a:t>
          </a:r>
          <a:r>
            <a:rPr lang="en-US" b="0" u="none" dirty="0" smtClean="0"/>
            <a:t>On-Line Services Provider</a:t>
          </a:r>
          <a:endParaRPr lang="ar-SA" b="0" u="none" dirty="0" smtClean="0"/>
        </a:p>
        <a:p>
          <a:pPr rtl="1"/>
          <a:r>
            <a:rPr lang="ar-SA" b="0" u="none" dirty="0" smtClean="0"/>
            <a:t>المزاد العكسي </a:t>
          </a:r>
          <a:r>
            <a:rPr lang="en-US" b="0" u="none" dirty="0" smtClean="0"/>
            <a:t>:Reverse Auction </a:t>
          </a:r>
          <a:endParaRPr lang="ar-SA" b="0" u="none" dirty="0" smtClean="0"/>
        </a:p>
        <a:p>
          <a:pPr rtl="1"/>
          <a:r>
            <a:rPr lang="ar-SA" b="0" u="none" dirty="0" smtClean="0"/>
            <a:t>مزود المعلومات </a:t>
          </a:r>
          <a:r>
            <a:rPr lang="en-US" b="0" u="none" dirty="0" smtClean="0"/>
            <a:t>Content Provider</a:t>
          </a:r>
          <a:endParaRPr lang="ar-SA" b="0" u="none" dirty="0"/>
        </a:p>
      </dgm:t>
    </dgm:pt>
    <dgm:pt modelId="{C0E9C8FF-0060-45E3-9D82-412D022B3AFE}" type="parTrans" cxnId="{A9EAA6DC-2EDE-4FE5-8BC6-6B8272FFC9E1}">
      <dgm:prSet/>
      <dgm:spPr/>
      <dgm:t>
        <a:bodyPr/>
        <a:lstStyle/>
        <a:p>
          <a:pPr rtl="1"/>
          <a:endParaRPr lang="ar-SA" b="0" u="none"/>
        </a:p>
      </dgm:t>
    </dgm:pt>
    <dgm:pt modelId="{282EFAC0-49BE-4785-8222-8871E62FD22F}" type="sibTrans" cxnId="{A9EAA6DC-2EDE-4FE5-8BC6-6B8272FFC9E1}">
      <dgm:prSet/>
      <dgm:spPr/>
      <dgm:t>
        <a:bodyPr/>
        <a:lstStyle/>
        <a:p>
          <a:pPr rtl="1"/>
          <a:endParaRPr lang="ar-SA" b="0" u="none"/>
        </a:p>
      </dgm:t>
    </dgm:pt>
    <dgm:pt modelId="{72F480E1-EFC9-498F-A7D6-D6D154E9F312}">
      <dgm:prSet phldrT="[نص]"/>
      <dgm:spPr/>
      <dgm:t>
        <a:bodyPr/>
        <a:lstStyle/>
        <a:p>
          <a:pPr rtl="1"/>
          <a:r>
            <a:rPr lang="ar-SA" b="0" u="none" dirty="0" smtClean="0"/>
            <a:t>مواقع استضافة الخدمات  </a:t>
          </a:r>
          <a:r>
            <a:rPr lang="en-US" b="0" u="none" dirty="0" smtClean="0"/>
            <a:t>(Web Hosting Service)</a:t>
          </a:r>
          <a:endParaRPr lang="ar-SA" b="0" u="none" dirty="0" smtClean="0"/>
        </a:p>
        <a:p>
          <a:pPr rtl="1"/>
          <a:r>
            <a:rPr lang="ar-SA" b="0" u="none" dirty="0" smtClean="0"/>
            <a:t>نظام الدفع الالكتروني </a:t>
          </a:r>
          <a:r>
            <a:rPr lang="en-US" b="0" u="none" dirty="0" smtClean="0"/>
            <a:t>(Electronic Payment System) </a:t>
          </a:r>
          <a:endParaRPr lang="ar-SA" b="0" u="none" dirty="0"/>
        </a:p>
      </dgm:t>
    </dgm:pt>
    <dgm:pt modelId="{36449EF2-FB20-4050-8495-213D9FA1687C}" type="parTrans" cxnId="{43D74789-0873-4220-A585-9F8270AE8B16}">
      <dgm:prSet/>
      <dgm:spPr/>
      <dgm:t>
        <a:bodyPr/>
        <a:lstStyle/>
        <a:p>
          <a:pPr rtl="1"/>
          <a:endParaRPr lang="ar-SA" b="0" u="none"/>
        </a:p>
      </dgm:t>
    </dgm:pt>
    <dgm:pt modelId="{6D5C3FED-3DCF-4338-A1EB-450E505D3918}" type="sibTrans" cxnId="{43D74789-0873-4220-A585-9F8270AE8B16}">
      <dgm:prSet/>
      <dgm:spPr/>
      <dgm:t>
        <a:bodyPr/>
        <a:lstStyle/>
        <a:p>
          <a:pPr rtl="1"/>
          <a:endParaRPr lang="ar-SA" b="0" u="none"/>
        </a:p>
      </dgm:t>
    </dgm:pt>
    <dgm:pt modelId="{825B4DBF-C95D-4526-9DE3-420BCF1F55EA}" type="pres">
      <dgm:prSet presAssocID="{061B7266-6882-424C-9D92-BDC923B328E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0D64A099-688B-43CC-84B8-F2EF4732F1B1}" type="pres">
      <dgm:prSet presAssocID="{FE4741D2-2C44-46BC-9805-3A9050E1E0E1}" presName="composite" presStyleCnt="0"/>
      <dgm:spPr/>
    </dgm:pt>
    <dgm:pt modelId="{78BFD3DC-D727-427D-B904-F942AF338A1B}" type="pres">
      <dgm:prSet presAssocID="{FE4741D2-2C44-46BC-9805-3A9050E1E0E1}" presName="bentUpArrow1" presStyleLbl="alignImgPlace1" presStyleIdx="0" presStyleCnt="2" custLinFactNeighborX="20433" custLinFactNeighborY="2435"/>
      <dgm:spPr/>
    </dgm:pt>
    <dgm:pt modelId="{9B9119DA-5602-40DC-B689-A7B48AB2AA34}" type="pres">
      <dgm:prSet presAssocID="{FE4741D2-2C44-46BC-9805-3A9050E1E0E1}" presName="ParentText" presStyleLbl="node1" presStyleIdx="0" presStyleCnt="3" custLinFactNeighborX="22885" custLinFactNeighborY="-256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E9A2058-3287-46CD-9CC5-7839EF232B7A}" type="pres">
      <dgm:prSet presAssocID="{FE4741D2-2C44-46BC-9805-3A9050E1E0E1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C1A05E-1187-4BF8-BA3B-18C408E45FD8}" type="pres">
      <dgm:prSet presAssocID="{95C0E6B8-F5A5-467F-BADD-946106AF6778}" presName="sibTrans" presStyleCnt="0"/>
      <dgm:spPr/>
    </dgm:pt>
    <dgm:pt modelId="{4237A89D-9F8E-4C7A-9CA7-9DED831AC074}" type="pres">
      <dgm:prSet presAssocID="{33BB7AD5-A72B-4864-A0B6-19BD9BAA1AFA}" presName="composite" presStyleCnt="0"/>
      <dgm:spPr/>
    </dgm:pt>
    <dgm:pt modelId="{5707E68D-093E-40E8-B7B3-A8EAF323F389}" type="pres">
      <dgm:prSet presAssocID="{33BB7AD5-A72B-4864-A0B6-19BD9BAA1AFA}" presName="bentUpArrow1" presStyleLbl="alignImgPlace1" presStyleIdx="1" presStyleCnt="2"/>
      <dgm:spPr/>
    </dgm:pt>
    <dgm:pt modelId="{5BAD9140-163E-411B-BD77-2D59BBB944A8}" type="pres">
      <dgm:prSet presAssocID="{33BB7AD5-A72B-4864-A0B6-19BD9BAA1AFA}" presName="ParentText" presStyleLbl="node1" presStyleIdx="1" presStyleCnt="3" custLinFactNeighborX="11619" custLinFactNeighborY="-103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C5F1DBF-1A2B-4598-8787-A07A85765044}" type="pres">
      <dgm:prSet presAssocID="{33BB7AD5-A72B-4864-A0B6-19BD9BAA1AFA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E3C8E3-8356-4B35-9950-DFD94D7CB103}" type="pres">
      <dgm:prSet presAssocID="{282EFAC0-49BE-4785-8222-8871E62FD22F}" presName="sibTrans" presStyleCnt="0"/>
      <dgm:spPr/>
    </dgm:pt>
    <dgm:pt modelId="{60775D48-39D3-476B-ACF0-F3117C65BB70}" type="pres">
      <dgm:prSet presAssocID="{72F480E1-EFC9-498F-A7D6-D6D154E9F312}" presName="composite" presStyleCnt="0"/>
      <dgm:spPr/>
    </dgm:pt>
    <dgm:pt modelId="{C41C12B5-0C48-497A-A377-072BF772B00D}" type="pres">
      <dgm:prSet presAssocID="{72F480E1-EFC9-498F-A7D6-D6D154E9F312}" presName="ParentText" presStyleLbl="node1" presStyleIdx="2" presStyleCnt="3" custLinFactNeighborX="-4765" custLinFactNeighborY="2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3D74789-0873-4220-A585-9F8270AE8B16}" srcId="{061B7266-6882-424C-9D92-BDC923B328E2}" destId="{72F480E1-EFC9-498F-A7D6-D6D154E9F312}" srcOrd="2" destOrd="0" parTransId="{36449EF2-FB20-4050-8495-213D9FA1687C}" sibTransId="{6D5C3FED-3DCF-4338-A1EB-450E505D3918}"/>
    <dgm:cxn modelId="{BB54E8E0-4A08-48E5-A4C3-2956CA690B15}" srcId="{061B7266-6882-424C-9D92-BDC923B328E2}" destId="{FE4741D2-2C44-46BC-9805-3A9050E1E0E1}" srcOrd="0" destOrd="0" parTransId="{EA6216F2-3C20-418C-B0C8-D43F0E2A0566}" sibTransId="{95C0E6B8-F5A5-467F-BADD-946106AF6778}"/>
    <dgm:cxn modelId="{783B49B3-320E-4CD7-97D7-370FD046FFFE}" type="presOf" srcId="{72F480E1-EFC9-498F-A7D6-D6D154E9F312}" destId="{C41C12B5-0C48-497A-A377-072BF772B00D}" srcOrd="0" destOrd="0" presId="urn:microsoft.com/office/officeart/2005/8/layout/StepDownProcess"/>
    <dgm:cxn modelId="{C5F74E8D-1C99-4C4A-A757-6A4C018F2831}" type="presOf" srcId="{33BB7AD5-A72B-4864-A0B6-19BD9BAA1AFA}" destId="{5BAD9140-163E-411B-BD77-2D59BBB944A8}" srcOrd="0" destOrd="0" presId="urn:microsoft.com/office/officeart/2005/8/layout/StepDownProcess"/>
    <dgm:cxn modelId="{A9EAA6DC-2EDE-4FE5-8BC6-6B8272FFC9E1}" srcId="{061B7266-6882-424C-9D92-BDC923B328E2}" destId="{33BB7AD5-A72B-4864-A0B6-19BD9BAA1AFA}" srcOrd="1" destOrd="0" parTransId="{C0E9C8FF-0060-45E3-9D82-412D022B3AFE}" sibTransId="{282EFAC0-49BE-4785-8222-8871E62FD22F}"/>
    <dgm:cxn modelId="{AFED632B-C16E-4F00-B107-BBE11EF1231A}" type="presOf" srcId="{061B7266-6882-424C-9D92-BDC923B328E2}" destId="{825B4DBF-C95D-4526-9DE3-420BCF1F55EA}" srcOrd="0" destOrd="0" presId="urn:microsoft.com/office/officeart/2005/8/layout/StepDownProcess"/>
    <dgm:cxn modelId="{6F5C1F5A-9337-41FF-9ED9-9719FF6649E8}" type="presOf" srcId="{FE4741D2-2C44-46BC-9805-3A9050E1E0E1}" destId="{9B9119DA-5602-40DC-B689-A7B48AB2AA34}" srcOrd="0" destOrd="0" presId="urn:microsoft.com/office/officeart/2005/8/layout/StepDownProcess"/>
    <dgm:cxn modelId="{2DDFA104-7514-4036-AD99-56459616A068}" type="presParOf" srcId="{825B4DBF-C95D-4526-9DE3-420BCF1F55EA}" destId="{0D64A099-688B-43CC-84B8-F2EF4732F1B1}" srcOrd="0" destOrd="0" presId="urn:microsoft.com/office/officeart/2005/8/layout/StepDownProcess"/>
    <dgm:cxn modelId="{C4F9B54C-7900-41BF-9F53-E1C325F7135B}" type="presParOf" srcId="{0D64A099-688B-43CC-84B8-F2EF4732F1B1}" destId="{78BFD3DC-D727-427D-B904-F942AF338A1B}" srcOrd="0" destOrd="0" presId="urn:microsoft.com/office/officeart/2005/8/layout/StepDownProcess"/>
    <dgm:cxn modelId="{44DEA597-053D-4C7D-9D1D-B791F992CB4F}" type="presParOf" srcId="{0D64A099-688B-43CC-84B8-F2EF4732F1B1}" destId="{9B9119DA-5602-40DC-B689-A7B48AB2AA34}" srcOrd="1" destOrd="0" presId="urn:microsoft.com/office/officeart/2005/8/layout/StepDownProcess"/>
    <dgm:cxn modelId="{82A9537D-3D43-49DE-BBA5-3B378DEC5A8A}" type="presParOf" srcId="{0D64A099-688B-43CC-84B8-F2EF4732F1B1}" destId="{5E9A2058-3287-46CD-9CC5-7839EF232B7A}" srcOrd="2" destOrd="0" presId="urn:microsoft.com/office/officeart/2005/8/layout/StepDownProcess"/>
    <dgm:cxn modelId="{4DF6136E-0B8A-4931-B321-281F4EBA7126}" type="presParOf" srcId="{825B4DBF-C95D-4526-9DE3-420BCF1F55EA}" destId="{9AC1A05E-1187-4BF8-BA3B-18C408E45FD8}" srcOrd="1" destOrd="0" presId="urn:microsoft.com/office/officeart/2005/8/layout/StepDownProcess"/>
    <dgm:cxn modelId="{994502F2-5C70-4221-BD5C-B9867A7E7F7D}" type="presParOf" srcId="{825B4DBF-C95D-4526-9DE3-420BCF1F55EA}" destId="{4237A89D-9F8E-4C7A-9CA7-9DED831AC074}" srcOrd="2" destOrd="0" presId="urn:microsoft.com/office/officeart/2005/8/layout/StepDownProcess"/>
    <dgm:cxn modelId="{7D74FAAE-118A-4DFA-B87F-4AD35AC60E80}" type="presParOf" srcId="{4237A89D-9F8E-4C7A-9CA7-9DED831AC074}" destId="{5707E68D-093E-40E8-B7B3-A8EAF323F389}" srcOrd="0" destOrd="0" presId="urn:microsoft.com/office/officeart/2005/8/layout/StepDownProcess"/>
    <dgm:cxn modelId="{B21ACA24-5D39-438C-9C00-411C00346C8B}" type="presParOf" srcId="{4237A89D-9F8E-4C7A-9CA7-9DED831AC074}" destId="{5BAD9140-163E-411B-BD77-2D59BBB944A8}" srcOrd="1" destOrd="0" presId="urn:microsoft.com/office/officeart/2005/8/layout/StepDownProcess"/>
    <dgm:cxn modelId="{0B7D6E3E-93E5-4606-8B76-07C5BD2F6A41}" type="presParOf" srcId="{4237A89D-9F8E-4C7A-9CA7-9DED831AC074}" destId="{DC5F1DBF-1A2B-4598-8787-A07A85765044}" srcOrd="2" destOrd="0" presId="urn:microsoft.com/office/officeart/2005/8/layout/StepDownProcess"/>
    <dgm:cxn modelId="{0EBC1F5E-725C-4309-9B6E-77E3F7C35EC7}" type="presParOf" srcId="{825B4DBF-C95D-4526-9DE3-420BCF1F55EA}" destId="{FBE3C8E3-8356-4B35-9950-DFD94D7CB103}" srcOrd="3" destOrd="0" presId="urn:microsoft.com/office/officeart/2005/8/layout/StepDownProcess"/>
    <dgm:cxn modelId="{D574BD12-E199-4E7D-A5A0-EAFED8190FA6}" type="presParOf" srcId="{825B4DBF-C95D-4526-9DE3-420BCF1F55EA}" destId="{60775D48-39D3-476B-ACF0-F3117C65BB70}" srcOrd="4" destOrd="0" presId="urn:microsoft.com/office/officeart/2005/8/layout/StepDownProcess"/>
    <dgm:cxn modelId="{E38AFA42-67E0-4C06-BB8F-CC1987E36C72}" type="presParOf" srcId="{60775D48-39D3-476B-ACF0-F3117C65BB70}" destId="{C41C12B5-0C48-497A-A377-072BF772B00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06554-885B-46D4-9C77-8E707D5868FB}">
      <dsp:nvSpPr>
        <dsp:cNvPr id="0" name=""/>
        <dsp:cNvSpPr/>
      </dsp:nvSpPr>
      <dsp:spPr>
        <a:xfrm>
          <a:off x="0" y="0"/>
          <a:ext cx="1905000" cy="1905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C083E7-A306-487A-9F7A-099FF6C92FF1}">
      <dsp:nvSpPr>
        <dsp:cNvPr id="0" name=""/>
        <dsp:cNvSpPr/>
      </dsp:nvSpPr>
      <dsp:spPr>
        <a:xfrm>
          <a:off x="952500" y="0"/>
          <a:ext cx="3543300" cy="19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التحولات على مستوى المؤسسات</a:t>
          </a:r>
          <a:r>
            <a:rPr lang="en-GB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 </a:t>
          </a:r>
          <a:r>
            <a:rPr lang="en-US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Transformation of The Enterprise </a:t>
          </a:r>
          <a:endParaRPr lang="ar-SA" sz="1200" b="0" kern="1200" dirty="0">
            <a:solidFill>
              <a:schemeClr val="accent2"/>
            </a:solidFill>
            <a:effectLst/>
          </a:endParaRPr>
        </a:p>
      </dsp:txBody>
      <dsp:txXfrm>
        <a:off x="952500" y="0"/>
        <a:ext cx="3543300" cy="571501"/>
      </dsp:txXfrm>
    </dsp:sp>
    <dsp:sp modelId="{A27B471F-EB4F-456B-B491-03F2BE3C533A}">
      <dsp:nvSpPr>
        <dsp:cNvPr id="0" name=""/>
        <dsp:cNvSpPr/>
      </dsp:nvSpPr>
      <dsp:spPr>
        <a:xfrm>
          <a:off x="326577" y="544284"/>
          <a:ext cx="1238248" cy="123824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42026-C721-40C6-845A-77E1B2CC5557}">
      <dsp:nvSpPr>
        <dsp:cNvPr id="0" name=""/>
        <dsp:cNvSpPr/>
      </dsp:nvSpPr>
      <dsp:spPr>
        <a:xfrm>
          <a:off x="952500" y="552153"/>
          <a:ext cx="3543300" cy="12769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التحولات </a:t>
          </a:r>
          <a:r>
            <a:rPr lang="ar-EG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في مجال </a:t>
          </a:r>
          <a:r>
            <a:rPr lang="ar-SA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الاقتصاد  الصناعي</a:t>
          </a:r>
          <a:r>
            <a:rPr lang="en-GB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 Transformation of Industrial Economy </a:t>
          </a:r>
          <a:endParaRPr lang="ar-SA" sz="1200" b="0" kern="1200" dirty="0">
            <a:solidFill>
              <a:schemeClr val="accent2"/>
            </a:solidFill>
            <a:effectLst/>
          </a:endParaRPr>
        </a:p>
      </dsp:txBody>
      <dsp:txXfrm>
        <a:off x="952500" y="552153"/>
        <a:ext cx="3543300" cy="589358"/>
      </dsp:txXfrm>
    </dsp:sp>
    <dsp:sp modelId="{7CAF4648-CEF2-4227-933A-5E46ED9CC50A}">
      <dsp:nvSpPr>
        <dsp:cNvPr id="0" name=""/>
        <dsp:cNvSpPr/>
      </dsp:nvSpPr>
      <dsp:spPr>
        <a:xfrm>
          <a:off x="666750" y="1143000"/>
          <a:ext cx="571499" cy="57149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349F75-5A21-4E04-AE7D-23E135AE054C}">
      <dsp:nvSpPr>
        <dsp:cNvPr id="0" name=""/>
        <dsp:cNvSpPr/>
      </dsp:nvSpPr>
      <dsp:spPr>
        <a:xfrm>
          <a:off x="952500" y="1107278"/>
          <a:ext cx="3543300" cy="6429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chemeClr val="accent2"/>
              </a:solidFill>
              <a:effectLst/>
            </a:rPr>
            <a:t>العولمه</a:t>
          </a: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>
              <a:solidFill>
                <a:schemeClr val="accent2"/>
              </a:solidFill>
              <a:effectLst/>
              <a:cs typeface="Arial" pitchFamily="34" charset="0"/>
            </a:rPr>
            <a:t>Globalization</a:t>
          </a:r>
          <a:endParaRPr lang="ar-SA" sz="1200" b="0" kern="1200" dirty="0" smtClean="0">
            <a:solidFill>
              <a:schemeClr val="accent2"/>
            </a:solidFill>
            <a:effectLst/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b="0" kern="1200" dirty="0">
            <a:solidFill>
              <a:schemeClr val="accent2"/>
            </a:solidFill>
            <a:effectLst/>
          </a:endParaRPr>
        </a:p>
      </dsp:txBody>
      <dsp:txXfrm>
        <a:off x="952500" y="1107278"/>
        <a:ext cx="3543300" cy="642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05C1F-992D-46A9-9F52-DE99E272FD16}">
      <dsp:nvSpPr>
        <dsp:cNvPr id="0" name=""/>
        <dsp:cNvSpPr/>
      </dsp:nvSpPr>
      <dsp:spPr>
        <a:xfrm>
          <a:off x="2819405" y="0"/>
          <a:ext cx="1700368" cy="944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kern="1200" dirty="0" smtClean="0">
              <a:effectLst/>
              <a:cs typeface="Arial" pitchFamily="34" charset="0"/>
            </a:rPr>
            <a:t>ثورة المعلومات </a:t>
          </a:r>
          <a:r>
            <a:rPr lang="en-US" sz="1050" b="0" kern="1200" dirty="0" smtClean="0">
              <a:effectLst/>
              <a:cs typeface="Arial" pitchFamily="34" charset="0"/>
            </a:rPr>
            <a:t>Information Age</a:t>
          </a:r>
          <a:endParaRPr lang="ar-SA" sz="1050" b="0" kern="1200" dirty="0">
            <a:effectLst/>
          </a:endParaRPr>
        </a:p>
      </dsp:txBody>
      <dsp:txXfrm>
        <a:off x="2847073" y="27668"/>
        <a:ext cx="1645032" cy="889313"/>
      </dsp:txXfrm>
    </dsp:sp>
    <dsp:sp modelId="{6E87C0EC-CEB8-4997-9468-30A0951734C5}">
      <dsp:nvSpPr>
        <dsp:cNvPr id="0" name=""/>
        <dsp:cNvSpPr/>
      </dsp:nvSpPr>
      <dsp:spPr>
        <a:xfrm rot="5400000">
          <a:off x="3652357" y="755079"/>
          <a:ext cx="34464" cy="4250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" b="0" kern="1200">
            <a:effectLst/>
          </a:endParaRPr>
        </a:p>
      </dsp:txBody>
      <dsp:txXfrm rot="-5400000">
        <a:off x="3542062" y="950393"/>
        <a:ext cx="255056" cy="24125"/>
      </dsp:txXfrm>
    </dsp:sp>
    <dsp:sp modelId="{E0795F9F-36D2-4F04-85C2-511DFE3D1DCC}">
      <dsp:nvSpPr>
        <dsp:cNvPr id="0" name=""/>
        <dsp:cNvSpPr/>
      </dsp:nvSpPr>
      <dsp:spPr>
        <a:xfrm>
          <a:off x="2819405" y="990602"/>
          <a:ext cx="1700368" cy="944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kern="1200" dirty="0" smtClean="0">
              <a:effectLst/>
              <a:cs typeface="Arial" pitchFamily="34" charset="0"/>
            </a:rPr>
            <a:t>العصر الرقمي </a:t>
          </a:r>
          <a:r>
            <a:rPr lang="en-US" sz="1400" b="0" kern="1200" dirty="0" smtClean="0">
              <a:effectLst/>
              <a:cs typeface="Arial" pitchFamily="34" charset="0"/>
            </a:rPr>
            <a:t>Digital Age</a:t>
          </a:r>
          <a:endParaRPr lang="ar-SA" sz="1400" b="0" kern="1200" dirty="0">
            <a:effectLst/>
          </a:endParaRPr>
        </a:p>
      </dsp:txBody>
      <dsp:txXfrm>
        <a:off x="2847073" y="1018270"/>
        <a:ext cx="1645032" cy="8893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81D6B-9CDF-4C36-A0AB-21A9DB1AD7F6}">
      <dsp:nvSpPr>
        <dsp:cNvPr id="0" name=""/>
        <dsp:cNvSpPr/>
      </dsp:nvSpPr>
      <dsp:spPr>
        <a:xfrm>
          <a:off x="4714550" y="1574803"/>
          <a:ext cx="874746" cy="3905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215"/>
              </a:lnTo>
              <a:lnTo>
                <a:pt x="874746" y="289215"/>
              </a:lnTo>
              <a:lnTo>
                <a:pt x="874746" y="39058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3B864-05C4-4C17-AEF7-77D2FF8714E2}">
      <dsp:nvSpPr>
        <dsp:cNvPr id="0" name=""/>
        <dsp:cNvSpPr/>
      </dsp:nvSpPr>
      <dsp:spPr>
        <a:xfrm>
          <a:off x="4004210" y="1574803"/>
          <a:ext cx="710339" cy="397577"/>
        </a:xfrm>
        <a:custGeom>
          <a:avLst/>
          <a:gdLst/>
          <a:ahLst/>
          <a:cxnLst/>
          <a:rect l="0" t="0" r="0" b="0"/>
          <a:pathLst>
            <a:path>
              <a:moveTo>
                <a:pt x="710339" y="0"/>
              </a:moveTo>
              <a:lnTo>
                <a:pt x="710339" y="296212"/>
              </a:lnTo>
              <a:lnTo>
                <a:pt x="0" y="296212"/>
              </a:lnTo>
              <a:lnTo>
                <a:pt x="0" y="39757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9D04C-838A-422C-99DB-47CBFD408770}">
      <dsp:nvSpPr>
        <dsp:cNvPr id="0" name=""/>
        <dsp:cNvSpPr/>
      </dsp:nvSpPr>
      <dsp:spPr>
        <a:xfrm>
          <a:off x="4714550" y="1574803"/>
          <a:ext cx="854372" cy="137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6544"/>
              </a:lnTo>
              <a:lnTo>
                <a:pt x="854372" y="1276544"/>
              </a:lnTo>
              <a:lnTo>
                <a:pt x="854372" y="137791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D2B73E-613E-4A15-A40A-9384F12639B4}">
      <dsp:nvSpPr>
        <dsp:cNvPr id="0" name=""/>
        <dsp:cNvSpPr/>
      </dsp:nvSpPr>
      <dsp:spPr>
        <a:xfrm>
          <a:off x="4009008" y="1574803"/>
          <a:ext cx="705541" cy="1399178"/>
        </a:xfrm>
        <a:custGeom>
          <a:avLst/>
          <a:gdLst/>
          <a:ahLst/>
          <a:cxnLst/>
          <a:rect l="0" t="0" r="0" b="0"/>
          <a:pathLst>
            <a:path>
              <a:moveTo>
                <a:pt x="705541" y="0"/>
              </a:moveTo>
              <a:lnTo>
                <a:pt x="705541" y="1297813"/>
              </a:lnTo>
              <a:lnTo>
                <a:pt x="0" y="1297813"/>
              </a:lnTo>
              <a:lnTo>
                <a:pt x="0" y="139917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CBAB6-4EC1-4C86-9216-26C98F63ACE0}">
      <dsp:nvSpPr>
        <dsp:cNvPr id="0" name=""/>
        <dsp:cNvSpPr/>
      </dsp:nvSpPr>
      <dsp:spPr>
        <a:xfrm>
          <a:off x="3149878" y="879987"/>
          <a:ext cx="3129344" cy="6948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E14193-263B-4D6A-B949-89F36AFC1D4F}">
      <dsp:nvSpPr>
        <dsp:cNvPr id="0" name=""/>
        <dsp:cNvSpPr/>
      </dsp:nvSpPr>
      <dsp:spPr>
        <a:xfrm>
          <a:off x="3271455" y="995486"/>
          <a:ext cx="3129344" cy="6948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EG" sz="1400" b="0" i="0" u="none" strike="noStrike" kern="1200" cap="none" spc="0" normalizeH="0" baseline="0" noProof="0" dirty="0" smtClean="0">
              <a:ln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فوائد التحول للاقتصاد المعتمد علي ثورة المعلومات</a:t>
          </a:r>
          <a:endParaRPr lang="ar-SA" sz="14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91805" y="1015836"/>
        <a:ext cx="3088644" cy="654116"/>
      </dsp:txXfrm>
    </dsp:sp>
    <dsp:sp modelId="{E83BA2B7-2607-4CC5-B8A1-82C6C4DEC2C7}">
      <dsp:nvSpPr>
        <dsp:cNvPr id="0" name=""/>
        <dsp:cNvSpPr/>
      </dsp:nvSpPr>
      <dsp:spPr>
        <a:xfrm>
          <a:off x="3319718" y="2973982"/>
          <a:ext cx="1378581" cy="872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66288-1131-4B7F-800F-E8E3C316EC5D}">
      <dsp:nvSpPr>
        <dsp:cNvPr id="0" name=""/>
        <dsp:cNvSpPr/>
      </dsp:nvSpPr>
      <dsp:spPr>
        <a:xfrm>
          <a:off x="3441295" y="3089481"/>
          <a:ext cx="1378581" cy="872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ظهور منتجات وخدمات جديدة </a:t>
          </a:r>
          <a:r>
            <a:rPr lang="en-US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Products and Services</a:t>
          </a:r>
          <a:endParaRPr lang="ar-SA" sz="12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66862" y="3115048"/>
        <a:ext cx="1327447" cy="821784"/>
      </dsp:txXfrm>
    </dsp:sp>
    <dsp:sp modelId="{93B25671-2C57-4194-A726-302654E5F217}">
      <dsp:nvSpPr>
        <dsp:cNvPr id="0" name=""/>
        <dsp:cNvSpPr/>
      </dsp:nvSpPr>
      <dsp:spPr>
        <a:xfrm>
          <a:off x="4858623" y="2952714"/>
          <a:ext cx="1420598" cy="894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1ED695-2089-4220-8401-A854C59191C3}">
      <dsp:nvSpPr>
        <dsp:cNvPr id="0" name=""/>
        <dsp:cNvSpPr/>
      </dsp:nvSpPr>
      <dsp:spPr>
        <a:xfrm>
          <a:off x="4980201" y="3068212"/>
          <a:ext cx="1420598" cy="894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منافسة مبنية على الوقت </a:t>
          </a:r>
          <a:r>
            <a:rPr lang="en-GB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Time based Competition</a:t>
          </a:r>
          <a:endParaRPr lang="ar-SA" sz="12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06391" y="3094402"/>
        <a:ext cx="1368218" cy="841807"/>
      </dsp:txXfrm>
    </dsp:sp>
    <dsp:sp modelId="{198B36B0-A212-4F27-81FB-821B20EC47C4}">
      <dsp:nvSpPr>
        <dsp:cNvPr id="0" name=""/>
        <dsp:cNvSpPr/>
      </dsp:nvSpPr>
      <dsp:spPr>
        <a:xfrm>
          <a:off x="3318847" y="1972381"/>
          <a:ext cx="1370725" cy="9291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179B63-8BB8-46A2-A198-5587F0DF126E}">
      <dsp:nvSpPr>
        <dsp:cNvPr id="0" name=""/>
        <dsp:cNvSpPr/>
      </dsp:nvSpPr>
      <dsp:spPr>
        <a:xfrm>
          <a:off x="3440425" y="2087880"/>
          <a:ext cx="1370725" cy="929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دورة انتاج أقصر </a:t>
          </a:r>
          <a:r>
            <a:rPr lang="en-US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Shorter Product life</a:t>
          </a:r>
          <a:r>
            <a:rPr lang="ar-SA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ar-SA" sz="12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67640" y="2115095"/>
        <a:ext cx="1316295" cy="874748"/>
      </dsp:txXfrm>
    </dsp:sp>
    <dsp:sp modelId="{79BF2D12-E676-4BA8-979C-F9C6F9928B7F}">
      <dsp:nvSpPr>
        <dsp:cNvPr id="0" name=""/>
        <dsp:cNvSpPr/>
      </dsp:nvSpPr>
      <dsp:spPr>
        <a:xfrm>
          <a:off x="4901948" y="1965384"/>
          <a:ext cx="1374697" cy="869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38E013-8C92-4B11-BC0C-9F4C4D44D490}">
      <dsp:nvSpPr>
        <dsp:cNvPr id="0" name=""/>
        <dsp:cNvSpPr/>
      </dsp:nvSpPr>
      <dsp:spPr>
        <a:xfrm>
          <a:off x="5023526" y="2080883"/>
          <a:ext cx="1374697" cy="869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تحسن في الإنتاجية</a:t>
          </a: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err="1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Productivi</a:t>
          </a:r>
          <a:r>
            <a:rPr lang="en-US" sz="1100" b="0" kern="1200" dirty="0" err="1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</a:t>
          </a:r>
          <a:endParaRPr lang="ar-SA" sz="11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9004" y="2106361"/>
        <a:ext cx="1323741" cy="818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8DACF-A158-40B9-8D71-381E23C31DB8}">
      <dsp:nvSpPr>
        <dsp:cNvPr id="0" name=""/>
        <dsp:cNvSpPr/>
      </dsp:nvSpPr>
      <dsp:spPr>
        <a:xfrm>
          <a:off x="315687" y="103430"/>
          <a:ext cx="1720638" cy="925841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kern="1200" dirty="0" smtClean="0">
              <a:effectLst/>
            </a:rPr>
            <a:t>استقلالية الموقع </a:t>
          </a:r>
          <a:r>
            <a:rPr lang="en-US" sz="1400" b="0" kern="1200" dirty="0" smtClean="0">
              <a:effectLst/>
            </a:rPr>
            <a:t>Location Independence</a:t>
          </a:r>
          <a:endParaRPr lang="ar-SA" sz="1400" kern="1200" dirty="0"/>
        </a:p>
      </dsp:txBody>
      <dsp:txXfrm>
        <a:off x="342804" y="130547"/>
        <a:ext cx="1666404" cy="871607"/>
      </dsp:txXfrm>
    </dsp:sp>
    <dsp:sp modelId="{44D599A8-21B3-47DA-804A-B28D4BD0867E}">
      <dsp:nvSpPr>
        <dsp:cNvPr id="0" name=""/>
        <dsp:cNvSpPr/>
      </dsp:nvSpPr>
      <dsp:spPr>
        <a:xfrm>
          <a:off x="442031" y="1029271"/>
          <a:ext cx="91440" cy="6378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7876"/>
              </a:lnTo>
              <a:lnTo>
                <a:pt x="83329" y="63787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484CD-C498-4084-AD70-4532329F5B6A}">
      <dsp:nvSpPr>
        <dsp:cNvPr id="0" name=""/>
        <dsp:cNvSpPr/>
      </dsp:nvSpPr>
      <dsp:spPr>
        <a:xfrm>
          <a:off x="525360" y="1204227"/>
          <a:ext cx="1481345" cy="92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kern="1200" smtClean="0">
              <a:effectLst/>
            </a:rPr>
            <a:t>انخفاض كلفة المعاملات </a:t>
          </a:r>
          <a:r>
            <a:rPr lang="en-US" sz="1100" b="0" kern="1200" smtClean="0">
              <a:effectLst/>
            </a:rPr>
            <a:t>Low transaction and Coordination costs</a:t>
          </a:r>
          <a:endParaRPr lang="ar-SA" sz="1100" kern="1200" dirty="0"/>
        </a:p>
      </dsp:txBody>
      <dsp:txXfrm>
        <a:off x="552477" y="1231344"/>
        <a:ext cx="1427111" cy="871607"/>
      </dsp:txXfrm>
    </dsp:sp>
    <dsp:sp modelId="{67DF4996-E6E5-400D-B326-D4B2EC8D44ED}">
      <dsp:nvSpPr>
        <dsp:cNvPr id="0" name=""/>
        <dsp:cNvSpPr/>
      </dsp:nvSpPr>
      <dsp:spPr>
        <a:xfrm>
          <a:off x="442031" y="1029271"/>
          <a:ext cx="91440" cy="18172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17296"/>
              </a:lnTo>
              <a:lnTo>
                <a:pt x="83329" y="181729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5ED3A-8AEA-4E49-A95D-1949F6819755}">
      <dsp:nvSpPr>
        <dsp:cNvPr id="0" name=""/>
        <dsp:cNvSpPr/>
      </dsp:nvSpPr>
      <dsp:spPr>
        <a:xfrm>
          <a:off x="525360" y="2383647"/>
          <a:ext cx="1481345" cy="92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kern="1200" smtClean="0">
              <a:effectLst/>
            </a:rPr>
            <a:t>العمل الجماعي والتعاوني </a:t>
          </a:r>
          <a:r>
            <a:rPr lang="en-US" sz="1100" b="0" kern="1200" smtClean="0">
              <a:effectLst/>
            </a:rPr>
            <a:t>Team Work</a:t>
          </a:r>
          <a:endParaRPr lang="ar-SA" sz="1100" kern="1200" dirty="0"/>
        </a:p>
      </dsp:txBody>
      <dsp:txXfrm>
        <a:off x="552477" y="2410764"/>
        <a:ext cx="1427111" cy="871607"/>
      </dsp:txXfrm>
    </dsp:sp>
    <dsp:sp modelId="{D73796E8-1AAC-47CF-BD54-C90DE10D502E}">
      <dsp:nvSpPr>
        <dsp:cNvPr id="0" name=""/>
        <dsp:cNvSpPr/>
      </dsp:nvSpPr>
      <dsp:spPr>
        <a:xfrm>
          <a:off x="2144390" y="84487"/>
          <a:ext cx="1851682" cy="925841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kern="1200" smtClean="0">
              <a:effectLst/>
            </a:rPr>
            <a:t>الأفقية</a:t>
          </a:r>
          <a:r>
            <a:rPr lang="ar-SA" sz="1600" b="0" kern="1200" smtClean="0">
              <a:effectLst/>
            </a:rPr>
            <a:t> </a:t>
          </a:r>
          <a:r>
            <a:rPr lang="en-US" sz="1600" b="0" kern="1200" smtClean="0">
              <a:effectLst/>
            </a:rPr>
            <a:t>Flattering</a:t>
          </a:r>
          <a:endParaRPr lang="ar-SA" sz="1600" kern="1200" dirty="0"/>
        </a:p>
      </dsp:txBody>
      <dsp:txXfrm>
        <a:off x="2171507" y="111604"/>
        <a:ext cx="1797448" cy="871607"/>
      </dsp:txXfrm>
    </dsp:sp>
    <dsp:sp modelId="{53B632DF-C499-41F4-85AB-6C3E525740F1}">
      <dsp:nvSpPr>
        <dsp:cNvPr id="0" name=""/>
        <dsp:cNvSpPr/>
      </dsp:nvSpPr>
      <dsp:spPr>
        <a:xfrm>
          <a:off x="2329558" y="1010328"/>
          <a:ext cx="226016" cy="678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771"/>
              </a:lnTo>
              <a:lnTo>
                <a:pt x="226016" y="678771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6DBB-E081-4E12-A18C-F1796484D76E}">
      <dsp:nvSpPr>
        <dsp:cNvPr id="0" name=""/>
        <dsp:cNvSpPr/>
      </dsp:nvSpPr>
      <dsp:spPr>
        <a:xfrm>
          <a:off x="2555574" y="1226179"/>
          <a:ext cx="1481345" cy="92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kern="1200" smtClean="0">
              <a:effectLst/>
            </a:rPr>
            <a:t>اللامركزية </a:t>
          </a:r>
          <a:r>
            <a:rPr lang="en-GB" sz="1100" b="0" kern="1200" smtClean="0">
              <a:effectLst/>
            </a:rPr>
            <a:t> </a:t>
          </a:r>
          <a:r>
            <a:rPr lang="en-US" sz="1100" b="0" kern="1200" smtClean="0">
              <a:effectLst/>
            </a:rPr>
            <a:t>Decentralization</a:t>
          </a:r>
          <a:endParaRPr lang="ar-SA" sz="1100" kern="1200" dirty="0"/>
        </a:p>
      </dsp:txBody>
      <dsp:txXfrm>
        <a:off x="2582691" y="1253296"/>
        <a:ext cx="1427111" cy="871607"/>
      </dsp:txXfrm>
    </dsp:sp>
    <dsp:sp modelId="{4C76C3AF-09F2-4D42-AFC8-1E6747D4AD5B}">
      <dsp:nvSpPr>
        <dsp:cNvPr id="0" name=""/>
        <dsp:cNvSpPr/>
      </dsp:nvSpPr>
      <dsp:spPr>
        <a:xfrm>
          <a:off x="2329558" y="1010328"/>
          <a:ext cx="226016" cy="1836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6072"/>
              </a:lnTo>
              <a:lnTo>
                <a:pt x="226016" y="183607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B7F68-6AC0-4E56-AD8D-26F68F8D19AF}">
      <dsp:nvSpPr>
        <dsp:cNvPr id="0" name=""/>
        <dsp:cNvSpPr/>
      </dsp:nvSpPr>
      <dsp:spPr>
        <a:xfrm>
          <a:off x="2555574" y="2383480"/>
          <a:ext cx="1481345" cy="92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kern="1200" smtClean="0">
              <a:effectLst/>
            </a:rPr>
            <a:t>المرونة </a:t>
          </a: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kern="1200" smtClean="0">
              <a:effectLst/>
            </a:rPr>
            <a:t> </a:t>
          </a:r>
          <a:r>
            <a:rPr lang="en-US" sz="1100" b="0" kern="1200" smtClean="0">
              <a:effectLst/>
            </a:rPr>
            <a:t>Flexibility</a:t>
          </a:r>
          <a:endParaRPr lang="ar-SA" sz="1100" kern="1200" dirty="0"/>
        </a:p>
      </dsp:txBody>
      <dsp:txXfrm>
        <a:off x="2582691" y="2410597"/>
        <a:ext cx="1427111" cy="8716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B3F85-2D64-4C14-8D39-9DA73304E5B1}">
      <dsp:nvSpPr>
        <dsp:cNvPr id="0" name=""/>
        <dsp:cNvSpPr/>
      </dsp:nvSpPr>
      <dsp:spPr>
        <a:xfrm>
          <a:off x="4482465" y="71913"/>
          <a:ext cx="1725930" cy="958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البيانات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0549" y="99997"/>
        <a:ext cx="1669762" cy="902682"/>
      </dsp:txXfrm>
    </dsp:sp>
    <dsp:sp modelId="{0DCB9B81-B6F4-4D50-B3B5-31AC83C9043D}">
      <dsp:nvSpPr>
        <dsp:cNvPr id="0" name=""/>
        <dsp:cNvSpPr/>
      </dsp:nvSpPr>
      <dsp:spPr>
        <a:xfrm rot="10800000">
          <a:off x="4286533" y="335597"/>
          <a:ext cx="167941" cy="4314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336915" y="421893"/>
        <a:ext cx="117559" cy="258890"/>
      </dsp:txXfrm>
    </dsp:sp>
    <dsp:sp modelId="{A78CA496-202C-4455-9F4E-A6FA010FA15F}">
      <dsp:nvSpPr>
        <dsp:cNvPr id="0" name=""/>
        <dsp:cNvSpPr/>
      </dsp:nvSpPr>
      <dsp:spPr>
        <a:xfrm>
          <a:off x="2532612" y="71913"/>
          <a:ext cx="1725930" cy="958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المعلومات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Information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60696" y="99997"/>
        <a:ext cx="1669762" cy="902682"/>
      </dsp:txXfrm>
    </dsp:sp>
    <dsp:sp modelId="{9E6F1254-C46E-4FE8-8B3F-4B1ED3C83DA3}">
      <dsp:nvSpPr>
        <dsp:cNvPr id="0" name=""/>
        <dsp:cNvSpPr/>
      </dsp:nvSpPr>
      <dsp:spPr>
        <a:xfrm rot="10924015">
          <a:off x="2299193" y="299640"/>
          <a:ext cx="200148" cy="4314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52120"/>
                <a:satOff val="10821"/>
                <a:lumOff val="29287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552120"/>
                <a:satOff val="10821"/>
                <a:lumOff val="29287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552120"/>
                <a:satOff val="10821"/>
                <a:lumOff val="29287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552120"/>
                <a:satOff val="10821"/>
                <a:lumOff val="2928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59217" y="387019"/>
        <a:ext cx="140104" cy="258890"/>
      </dsp:txXfrm>
    </dsp:sp>
    <dsp:sp modelId="{DEA69DA4-27A4-4F5A-A712-74448B170B42}">
      <dsp:nvSpPr>
        <dsp:cNvPr id="0" name=""/>
        <dsp:cNvSpPr/>
      </dsp:nvSpPr>
      <dsp:spPr>
        <a:xfrm>
          <a:off x="539992" y="0"/>
          <a:ext cx="1725930" cy="958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المعرفة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Knowledge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8076" y="28084"/>
        <a:ext cx="1669762" cy="9026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AC60D-3D6B-4917-B9E9-2231641B7512}">
      <dsp:nvSpPr>
        <dsp:cNvPr id="0" name=""/>
        <dsp:cNvSpPr/>
      </dsp:nvSpPr>
      <dsp:spPr>
        <a:xfrm>
          <a:off x="270509" y="1547"/>
          <a:ext cx="1521618" cy="91297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العلاقات </a:t>
          </a:r>
          <a:r>
            <a:rPr lang="en-US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Relations</a:t>
          </a:r>
          <a:endParaRPr lang="ar-SA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0509" y="1547"/>
        <a:ext cx="1521618" cy="912971"/>
      </dsp:txXfrm>
    </dsp:sp>
    <dsp:sp modelId="{02CA8FCA-231E-4929-AFE2-1804BF01AF81}">
      <dsp:nvSpPr>
        <dsp:cNvPr id="0" name=""/>
        <dsp:cNvSpPr/>
      </dsp:nvSpPr>
      <dsp:spPr>
        <a:xfrm>
          <a:off x="1944290" y="1547"/>
          <a:ext cx="1521618" cy="91297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العناصر </a:t>
          </a:r>
          <a:r>
            <a:rPr lang="en-US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Items</a:t>
          </a:r>
          <a:endParaRPr lang="ar-SA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44290" y="1547"/>
        <a:ext cx="1521618" cy="912971"/>
      </dsp:txXfrm>
    </dsp:sp>
    <dsp:sp modelId="{C5D9B05A-B9E9-48CC-BF56-812E4B93DFA0}">
      <dsp:nvSpPr>
        <dsp:cNvPr id="0" name=""/>
        <dsp:cNvSpPr/>
      </dsp:nvSpPr>
      <dsp:spPr>
        <a:xfrm>
          <a:off x="3618071" y="1547"/>
          <a:ext cx="1521618" cy="91297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الحدود </a:t>
          </a:r>
          <a:r>
            <a:rPr lang="en-US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Boarders</a:t>
          </a:r>
          <a:endParaRPr lang="ar-SA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18071" y="1547"/>
        <a:ext cx="1521618" cy="912971"/>
      </dsp:txXfrm>
    </dsp:sp>
    <dsp:sp modelId="{D85F0272-A386-44AE-ADC2-E11198BF71C3}">
      <dsp:nvSpPr>
        <dsp:cNvPr id="0" name=""/>
        <dsp:cNvSpPr/>
      </dsp:nvSpPr>
      <dsp:spPr>
        <a:xfrm>
          <a:off x="1107400" y="1066680"/>
          <a:ext cx="1521618" cy="91297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آليات العمل </a:t>
          </a:r>
          <a:r>
            <a:rPr lang="en-US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Work Mechanisms</a:t>
          </a:r>
          <a:endParaRPr lang="ar-SA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07400" y="1066680"/>
        <a:ext cx="1521618" cy="912971"/>
      </dsp:txXfrm>
    </dsp:sp>
    <dsp:sp modelId="{4850B18F-A125-447A-890E-864605E163FE}">
      <dsp:nvSpPr>
        <dsp:cNvPr id="0" name=""/>
        <dsp:cNvSpPr/>
      </dsp:nvSpPr>
      <dsp:spPr>
        <a:xfrm>
          <a:off x="2781180" y="1066680"/>
          <a:ext cx="1521618" cy="91297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الأهداف </a:t>
          </a:r>
          <a:r>
            <a:rPr lang="en-US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Targets</a:t>
          </a:r>
          <a:endParaRPr lang="ar-SA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81180" y="1066680"/>
        <a:ext cx="1521618" cy="9129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E7690-91A3-4BC3-9659-EA14F8862E51}">
      <dsp:nvSpPr>
        <dsp:cNvPr id="0" name=""/>
        <dsp:cNvSpPr/>
      </dsp:nvSpPr>
      <dsp:spPr>
        <a:xfrm>
          <a:off x="1809750" y="295"/>
          <a:ext cx="1257299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المدخلات </a:t>
          </a: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Inputs</a:t>
          </a:r>
          <a:endParaRPr lang="ar-SA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8163" y="18708"/>
        <a:ext cx="1220473" cy="591823"/>
      </dsp:txXfrm>
    </dsp:sp>
    <dsp:sp modelId="{E3A740D0-8268-4434-8640-875543E80344}">
      <dsp:nvSpPr>
        <dsp:cNvPr id="0" name=""/>
        <dsp:cNvSpPr/>
      </dsp:nvSpPr>
      <dsp:spPr>
        <a:xfrm rot="2700000">
          <a:off x="2714579" y="809296"/>
          <a:ext cx="657020" cy="2200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80587" y="853301"/>
        <a:ext cx="525004" cy="132017"/>
      </dsp:txXfrm>
    </dsp:sp>
    <dsp:sp modelId="{FD467578-B94F-4C69-AB5A-CCC8BFCD660B}">
      <dsp:nvSpPr>
        <dsp:cNvPr id="0" name=""/>
        <dsp:cNvSpPr/>
      </dsp:nvSpPr>
      <dsp:spPr>
        <a:xfrm>
          <a:off x="3019129" y="1209675"/>
          <a:ext cx="1257299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التغذية المرتدة </a:t>
          </a: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  <a:endParaRPr lang="ar-SA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7542" y="1228088"/>
        <a:ext cx="1220473" cy="591823"/>
      </dsp:txXfrm>
    </dsp:sp>
    <dsp:sp modelId="{8108B1C5-6897-4E6B-8F9B-ABA7351EF38B}">
      <dsp:nvSpPr>
        <dsp:cNvPr id="0" name=""/>
        <dsp:cNvSpPr/>
      </dsp:nvSpPr>
      <dsp:spPr>
        <a:xfrm rot="8100000">
          <a:off x="2714579" y="2018676"/>
          <a:ext cx="657020" cy="2200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61337"/>
            <a:satOff val="-25276"/>
            <a:lumOff val="16385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780587" y="2062681"/>
        <a:ext cx="525004" cy="132017"/>
      </dsp:txXfrm>
    </dsp:sp>
    <dsp:sp modelId="{BB9ED7FC-D1F5-4DA8-9F35-674A012B1C6D}">
      <dsp:nvSpPr>
        <dsp:cNvPr id="0" name=""/>
        <dsp:cNvSpPr/>
      </dsp:nvSpPr>
      <dsp:spPr>
        <a:xfrm>
          <a:off x="1809750" y="2419054"/>
          <a:ext cx="1257299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المخرجات </a:t>
          </a: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Outputs</a:t>
          </a:r>
          <a:endParaRPr lang="ar-SA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8163" y="2437467"/>
        <a:ext cx="1220473" cy="591823"/>
      </dsp:txXfrm>
    </dsp:sp>
    <dsp:sp modelId="{48796AD3-E95A-4C86-8A5F-870002E75AB8}">
      <dsp:nvSpPr>
        <dsp:cNvPr id="0" name=""/>
        <dsp:cNvSpPr/>
      </dsp:nvSpPr>
      <dsp:spPr>
        <a:xfrm rot="13500000">
          <a:off x="1505199" y="2018676"/>
          <a:ext cx="657020" cy="2200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522673"/>
            <a:satOff val="-50551"/>
            <a:lumOff val="32771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1207" y="2062681"/>
        <a:ext cx="525004" cy="132017"/>
      </dsp:txXfrm>
    </dsp:sp>
    <dsp:sp modelId="{10C36CEE-09C3-461D-93AD-F6A7AB2045E9}">
      <dsp:nvSpPr>
        <dsp:cNvPr id="0" name=""/>
        <dsp:cNvSpPr/>
      </dsp:nvSpPr>
      <dsp:spPr>
        <a:xfrm>
          <a:off x="600370" y="1209675"/>
          <a:ext cx="1257299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العمليات </a:t>
          </a: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Processes</a:t>
          </a:r>
          <a:endParaRPr lang="ar-SA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8783" y="1228088"/>
        <a:ext cx="1220473" cy="591823"/>
      </dsp:txXfrm>
    </dsp:sp>
    <dsp:sp modelId="{75FA8396-0EF6-40A8-8E6A-4F0A67567C0F}">
      <dsp:nvSpPr>
        <dsp:cNvPr id="0" name=""/>
        <dsp:cNvSpPr/>
      </dsp:nvSpPr>
      <dsp:spPr>
        <a:xfrm rot="18900000">
          <a:off x="1505199" y="809296"/>
          <a:ext cx="657020" cy="2200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784010"/>
            <a:satOff val="-75827"/>
            <a:lumOff val="49156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71207" y="853301"/>
        <a:ext cx="525004" cy="1320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8F6E9-499F-4B4C-9CC8-643F2D22B660}">
      <dsp:nvSpPr>
        <dsp:cNvPr id="0" name=""/>
        <dsp:cNvSpPr/>
      </dsp:nvSpPr>
      <dsp:spPr>
        <a:xfrm>
          <a:off x="24290" y="325022"/>
          <a:ext cx="1668735" cy="1001241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الأشخاص العاملين بالمؤسسة  </a:t>
          </a:r>
          <a:r>
            <a:rPr lang="en-GB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People</a:t>
          </a:r>
          <a:endParaRPr lang="ar-SA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290" y="325022"/>
        <a:ext cx="1668735" cy="1001241"/>
      </dsp:txXfrm>
    </dsp:sp>
    <dsp:sp modelId="{FF968306-03D4-466A-81F5-598E8B69CF27}">
      <dsp:nvSpPr>
        <dsp:cNvPr id="0" name=""/>
        <dsp:cNvSpPr/>
      </dsp:nvSpPr>
      <dsp:spPr>
        <a:xfrm>
          <a:off x="1859899" y="300912"/>
          <a:ext cx="1621009" cy="1049460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بيئة العمل  </a:t>
          </a:r>
          <a:r>
            <a:rPr lang="en-GB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ar-SA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59899" y="300912"/>
        <a:ext cx="1621009" cy="1049460"/>
      </dsp:txXfrm>
    </dsp:sp>
    <dsp:sp modelId="{69439FF8-630C-4D86-BE6F-C4495329BB50}">
      <dsp:nvSpPr>
        <dsp:cNvPr id="0" name=""/>
        <dsp:cNvSpPr/>
      </dsp:nvSpPr>
      <dsp:spPr>
        <a:xfrm>
          <a:off x="427" y="1517246"/>
          <a:ext cx="1668735" cy="1001241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هيكلية المؤسسة </a:t>
          </a:r>
          <a:r>
            <a:rPr lang="en-GB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ar-EG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en-GB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Structure</a:t>
          </a:r>
          <a:endParaRPr lang="ar-SA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7" y="1517246"/>
        <a:ext cx="1668735" cy="1001241"/>
      </dsp:txXfrm>
    </dsp:sp>
    <dsp:sp modelId="{38E39073-CC76-45E7-A102-D25682239314}">
      <dsp:nvSpPr>
        <dsp:cNvPr id="0" name=""/>
        <dsp:cNvSpPr/>
      </dsp:nvSpPr>
      <dsp:spPr>
        <a:xfrm>
          <a:off x="1836036" y="1517246"/>
          <a:ext cx="1668735" cy="1001241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العمليات التي تتم في الشركة  </a:t>
          </a:r>
          <a:r>
            <a:rPr lang="en-GB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Business processes</a:t>
          </a:r>
          <a:endParaRPr lang="ar-SA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36036" y="1517246"/>
        <a:ext cx="1668735" cy="100124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90B10-8709-4808-9CA5-2EA1E7977D6E}">
      <dsp:nvSpPr>
        <dsp:cNvPr id="0" name=""/>
        <dsp:cNvSpPr/>
      </dsp:nvSpPr>
      <dsp:spPr>
        <a:xfrm>
          <a:off x="0" y="149961"/>
          <a:ext cx="1816361" cy="6592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/>
            </a:rPr>
            <a:t>المساهمون </a:t>
          </a:r>
          <a:r>
            <a:rPr lang="en-US" sz="1600" b="1" kern="1200" dirty="0" smtClean="0">
              <a:effectLst/>
            </a:rPr>
            <a:t>Stockholders</a:t>
          </a:r>
          <a:r>
            <a:rPr lang="ar-SA" sz="1600" b="1" kern="1200" dirty="0" smtClean="0">
              <a:effectLst/>
            </a:rPr>
            <a:t>، </a:t>
          </a:r>
          <a:endParaRPr lang="ar-SA" sz="1600" kern="1200" dirty="0">
            <a:effectLst/>
          </a:endParaRPr>
        </a:p>
      </dsp:txBody>
      <dsp:txXfrm>
        <a:off x="19309" y="169270"/>
        <a:ext cx="1777743" cy="620654"/>
      </dsp:txXfrm>
    </dsp:sp>
    <dsp:sp modelId="{0D9D1119-2D03-46EA-9475-D32FD5999200}">
      <dsp:nvSpPr>
        <dsp:cNvPr id="0" name=""/>
        <dsp:cNvSpPr/>
      </dsp:nvSpPr>
      <dsp:spPr>
        <a:xfrm rot="8564">
          <a:off x="2135497" y="330955"/>
          <a:ext cx="768831" cy="30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/>
          </a:endParaRPr>
        </a:p>
      </dsp:txBody>
      <dsp:txXfrm>
        <a:off x="2135497" y="391904"/>
        <a:ext cx="677237" cy="183188"/>
      </dsp:txXfrm>
    </dsp:sp>
    <dsp:sp modelId="{2C94E631-87EE-4AD2-A0CC-5744FF090785}">
      <dsp:nvSpPr>
        <dsp:cNvPr id="0" name=""/>
        <dsp:cNvSpPr/>
      </dsp:nvSpPr>
      <dsp:spPr>
        <a:xfrm>
          <a:off x="3266983" y="149961"/>
          <a:ext cx="1532788" cy="674843"/>
        </a:xfrm>
        <a:prstGeom prst="roundRect">
          <a:avLst>
            <a:gd name="adj" fmla="val 10000"/>
          </a:avLst>
        </a:prstGeom>
        <a:solidFill>
          <a:schemeClr val="accent2">
            <a:hueOff val="-381374"/>
            <a:satOff val="0"/>
            <a:lumOff val="-352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/>
            </a:rPr>
            <a:t>الموردون  </a:t>
          </a:r>
          <a:r>
            <a:rPr lang="en-US" sz="1600" b="1" kern="1200" dirty="0" smtClean="0">
              <a:effectLst/>
            </a:rPr>
            <a:t>Suppliers</a:t>
          </a:r>
          <a:endParaRPr lang="ar-SA" sz="1600" kern="1200" dirty="0">
            <a:effectLst/>
          </a:endParaRPr>
        </a:p>
      </dsp:txBody>
      <dsp:txXfrm>
        <a:off x="3286748" y="169726"/>
        <a:ext cx="1493258" cy="635313"/>
      </dsp:txXfrm>
    </dsp:sp>
    <dsp:sp modelId="{EAC9116C-14FA-473D-8A84-C04C3724C399}">
      <dsp:nvSpPr>
        <dsp:cNvPr id="0" name=""/>
        <dsp:cNvSpPr/>
      </dsp:nvSpPr>
      <dsp:spPr>
        <a:xfrm rot="5224607">
          <a:off x="4013620" y="746713"/>
          <a:ext cx="81589" cy="30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08499"/>
            <a:satOff val="0"/>
            <a:lumOff val="-47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/>
          </a:endParaRPr>
        </a:p>
      </dsp:txBody>
      <dsp:txXfrm rot="-5400000">
        <a:off x="3962196" y="858591"/>
        <a:ext cx="183188" cy="57112"/>
      </dsp:txXfrm>
    </dsp:sp>
    <dsp:sp modelId="{BFCD2221-3A11-4B04-BC90-D0504D1B3E8C}">
      <dsp:nvSpPr>
        <dsp:cNvPr id="0" name=""/>
        <dsp:cNvSpPr/>
      </dsp:nvSpPr>
      <dsp:spPr>
        <a:xfrm>
          <a:off x="3342315" y="978547"/>
          <a:ext cx="1471208" cy="762204"/>
        </a:xfrm>
        <a:prstGeom prst="roundRect">
          <a:avLst>
            <a:gd name="adj" fmla="val 10000"/>
          </a:avLst>
        </a:prstGeom>
        <a:solidFill>
          <a:schemeClr val="accent2">
            <a:hueOff val="-762749"/>
            <a:satOff val="0"/>
            <a:lumOff val="-705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/>
            </a:rPr>
            <a:t>العملاء  </a:t>
          </a:r>
          <a:r>
            <a:rPr lang="en-US" sz="1600" b="1" kern="1200" dirty="0" smtClean="0">
              <a:effectLst/>
            </a:rPr>
            <a:t>Customers</a:t>
          </a:r>
          <a:endParaRPr lang="ar-SA" sz="1600" kern="1200" dirty="0">
            <a:effectLst/>
          </a:endParaRPr>
        </a:p>
      </dsp:txBody>
      <dsp:txXfrm>
        <a:off x="3364639" y="1000871"/>
        <a:ext cx="1426560" cy="717556"/>
      </dsp:txXfrm>
    </dsp:sp>
    <dsp:sp modelId="{C50DB4D3-CA21-4893-B0D0-45CDDD1C36D6}">
      <dsp:nvSpPr>
        <dsp:cNvPr id="0" name=""/>
        <dsp:cNvSpPr/>
      </dsp:nvSpPr>
      <dsp:spPr>
        <a:xfrm rot="5291008">
          <a:off x="4054616" y="1656821"/>
          <a:ext cx="75139" cy="30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016998"/>
            <a:satOff val="0"/>
            <a:lumOff val="-941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/>
          </a:endParaRPr>
        </a:p>
      </dsp:txBody>
      <dsp:txXfrm rot="-5400000">
        <a:off x="4000235" y="1771914"/>
        <a:ext cx="183188" cy="52597"/>
      </dsp:txXfrm>
    </dsp:sp>
    <dsp:sp modelId="{F7537CB2-B926-4BB0-98E8-645B94D559A3}">
      <dsp:nvSpPr>
        <dsp:cNvPr id="0" name=""/>
        <dsp:cNvSpPr/>
      </dsp:nvSpPr>
      <dsp:spPr>
        <a:xfrm>
          <a:off x="3335627" y="1882454"/>
          <a:ext cx="1541172" cy="738663"/>
        </a:xfrm>
        <a:prstGeom prst="roundRect">
          <a:avLst>
            <a:gd name="adj" fmla="val 10000"/>
          </a:avLst>
        </a:prstGeom>
        <a:solidFill>
          <a:schemeClr val="accent2">
            <a:hueOff val="-1144123"/>
            <a:satOff val="0"/>
            <a:lumOff val="-10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/>
            </a:rPr>
            <a:t>المنافسون  </a:t>
          </a:r>
          <a:r>
            <a:rPr lang="en-US" sz="1600" b="1" kern="1200" dirty="0" smtClean="0">
              <a:effectLst/>
            </a:rPr>
            <a:t>Competitors</a:t>
          </a:r>
          <a:endParaRPr lang="ar-SA" sz="1600" kern="1200" dirty="0">
            <a:effectLst/>
          </a:endParaRPr>
        </a:p>
      </dsp:txBody>
      <dsp:txXfrm>
        <a:off x="3357262" y="1904089"/>
        <a:ext cx="1497902" cy="695393"/>
      </dsp:txXfrm>
    </dsp:sp>
    <dsp:sp modelId="{9A90F7AB-B852-476B-967A-A9AC454AC21C}">
      <dsp:nvSpPr>
        <dsp:cNvPr id="0" name=""/>
        <dsp:cNvSpPr/>
      </dsp:nvSpPr>
      <dsp:spPr>
        <a:xfrm rot="10868007">
          <a:off x="2439997" y="2127394"/>
          <a:ext cx="684515" cy="1963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525497"/>
            <a:satOff val="0"/>
            <a:lumOff val="-1411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/>
          </a:endParaRPr>
        </a:p>
      </dsp:txBody>
      <dsp:txXfrm rot="10800000">
        <a:off x="2498909" y="2167256"/>
        <a:ext cx="625597" cy="117835"/>
      </dsp:txXfrm>
    </dsp:sp>
    <dsp:sp modelId="{B9D41242-242A-4978-8EC9-C00EA93FAF8E}">
      <dsp:nvSpPr>
        <dsp:cNvPr id="0" name=""/>
        <dsp:cNvSpPr/>
      </dsp:nvSpPr>
      <dsp:spPr>
        <a:xfrm>
          <a:off x="329281" y="1807134"/>
          <a:ext cx="1865372" cy="776756"/>
        </a:xfrm>
        <a:prstGeom prst="roundRect">
          <a:avLst>
            <a:gd name="adj" fmla="val 10000"/>
          </a:avLst>
        </a:prstGeom>
        <a:solidFill>
          <a:schemeClr val="accent2">
            <a:hueOff val="-1525497"/>
            <a:satOff val="0"/>
            <a:lumOff val="-1411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effectLst/>
            </a:rPr>
            <a:t>الوكالات التنظيمية  </a:t>
          </a:r>
          <a:r>
            <a:rPr lang="en-US" sz="1600" b="1" kern="1200" dirty="0" smtClean="0">
              <a:effectLst/>
            </a:rPr>
            <a:t>Regularity Agencies </a:t>
          </a:r>
          <a:r>
            <a:rPr lang="ar-SA" sz="1600" b="1" kern="1200" dirty="0" smtClean="0">
              <a:effectLst/>
            </a:rPr>
            <a:t>.</a:t>
          </a:r>
          <a:endParaRPr lang="ar-SA" sz="1600" kern="1200" dirty="0">
            <a:effectLst/>
          </a:endParaRPr>
        </a:p>
      </dsp:txBody>
      <dsp:txXfrm>
        <a:off x="352031" y="1829884"/>
        <a:ext cx="1819872" cy="7312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51BA-9A9D-4C24-AB84-04891C65195A}">
      <dsp:nvSpPr>
        <dsp:cNvPr id="0" name=""/>
        <dsp:cNvSpPr/>
      </dsp:nvSpPr>
      <dsp:spPr>
        <a:xfrm>
          <a:off x="1364520" y="0"/>
          <a:ext cx="3073400" cy="3073400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CD8D-22F1-45AC-AAA8-D87BA6AE8BAE}">
      <dsp:nvSpPr>
        <dsp:cNvPr id="0" name=""/>
        <dsp:cNvSpPr/>
      </dsp:nvSpPr>
      <dsp:spPr>
        <a:xfrm>
          <a:off x="2610891" y="667792"/>
          <a:ext cx="2226727" cy="7194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المؤسسة </a:t>
          </a:r>
          <a:r>
            <a:rPr lang="en-US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Organization</a:t>
          </a:r>
          <a:endParaRPr lang="ar-SA" sz="2000" b="0" kern="1200" dirty="0">
            <a:solidFill>
              <a:schemeClr val="accent6">
                <a:lumMod val="75000"/>
              </a:schemeClr>
            </a:solidFill>
            <a:effectLst/>
          </a:endParaRPr>
        </a:p>
      </dsp:txBody>
      <dsp:txXfrm>
        <a:off x="2646013" y="702914"/>
        <a:ext cx="2156483" cy="649243"/>
      </dsp:txXfrm>
    </dsp:sp>
    <dsp:sp modelId="{15CD4857-0F4B-420E-8081-430D409668B9}">
      <dsp:nvSpPr>
        <dsp:cNvPr id="0" name=""/>
        <dsp:cNvSpPr/>
      </dsp:nvSpPr>
      <dsp:spPr>
        <a:xfrm>
          <a:off x="2590804" y="1401830"/>
          <a:ext cx="2309412" cy="912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تكنولوجيا المعلومات </a:t>
          </a:r>
          <a:r>
            <a:rPr lang="en-US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Information Technology</a:t>
          </a:r>
          <a:endParaRPr lang="ar-SA" sz="2000" b="0" kern="1200" dirty="0">
            <a:solidFill>
              <a:schemeClr val="accent6">
                <a:lumMod val="75000"/>
              </a:schemeClr>
            </a:solidFill>
            <a:effectLst/>
          </a:endParaRPr>
        </a:p>
      </dsp:txBody>
      <dsp:txXfrm>
        <a:off x="2635330" y="1446356"/>
        <a:ext cx="2220360" cy="823075"/>
      </dsp:txXfrm>
    </dsp:sp>
    <dsp:sp modelId="{9D9AC43E-6D9E-43F8-9230-660920E442CD}">
      <dsp:nvSpPr>
        <dsp:cNvPr id="0" name=""/>
        <dsp:cNvSpPr/>
      </dsp:nvSpPr>
      <dsp:spPr>
        <a:xfrm>
          <a:off x="2590794" y="2386545"/>
          <a:ext cx="2157007" cy="6866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الإدارة </a:t>
          </a:r>
          <a:r>
            <a:rPr lang="en-US" sz="2000" b="0" kern="1200" dirty="0" smtClean="0">
              <a:solidFill>
                <a:schemeClr val="accent6">
                  <a:lumMod val="75000"/>
                </a:schemeClr>
              </a:solidFill>
              <a:effectLst/>
            </a:rPr>
            <a:t>Management</a:t>
          </a:r>
          <a:endParaRPr lang="ar-SA" sz="2000" b="0" kern="1200" dirty="0">
            <a:solidFill>
              <a:schemeClr val="accent6">
                <a:lumMod val="75000"/>
              </a:schemeClr>
            </a:solidFill>
            <a:effectLst/>
          </a:endParaRPr>
        </a:p>
      </dsp:txBody>
      <dsp:txXfrm>
        <a:off x="2624313" y="2420064"/>
        <a:ext cx="2089969" cy="6195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BB3A8-6327-46D7-8850-BBCD41064E3A}">
      <dsp:nvSpPr>
        <dsp:cNvPr id="0" name=""/>
        <dsp:cNvSpPr/>
      </dsp:nvSpPr>
      <dsp:spPr>
        <a:xfrm flipV="1">
          <a:off x="0" y="2162675"/>
          <a:ext cx="4648200" cy="4572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 dirty="0">
            <a:solidFill>
              <a:srgbClr val="7030A0"/>
            </a:solidFill>
          </a:endParaRPr>
        </a:p>
      </dsp:txBody>
      <dsp:txXfrm rot="10800000">
        <a:off x="0" y="2162675"/>
        <a:ext cx="4648200" cy="24690"/>
      </dsp:txXfrm>
    </dsp:sp>
    <dsp:sp modelId="{57146E89-FAEB-4CC8-8DCA-6DF670E4C601}">
      <dsp:nvSpPr>
        <dsp:cNvPr id="0" name=""/>
        <dsp:cNvSpPr/>
      </dsp:nvSpPr>
      <dsp:spPr>
        <a:xfrm>
          <a:off x="0" y="2234126"/>
          <a:ext cx="2324099" cy="11175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المنتجون/ عمال الخدمات </a:t>
          </a:r>
          <a:r>
            <a:rPr lang="en-US" sz="2000" b="0" kern="1200" dirty="0" smtClean="0">
              <a:solidFill>
                <a:srgbClr val="7030A0"/>
              </a:solidFill>
            </a:rPr>
            <a:t>Production or Service Workers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0" y="2234126"/>
        <a:ext cx="2324099" cy="1117556"/>
      </dsp:txXfrm>
    </dsp:sp>
    <dsp:sp modelId="{59443D5B-D1FE-49F7-B45D-E55FE0C64FEA}">
      <dsp:nvSpPr>
        <dsp:cNvPr id="0" name=""/>
        <dsp:cNvSpPr/>
      </dsp:nvSpPr>
      <dsp:spPr>
        <a:xfrm>
          <a:off x="2324100" y="2234126"/>
          <a:ext cx="2324099" cy="11175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عمال البيانات </a:t>
          </a:r>
          <a:r>
            <a:rPr lang="en-US" sz="2000" b="0" kern="1200" dirty="0" smtClean="0">
              <a:solidFill>
                <a:srgbClr val="7030A0"/>
              </a:solidFill>
            </a:rPr>
            <a:t>Data Workers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2324100" y="2234126"/>
        <a:ext cx="2324099" cy="1117556"/>
      </dsp:txXfrm>
    </dsp:sp>
    <dsp:sp modelId="{2AD4357A-061B-496C-B562-0F8F5821D6C2}">
      <dsp:nvSpPr>
        <dsp:cNvPr id="0" name=""/>
        <dsp:cNvSpPr/>
      </dsp:nvSpPr>
      <dsp:spPr>
        <a:xfrm rot="10800000">
          <a:off x="0" y="1433690"/>
          <a:ext cx="4648200" cy="409896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 dirty="0">
            <a:solidFill>
              <a:srgbClr val="7030A0"/>
            </a:solidFill>
          </a:endParaRPr>
        </a:p>
      </dsp:txBody>
      <dsp:txXfrm rot="-10800000">
        <a:off x="0" y="1433690"/>
        <a:ext cx="4648200" cy="143873"/>
      </dsp:txXfrm>
    </dsp:sp>
    <dsp:sp modelId="{BD28CF2F-1AA4-4DA1-96F6-155DC66A0244}">
      <dsp:nvSpPr>
        <dsp:cNvPr id="0" name=""/>
        <dsp:cNvSpPr/>
      </dsp:nvSpPr>
      <dsp:spPr>
        <a:xfrm>
          <a:off x="0" y="1099448"/>
          <a:ext cx="2324099" cy="11172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عمال </a:t>
          </a:r>
          <a:r>
            <a:rPr lang="ar-SA" sz="2000" b="0" kern="1200" smtClean="0">
              <a:solidFill>
                <a:srgbClr val="7030A0"/>
              </a:solidFill>
            </a:rPr>
            <a:t>المعرفة </a:t>
          </a:r>
          <a:r>
            <a:rPr lang="en-US" sz="2000" b="0" kern="1200" smtClean="0">
              <a:solidFill>
                <a:srgbClr val="7030A0"/>
              </a:solidFill>
            </a:rPr>
            <a:t>Knowledge Workers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0" y="1099448"/>
        <a:ext cx="2324099" cy="1117221"/>
      </dsp:txXfrm>
    </dsp:sp>
    <dsp:sp modelId="{397ED137-167F-4BD1-8522-A4AF851E4BD5}">
      <dsp:nvSpPr>
        <dsp:cNvPr id="0" name=""/>
        <dsp:cNvSpPr/>
      </dsp:nvSpPr>
      <dsp:spPr>
        <a:xfrm>
          <a:off x="2324100" y="1099448"/>
          <a:ext cx="2324099" cy="11172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مدراء </a:t>
          </a:r>
          <a:r>
            <a:rPr lang="ar-SA" sz="2000" b="0" kern="1200" smtClean="0">
              <a:solidFill>
                <a:srgbClr val="7030A0"/>
              </a:solidFill>
            </a:rPr>
            <a:t>التشغيل </a:t>
          </a:r>
          <a:r>
            <a:rPr lang="en-US" sz="2000" b="0" kern="1200" smtClean="0">
              <a:solidFill>
                <a:srgbClr val="7030A0"/>
              </a:solidFill>
            </a:rPr>
            <a:t>Operation Managers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2324100" y="1099448"/>
        <a:ext cx="2324099" cy="1117221"/>
      </dsp:txXfrm>
    </dsp:sp>
    <dsp:sp modelId="{8DB0E005-ECFC-412A-A550-0EE76C161370}">
      <dsp:nvSpPr>
        <dsp:cNvPr id="0" name=""/>
        <dsp:cNvSpPr/>
      </dsp:nvSpPr>
      <dsp:spPr>
        <a:xfrm rot="10800000">
          <a:off x="0" y="357656"/>
          <a:ext cx="4648200" cy="400406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 dirty="0">
            <a:solidFill>
              <a:srgbClr val="7030A0"/>
            </a:solidFill>
          </a:endParaRPr>
        </a:p>
      </dsp:txBody>
      <dsp:txXfrm rot="-10800000">
        <a:off x="0" y="357656"/>
        <a:ext cx="4648200" cy="140542"/>
      </dsp:txXfrm>
    </dsp:sp>
    <dsp:sp modelId="{1418635E-65AA-476B-B805-7F9C831A8B0A}">
      <dsp:nvSpPr>
        <dsp:cNvPr id="0" name=""/>
        <dsp:cNvSpPr/>
      </dsp:nvSpPr>
      <dsp:spPr>
        <a:xfrm>
          <a:off x="0" y="1117"/>
          <a:ext cx="2324099" cy="11172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المدير في الإدارة الوسطى </a:t>
          </a:r>
          <a:r>
            <a:rPr lang="en-US" sz="2000" b="0" kern="1200" dirty="0" smtClean="0">
              <a:solidFill>
                <a:srgbClr val="7030A0"/>
              </a:solidFill>
            </a:rPr>
            <a:t>Middle Manager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0" y="1117"/>
        <a:ext cx="2324099" cy="1117221"/>
      </dsp:txXfrm>
    </dsp:sp>
    <dsp:sp modelId="{46471D28-A3B9-4572-A15B-72863B9B93CF}">
      <dsp:nvSpPr>
        <dsp:cNvPr id="0" name=""/>
        <dsp:cNvSpPr/>
      </dsp:nvSpPr>
      <dsp:spPr>
        <a:xfrm>
          <a:off x="2324100" y="1117"/>
          <a:ext cx="2324099" cy="11172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لمدير العام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7030A0"/>
              </a:solidFill>
            </a:rPr>
            <a:t> </a:t>
          </a:r>
          <a:r>
            <a:rPr lang="en-US" sz="2000" b="0" kern="1200" dirty="0" smtClean="0">
              <a:solidFill>
                <a:srgbClr val="7030A0"/>
              </a:solidFill>
            </a:rPr>
            <a:t>Senior Manager</a:t>
          </a:r>
          <a:endParaRPr lang="ar-SA" sz="2000" b="0" kern="1200" dirty="0">
            <a:solidFill>
              <a:srgbClr val="7030A0"/>
            </a:solidFill>
          </a:endParaRPr>
        </a:p>
      </dsp:txBody>
      <dsp:txXfrm>
        <a:off x="2324100" y="1117"/>
        <a:ext cx="2324099" cy="111722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0DBE0-A3AC-4C08-B152-B8AA5D2A1C84}">
      <dsp:nvSpPr>
        <dsp:cNvPr id="0" name=""/>
        <dsp:cNvSpPr/>
      </dsp:nvSpPr>
      <dsp:spPr>
        <a:xfrm>
          <a:off x="455" y="25682"/>
          <a:ext cx="1777565" cy="1066539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التصنيع والإنتاج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Manufacturing and Production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" y="25682"/>
        <a:ext cx="1777565" cy="1066539"/>
      </dsp:txXfrm>
    </dsp:sp>
    <dsp:sp modelId="{204FB8EA-2F8D-44B1-8B55-A491CCD5E94A}">
      <dsp:nvSpPr>
        <dsp:cNvPr id="0" name=""/>
        <dsp:cNvSpPr/>
      </dsp:nvSpPr>
      <dsp:spPr>
        <a:xfrm>
          <a:off x="1955778" y="25682"/>
          <a:ext cx="1777565" cy="1066539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المبيعات و التسوق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Sales and Marketing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5778" y="25682"/>
        <a:ext cx="1777565" cy="1066539"/>
      </dsp:txXfrm>
    </dsp:sp>
    <dsp:sp modelId="{72BD897A-CDFC-4CDF-89AD-89447F539CAD}">
      <dsp:nvSpPr>
        <dsp:cNvPr id="0" name=""/>
        <dsp:cNvSpPr/>
      </dsp:nvSpPr>
      <dsp:spPr>
        <a:xfrm>
          <a:off x="455" y="1269978"/>
          <a:ext cx="1777565" cy="1066539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الموارد البشرية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Human Resources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" y="1269978"/>
        <a:ext cx="1777565" cy="1066539"/>
      </dsp:txXfrm>
    </dsp:sp>
    <dsp:sp modelId="{10DEE926-FB8D-4E53-81C1-691D7A2A6082}">
      <dsp:nvSpPr>
        <dsp:cNvPr id="0" name=""/>
        <dsp:cNvSpPr/>
      </dsp:nvSpPr>
      <dsp:spPr>
        <a:xfrm>
          <a:off x="1955778" y="1269978"/>
          <a:ext cx="1777565" cy="1066539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المالية والمحاسبة  </a:t>
          </a:r>
          <a:r>
            <a:rPr lang="en-US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Finance and Accounting</a:t>
          </a:r>
          <a:endParaRPr lang="ar-SA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5778" y="1269978"/>
        <a:ext cx="1777565" cy="106653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19F45F-66DB-43F9-BA03-26F12DE4E82A}">
      <dsp:nvSpPr>
        <dsp:cNvPr id="0" name=""/>
        <dsp:cNvSpPr/>
      </dsp:nvSpPr>
      <dsp:spPr>
        <a:xfrm>
          <a:off x="878720" y="427"/>
          <a:ext cx="1347824" cy="808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الأجهزة </a:t>
          </a:r>
          <a:r>
            <a:rPr 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Hardware</a:t>
          </a:r>
          <a:endParaRPr lang="ar-SA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2406" y="24113"/>
        <a:ext cx="1300452" cy="761322"/>
      </dsp:txXfrm>
    </dsp:sp>
    <dsp:sp modelId="{E7EB73C4-78C8-459B-A32F-8AAF6635AA12}">
      <dsp:nvSpPr>
        <dsp:cNvPr id="0" name=""/>
        <dsp:cNvSpPr/>
      </dsp:nvSpPr>
      <dsp:spPr>
        <a:xfrm>
          <a:off x="2345153" y="237645"/>
          <a:ext cx="285738" cy="334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45153" y="304497"/>
        <a:ext cx="200017" cy="200556"/>
      </dsp:txXfrm>
    </dsp:sp>
    <dsp:sp modelId="{A701EFDB-D301-4F84-96AC-298175926830}">
      <dsp:nvSpPr>
        <dsp:cNvPr id="0" name=""/>
        <dsp:cNvSpPr/>
      </dsp:nvSpPr>
      <dsp:spPr>
        <a:xfrm>
          <a:off x="2765675" y="427"/>
          <a:ext cx="1347824" cy="808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12176"/>
                <a:satOff val="5213"/>
                <a:lumOff val="6327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112176"/>
                <a:satOff val="5213"/>
                <a:lumOff val="6327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112176"/>
                <a:satOff val="5213"/>
                <a:lumOff val="6327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112176"/>
                <a:satOff val="5213"/>
                <a:lumOff val="632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البرمجيات </a:t>
          </a:r>
          <a:r>
            <a:rPr 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Software</a:t>
          </a:r>
          <a:endParaRPr lang="ar-SA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89361" y="24113"/>
        <a:ext cx="1300452" cy="761322"/>
      </dsp:txXfrm>
    </dsp:sp>
    <dsp:sp modelId="{8B8CFFD3-D438-4676-8DED-133E4B3EB37D}">
      <dsp:nvSpPr>
        <dsp:cNvPr id="0" name=""/>
        <dsp:cNvSpPr/>
      </dsp:nvSpPr>
      <dsp:spPr>
        <a:xfrm rot="5465687">
          <a:off x="3283967" y="903470"/>
          <a:ext cx="285791" cy="334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49590"/>
            <a:satOff val="3607"/>
            <a:lumOff val="7421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3327404" y="927712"/>
        <a:ext cx="200556" cy="200054"/>
      </dsp:txXfrm>
    </dsp:sp>
    <dsp:sp modelId="{8163F025-B6A0-486B-8EEE-8D3E1331CC77}">
      <dsp:nvSpPr>
        <dsp:cNvPr id="0" name=""/>
        <dsp:cNvSpPr/>
      </dsp:nvSpPr>
      <dsp:spPr>
        <a:xfrm>
          <a:off x="2714161" y="1348252"/>
          <a:ext cx="1399338" cy="808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24352"/>
                <a:satOff val="10426"/>
                <a:lumOff val="12655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224352"/>
                <a:satOff val="10426"/>
                <a:lumOff val="12655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224352"/>
                <a:satOff val="10426"/>
                <a:lumOff val="12655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224352"/>
                <a:satOff val="10426"/>
                <a:lumOff val="1265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تكنولوجيا التخزين </a:t>
          </a:r>
          <a:r>
            <a:rPr 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Storage Technology </a:t>
          </a:r>
          <a:endParaRPr lang="ar-SA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37847" y="1371938"/>
        <a:ext cx="1351966" cy="761322"/>
      </dsp:txXfrm>
    </dsp:sp>
    <dsp:sp modelId="{5A1D79AC-A83C-4D02-9858-407872159A09}">
      <dsp:nvSpPr>
        <dsp:cNvPr id="0" name=""/>
        <dsp:cNvSpPr/>
      </dsp:nvSpPr>
      <dsp:spPr>
        <a:xfrm rot="10800000">
          <a:off x="2309813" y="1585469"/>
          <a:ext cx="285738" cy="334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99180"/>
            <a:satOff val="7214"/>
            <a:lumOff val="14842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95534" y="1652321"/>
        <a:ext cx="200017" cy="200556"/>
      </dsp:txXfrm>
    </dsp:sp>
    <dsp:sp modelId="{63A4A493-9453-4E51-9CA7-AD7E18B7225B}">
      <dsp:nvSpPr>
        <dsp:cNvPr id="0" name=""/>
        <dsp:cNvSpPr/>
      </dsp:nvSpPr>
      <dsp:spPr>
        <a:xfrm>
          <a:off x="687100" y="1348252"/>
          <a:ext cx="1487931" cy="808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36528"/>
                <a:satOff val="15639"/>
                <a:lumOff val="18982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336528"/>
                <a:satOff val="15639"/>
                <a:lumOff val="18982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336528"/>
                <a:satOff val="15639"/>
                <a:lumOff val="18982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336528"/>
                <a:satOff val="15639"/>
                <a:lumOff val="1898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تكنولوجيا الاتصال </a:t>
          </a:r>
          <a:r>
            <a:rPr 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 Technology</a:t>
          </a:r>
          <a:endParaRPr lang="ar-SA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786" y="1371938"/>
        <a:ext cx="1440559" cy="761322"/>
      </dsp:txXfrm>
    </dsp:sp>
    <dsp:sp modelId="{782F5584-3ED2-4E22-9708-1B98025279E5}">
      <dsp:nvSpPr>
        <dsp:cNvPr id="0" name=""/>
        <dsp:cNvSpPr/>
      </dsp:nvSpPr>
      <dsp:spPr>
        <a:xfrm rot="5578516">
          <a:off x="1253397" y="2251295"/>
          <a:ext cx="286124" cy="334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48770"/>
            <a:satOff val="10821"/>
            <a:lumOff val="22263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298409" y="2275420"/>
        <a:ext cx="200556" cy="200287"/>
      </dsp:txXfrm>
    </dsp:sp>
    <dsp:sp modelId="{EBE0535B-4169-4D51-BB7B-0297AD0E4BC8}">
      <dsp:nvSpPr>
        <dsp:cNvPr id="0" name=""/>
        <dsp:cNvSpPr/>
      </dsp:nvSpPr>
      <dsp:spPr>
        <a:xfrm>
          <a:off x="687100" y="2696077"/>
          <a:ext cx="1347824" cy="808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448704"/>
                <a:satOff val="20852"/>
                <a:lumOff val="2531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448704"/>
                <a:satOff val="20852"/>
                <a:lumOff val="2531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448704"/>
                <a:satOff val="20852"/>
                <a:lumOff val="2531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448704"/>
                <a:satOff val="20852"/>
                <a:lumOff val="2531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الشبكات </a:t>
          </a:r>
          <a:r>
            <a:rPr 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Networks</a:t>
          </a:r>
          <a:endParaRPr lang="ar-SA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786" y="2719763"/>
        <a:ext cx="1300452" cy="76132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EAC10-E772-4D54-9E4B-3F846E9170BD}">
      <dsp:nvSpPr>
        <dsp:cNvPr id="0" name=""/>
        <dsp:cNvSpPr/>
      </dsp:nvSpPr>
      <dsp:spPr>
        <a:xfrm>
          <a:off x="1171575" y="0"/>
          <a:ext cx="1700368" cy="944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/>
            <a:t>مدخل </a:t>
          </a:r>
          <a:r>
            <a:rPr lang="ar-SA" sz="1800" b="1" kern="1200" dirty="0" smtClean="0"/>
            <a:t>تقني </a:t>
          </a:r>
          <a:r>
            <a:rPr lang="en-US" sz="1800" b="1" kern="1200" dirty="0" smtClean="0"/>
            <a:t>Technical Approach</a:t>
          </a:r>
          <a:endParaRPr lang="ar-SA" sz="1800" kern="1200" dirty="0"/>
        </a:p>
      </dsp:txBody>
      <dsp:txXfrm>
        <a:off x="1199243" y="27668"/>
        <a:ext cx="1645032" cy="889313"/>
      </dsp:txXfrm>
    </dsp:sp>
    <dsp:sp modelId="{0349B260-FC07-4869-8DDA-9CA3D364E259}">
      <dsp:nvSpPr>
        <dsp:cNvPr id="0" name=""/>
        <dsp:cNvSpPr/>
      </dsp:nvSpPr>
      <dsp:spPr>
        <a:xfrm rot="5313570">
          <a:off x="1862294" y="968409"/>
          <a:ext cx="354571" cy="4250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-5400000">
        <a:off x="1910714" y="1003686"/>
        <a:ext cx="255056" cy="248200"/>
      </dsp:txXfrm>
    </dsp:sp>
    <dsp:sp modelId="{B37A2F98-DDF3-48C0-BD30-5ED224E15AB4}">
      <dsp:nvSpPr>
        <dsp:cNvPr id="0" name=""/>
        <dsp:cNvSpPr/>
      </dsp:nvSpPr>
      <dsp:spPr>
        <a:xfrm>
          <a:off x="1207215" y="1417262"/>
          <a:ext cx="1700368" cy="944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سلوكي </a:t>
          </a:r>
          <a:r>
            <a:rPr lang="en-US" sz="1800" b="1" kern="1200" dirty="0" smtClean="0"/>
            <a:t>Behavioral </a:t>
          </a:r>
          <a:r>
            <a:rPr lang="ar-EG" sz="1800" b="1" kern="1200" dirty="0" smtClean="0"/>
            <a:t>    </a:t>
          </a:r>
          <a:r>
            <a:rPr lang="en-US" sz="1800" b="1" kern="1200" dirty="0" smtClean="0"/>
            <a:t>Approach</a:t>
          </a:r>
          <a:r>
            <a:rPr lang="ar-EG" sz="1800" b="1" kern="1200" dirty="0" smtClean="0"/>
            <a:t> </a:t>
          </a:r>
          <a:endParaRPr lang="ar-SA" sz="1800" kern="1200" dirty="0"/>
        </a:p>
      </dsp:txBody>
      <dsp:txXfrm>
        <a:off x="1234883" y="1444930"/>
        <a:ext cx="1645032" cy="88931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F033E-6EBE-4EE1-94CA-637D624A8B47}">
      <dsp:nvSpPr>
        <dsp:cNvPr id="0" name=""/>
        <dsp:cNvSpPr/>
      </dsp:nvSpPr>
      <dsp:spPr>
        <a:xfrm>
          <a:off x="2" y="938529"/>
          <a:ext cx="1681460" cy="10088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0" kern="1200" dirty="0" smtClean="0"/>
            <a:t>علوم الكمبيوتر </a:t>
          </a:r>
          <a:r>
            <a:rPr lang="en-US" sz="1900" b="0" kern="1200" dirty="0" smtClean="0"/>
            <a:t>Computer Sciences</a:t>
          </a:r>
          <a:endParaRPr lang="ar-SA" sz="1900" b="0" kern="1200" dirty="0"/>
        </a:p>
      </dsp:txBody>
      <dsp:txXfrm>
        <a:off x="29551" y="968078"/>
        <a:ext cx="1622362" cy="949778"/>
      </dsp:txXfrm>
    </dsp:sp>
    <dsp:sp modelId="{7BB6C3C0-3504-4361-BED9-09F0AFF47AAE}">
      <dsp:nvSpPr>
        <dsp:cNvPr id="0" name=""/>
        <dsp:cNvSpPr/>
      </dsp:nvSpPr>
      <dsp:spPr>
        <a:xfrm>
          <a:off x="1821167" y="1234466"/>
          <a:ext cx="296172" cy="417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1821167" y="1317866"/>
        <a:ext cx="207320" cy="250202"/>
      </dsp:txXfrm>
    </dsp:sp>
    <dsp:sp modelId="{1A6D267F-8803-47D2-8C97-4D8EBD85413D}">
      <dsp:nvSpPr>
        <dsp:cNvPr id="0" name=""/>
        <dsp:cNvSpPr/>
      </dsp:nvSpPr>
      <dsp:spPr>
        <a:xfrm>
          <a:off x="2240279" y="938529"/>
          <a:ext cx="1681460" cy="10088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علوم الإدارة </a:t>
          </a:r>
          <a:r>
            <a:rPr lang="en-US" sz="1800" b="0" kern="1200" dirty="0" smtClean="0"/>
            <a:t>Management Sciences </a:t>
          </a:r>
          <a:r>
            <a:rPr lang="ar-SA" sz="1800" b="0" kern="1200" dirty="0" smtClean="0"/>
            <a:t> </a:t>
          </a:r>
          <a:endParaRPr lang="ar-SA" sz="1800" b="0" kern="1200" dirty="0"/>
        </a:p>
      </dsp:txBody>
      <dsp:txXfrm>
        <a:off x="2269828" y="968078"/>
        <a:ext cx="1622362" cy="949778"/>
      </dsp:txXfrm>
    </dsp:sp>
    <dsp:sp modelId="{E835635B-0A4E-4102-A035-769E0BCA6CFE}">
      <dsp:nvSpPr>
        <dsp:cNvPr id="0" name=""/>
        <dsp:cNvSpPr/>
      </dsp:nvSpPr>
      <dsp:spPr>
        <a:xfrm rot="21462557">
          <a:off x="4001369" y="1194268"/>
          <a:ext cx="169094" cy="417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551613"/>
                <a:satOff val="-85757"/>
                <a:lumOff val="53121"/>
                <a:alphaOff val="0"/>
                <a:shade val="63000"/>
                <a:satMod val="165000"/>
              </a:schemeClr>
            </a:gs>
            <a:gs pos="30000">
              <a:schemeClr val="accent4">
                <a:shade val="90000"/>
                <a:hueOff val="-551613"/>
                <a:satOff val="-85757"/>
                <a:lumOff val="53121"/>
                <a:alphaOff val="0"/>
                <a:shade val="58000"/>
                <a:satMod val="165000"/>
              </a:schemeClr>
            </a:gs>
            <a:gs pos="75000">
              <a:schemeClr val="accent4">
                <a:shade val="90000"/>
                <a:hueOff val="-551613"/>
                <a:satOff val="-85757"/>
                <a:lumOff val="53121"/>
                <a:alphaOff val="0"/>
                <a:shade val="30000"/>
                <a:satMod val="175000"/>
              </a:schemeClr>
            </a:gs>
            <a:gs pos="100000">
              <a:schemeClr val="accent4">
                <a:shade val="90000"/>
                <a:hueOff val="-551613"/>
                <a:satOff val="-85757"/>
                <a:lumOff val="53121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4001389" y="1278682"/>
        <a:ext cx="118366" cy="250202"/>
      </dsp:txXfrm>
    </dsp:sp>
    <dsp:sp modelId="{BE9A6AE1-63C8-4C52-AB33-2A422B926F17}">
      <dsp:nvSpPr>
        <dsp:cNvPr id="0" name=""/>
        <dsp:cNvSpPr/>
      </dsp:nvSpPr>
      <dsp:spPr>
        <a:xfrm>
          <a:off x="4240531" y="858515"/>
          <a:ext cx="1681460" cy="10088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بحوث العمليات </a:t>
          </a:r>
          <a:r>
            <a:rPr lang="en-US" sz="1800" b="0" kern="1200" dirty="0" smtClean="0"/>
            <a:t>Operations Research</a:t>
          </a:r>
          <a:endParaRPr lang="ar-SA" sz="1800" b="0" kern="1200" dirty="0"/>
        </a:p>
      </dsp:txBody>
      <dsp:txXfrm>
        <a:off x="4270080" y="888064"/>
        <a:ext cx="1622362" cy="94977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E239EE-A747-4ABA-9F26-7B7EA41D6E88}">
      <dsp:nvSpPr>
        <dsp:cNvPr id="0" name=""/>
        <dsp:cNvSpPr/>
      </dsp:nvSpPr>
      <dsp:spPr>
        <a:xfrm>
          <a:off x="5357" y="1551582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علم الاجتماع </a:t>
          </a:r>
          <a:r>
            <a:rPr lang="en-US" sz="1800" b="0" kern="1200" dirty="0" smtClean="0"/>
            <a:t>Sociology</a:t>
          </a:r>
          <a:endParaRPr lang="ar-SA" sz="1800" b="0" kern="1200" dirty="0"/>
        </a:p>
      </dsp:txBody>
      <dsp:txXfrm>
        <a:off x="33499" y="1579724"/>
        <a:ext cx="1545106" cy="904550"/>
      </dsp:txXfrm>
    </dsp:sp>
    <dsp:sp modelId="{8885DDD0-FFFD-45D6-BD0C-A453B39614FB}">
      <dsp:nvSpPr>
        <dsp:cNvPr id="0" name=""/>
        <dsp:cNvSpPr/>
      </dsp:nvSpPr>
      <dsp:spPr>
        <a:xfrm>
          <a:off x="1766887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1766887" y="1912856"/>
        <a:ext cx="237646" cy="238286"/>
      </dsp:txXfrm>
    </dsp:sp>
    <dsp:sp modelId="{A4BA2474-A336-416B-A28D-8E6E1B7374AF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علم النفس </a:t>
          </a:r>
          <a:r>
            <a:rPr lang="en-US" sz="1800" b="0" kern="1200" dirty="0" smtClean="0"/>
            <a:t>Psychology</a:t>
          </a:r>
          <a:endParaRPr lang="ar-SA" sz="1800" b="0" kern="1200" dirty="0"/>
        </a:p>
      </dsp:txBody>
      <dsp:txXfrm>
        <a:off x="2275446" y="1579724"/>
        <a:ext cx="1545106" cy="904550"/>
      </dsp:txXfrm>
    </dsp:sp>
    <dsp:sp modelId="{707ADF27-6FDB-4659-A4DA-DE13E76E7D5D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890958"/>
                <a:satOff val="-46833"/>
                <a:lumOff val="43244"/>
                <a:alphaOff val="0"/>
                <a:shade val="63000"/>
                <a:satMod val="165000"/>
              </a:schemeClr>
            </a:gs>
            <a:gs pos="30000">
              <a:schemeClr val="accent5">
                <a:shade val="90000"/>
                <a:hueOff val="890958"/>
                <a:satOff val="-46833"/>
                <a:lumOff val="43244"/>
                <a:alphaOff val="0"/>
                <a:shade val="58000"/>
                <a:satMod val="165000"/>
              </a:schemeClr>
            </a:gs>
            <a:gs pos="75000">
              <a:schemeClr val="accent5">
                <a:shade val="90000"/>
                <a:hueOff val="890958"/>
                <a:satOff val="-46833"/>
                <a:lumOff val="43244"/>
                <a:alphaOff val="0"/>
                <a:shade val="30000"/>
                <a:satMod val="175000"/>
              </a:schemeClr>
            </a:gs>
            <a:gs pos="100000">
              <a:schemeClr val="accent5">
                <a:shade val="90000"/>
                <a:hueOff val="890958"/>
                <a:satOff val="-46833"/>
                <a:lumOff val="43244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4008834" y="1912856"/>
        <a:ext cx="237646" cy="238286"/>
      </dsp:txXfrm>
    </dsp:sp>
    <dsp:sp modelId="{2EC66059-2787-4AB9-B735-06BEC0882C4D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/>
            <a:t>علم الاقتصاد </a:t>
          </a:r>
          <a:r>
            <a:rPr lang="en-US" sz="2000" b="0" kern="1200" dirty="0" smtClean="0"/>
            <a:t>Economy</a:t>
          </a:r>
          <a:endParaRPr lang="ar-SA" sz="2000" b="0" kern="1200" dirty="0"/>
        </a:p>
      </dsp:txBody>
      <dsp:txXfrm>
        <a:off x="4517393" y="1579724"/>
        <a:ext cx="1545106" cy="90455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D3E7A-DFE8-439E-AF68-A5A1D4925858}">
      <dsp:nvSpPr>
        <dsp:cNvPr id="0" name=""/>
        <dsp:cNvSpPr/>
      </dsp:nvSpPr>
      <dsp:spPr>
        <a:xfrm>
          <a:off x="213335" y="18"/>
          <a:ext cx="2045568" cy="10227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/>
            <a:t>الانترنت </a:t>
          </a:r>
          <a:r>
            <a:rPr lang="en-US" sz="2400" b="0" kern="1200" dirty="0" smtClean="0"/>
            <a:t>Internet </a:t>
          </a:r>
          <a:endParaRPr lang="ar-SA" sz="2400" b="0" kern="1200" dirty="0"/>
        </a:p>
      </dsp:txBody>
      <dsp:txXfrm>
        <a:off x="243291" y="29974"/>
        <a:ext cx="1985656" cy="962872"/>
      </dsp:txXfrm>
    </dsp:sp>
    <dsp:sp modelId="{75F60EC6-6E22-4265-ABD6-971EA9835C61}">
      <dsp:nvSpPr>
        <dsp:cNvPr id="0" name=""/>
        <dsp:cNvSpPr/>
      </dsp:nvSpPr>
      <dsp:spPr>
        <a:xfrm>
          <a:off x="417892" y="1022802"/>
          <a:ext cx="204556" cy="767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7088"/>
              </a:lnTo>
              <a:lnTo>
                <a:pt x="204556" y="7670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C5AFF1-9E04-41CC-9B40-964D4DDD89A7}">
      <dsp:nvSpPr>
        <dsp:cNvPr id="0" name=""/>
        <dsp:cNvSpPr/>
      </dsp:nvSpPr>
      <dsp:spPr>
        <a:xfrm>
          <a:off x="622449" y="1278498"/>
          <a:ext cx="2008338" cy="1022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محركات البحث </a:t>
          </a:r>
          <a:r>
            <a:rPr lang="en-US" sz="1200" b="0" kern="1200" dirty="0" smtClean="0"/>
            <a:t>Google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البريد الإلكتروني </a:t>
          </a:r>
          <a:r>
            <a:rPr lang="en-US" sz="1200" b="0" kern="1200" dirty="0" smtClean="0"/>
            <a:t>Email</a:t>
          </a:r>
          <a:r>
            <a:rPr lang="ar-SA" sz="1200" b="0" kern="1200" dirty="0" smtClean="0"/>
            <a:t>،والدردشة الفورية </a:t>
          </a:r>
          <a:r>
            <a:rPr lang="en-US" sz="1200" b="0" kern="1200" dirty="0" smtClean="0"/>
            <a:t>Instant Chatting</a:t>
          </a:r>
          <a:endParaRPr lang="ar-SA" sz="1200" b="0" kern="1200" dirty="0"/>
        </a:p>
      </dsp:txBody>
      <dsp:txXfrm>
        <a:off x="652405" y="1308454"/>
        <a:ext cx="1948426" cy="962872"/>
      </dsp:txXfrm>
    </dsp:sp>
    <dsp:sp modelId="{331E9F8F-9F74-431C-8774-0B58AA7CC3F4}">
      <dsp:nvSpPr>
        <dsp:cNvPr id="0" name=""/>
        <dsp:cNvSpPr/>
      </dsp:nvSpPr>
      <dsp:spPr>
        <a:xfrm>
          <a:off x="417892" y="1022802"/>
          <a:ext cx="95258" cy="21856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5669"/>
              </a:lnTo>
              <a:lnTo>
                <a:pt x="95258" y="21856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FA19A-5BE4-42AA-800C-A8EC28C6F6B5}">
      <dsp:nvSpPr>
        <dsp:cNvPr id="0" name=""/>
        <dsp:cNvSpPr/>
      </dsp:nvSpPr>
      <dsp:spPr>
        <a:xfrm>
          <a:off x="513150" y="2429570"/>
          <a:ext cx="2024016" cy="1557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المؤتمرات المرئية </a:t>
          </a:r>
          <a:r>
            <a:rPr lang="en-US" sz="1200" b="0" kern="1200" dirty="0" smtClean="0"/>
            <a:t>Video Conferencing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العمليات التجارية والإدارية الإلكترونية </a:t>
          </a:r>
          <a:r>
            <a:rPr lang="en-US" sz="1200" b="0" kern="1200" dirty="0" smtClean="0"/>
            <a:t>E-Commerce</a:t>
          </a:r>
          <a:r>
            <a:rPr lang="ar-SA" sz="1200" b="0" kern="1200" dirty="0" smtClean="0"/>
            <a:t> و </a:t>
          </a:r>
          <a:r>
            <a:rPr lang="en-US" sz="1200" b="0" kern="1200" dirty="0" smtClean="0"/>
            <a:t>E-Business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الخدمات الإلكترونية </a:t>
          </a:r>
          <a:r>
            <a:rPr lang="en-US" sz="1200" b="0" kern="1200" dirty="0" smtClean="0"/>
            <a:t>E-Services</a:t>
          </a:r>
          <a:endParaRPr lang="ar-SA" sz="1200" b="0" kern="1200" dirty="0"/>
        </a:p>
      </dsp:txBody>
      <dsp:txXfrm>
        <a:off x="558776" y="2475196"/>
        <a:ext cx="1932764" cy="1466550"/>
      </dsp:txXfrm>
    </dsp:sp>
    <dsp:sp modelId="{BE1571CA-06E3-418C-8A87-5AD23EDF08E1}">
      <dsp:nvSpPr>
        <dsp:cNvPr id="0" name=""/>
        <dsp:cNvSpPr/>
      </dsp:nvSpPr>
      <dsp:spPr>
        <a:xfrm>
          <a:off x="2770296" y="18"/>
          <a:ext cx="2045568" cy="10227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2800" b="0" kern="1200" dirty="0" smtClean="0">
              <a:solidFill>
                <a:schemeClr val="bg1"/>
              </a:solidFill>
            </a:rPr>
            <a:t>مصطلحات        الانترنت</a:t>
          </a:r>
          <a:r>
            <a:rPr lang="ar-EG" sz="2800" b="1" kern="1200" dirty="0" smtClean="0">
              <a:solidFill>
                <a:srgbClr val="009900"/>
              </a:solidFill>
            </a:rPr>
            <a:t> </a:t>
          </a:r>
          <a:endParaRPr lang="ar-SA" sz="2800" kern="1200" dirty="0"/>
        </a:p>
      </dsp:txBody>
      <dsp:txXfrm>
        <a:off x="2800252" y="29974"/>
        <a:ext cx="1985656" cy="962872"/>
      </dsp:txXfrm>
    </dsp:sp>
    <dsp:sp modelId="{EE6CDFC5-9483-4C8C-B37C-F823A4251075}">
      <dsp:nvSpPr>
        <dsp:cNvPr id="0" name=""/>
        <dsp:cNvSpPr/>
      </dsp:nvSpPr>
      <dsp:spPr>
        <a:xfrm>
          <a:off x="2974852" y="1022802"/>
          <a:ext cx="204556" cy="980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405"/>
              </a:lnTo>
              <a:lnTo>
                <a:pt x="204556" y="9804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18DC4-6BDC-4D0F-ACA9-26EDEF279692}">
      <dsp:nvSpPr>
        <dsp:cNvPr id="0" name=""/>
        <dsp:cNvSpPr/>
      </dsp:nvSpPr>
      <dsp:spPr>
        <a:xfrm>
          <a:off x="3179409" y="1278498"/>
          <a:ext cx="1636454" cy="1449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شبكة العنكبوت العالمية </a:t>
          </a:r>
          <a:r>
            <a:rPr lang="en-US" sz="1200" b="0" kern="1200" dirty="0" smtClean="0"/>
            <a:t>WWW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موقع على الانترنت </a:t>
          </a:r>
          <a:r>
            <a:rPr lang="en-US" sz="1200" b="0" kern="1200" dirty="0" smtClean="0"/>
            <a:t>Web Site 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ارتباطات تشعبية </a:t>
          </a:r>
          <a:r>
            <a:rPr lang="en-US" sz="1200" b="0" kern="1200" dirty="0" smtClean="0"/>
            <a:t>hyperlinks</a:t>
          </a:r>
          <a:endParaRPr lang="ar-SA" sz="1200" b="0" kern="1200" dirty="0"/>
        </a:p>
      </dsp:txBody>
      <dsp:txXfrm>
        <a:off x="3221861" y="1320950"/>
        <a:ext cx="1551550" cy="1364514"/>
      </dsp:txXfrm>
    </dsp:sp>
    <dsp:sp modelId="{8BDB80E2-5F0C-409A-B251-738073511970}">
      <dsp:nvSpPr>
        <dsp:cNvPr id="0" name=""/>
        <dsp:cNvSpPr/>
      </dsp:nvSpPr>
      <dsp:spPr>
        <a:xfrm>
          <a:off x="2929132" y="1022802"/>
          <a:ext cx="91440" cy="25806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80605"/>
              </a:lnTo>
              <a:lnTo>
                <a:pt x="118869" y="25806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B29D4-5AC8-4FA6-97E8-79FC57CD0FE1}">
      <dsp:nvSpPr>
        <dsp:cNvPr id="0" name=""/>
        <dsp:cNvSpPr/>
      </dsp:nvSpPr>
      <dsp:spPr>
        <a:xfrm>
          <a:off x="3048002" y="3092015"/>
          <a:ext cx="1636454" cy="1022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لغة </a:t>
          </a:r>
          <a:r>
            <a:rPr lang="en-US" sz="1200" b="0" kern="1200" dirty="0" smtClean="0"/>
            <a:t>HTML 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دوت نت </a:t>
          </a:r>
          <a:r>
            <a:rPr lang="en-US" sz="1200" b="0" kern="1200" dirty="0" err="1" smtClean="0"/>
            <a:t>ASP.Net</a:t>
          </a:r>
          <a:r>
            <a:rPr lang="ar-SA" sz="1200" b="0" kern="1200" dirty="0" smtClean="0"/>
            <a:t> </a:t>
          </a:r>
          <a:endParaRPr lang="en-US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 smtClean="0"/>
            <a:t>لغة </a:t>
          </a:r>
          <a:r>
            <a:rPr lang="en-US" sz="1200" b="0" kern="1200" dirty="0" smtClean="0"/>
            <a:t>Java</a:t>
          </a:r>
          <a:r>
            <a:rPr lang="ar-SA" sz="1200" b="0" kern="1200" dirty="0" smtClean="0"/>
            <a:t> و</a:t>
          </a:r>
          <a:r>
            <a:rPr lang="en-US" sz="1200" b="0" kern="1200" dirty="0" smtClean="0"/>
            <a:t>PHP</a:t>
          </a:r>
          <a:endParaRPr lang="ar-SA" sz="1200" b="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 dirty="0"/>
        </a:p>
      </dsp:txBody>
      <dsp:txXfrm>
        <a:off x="3077958" y="3121971"/>
        <a:ext cx="1576542" cy="96287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BBFAB-0057-46B3-BB01-F1D73BA4135D}">
      <dsp:nvSpPr>
        <dsp:cNvPr id="0" name=""/>
        <dsp:cNvSpPr/>
      </dsp:nvSpPr>
      <dsp:spPr>
        <a:xfrm>
          <a:off x="0" y="70222"/>
          <a:ext cx="1752600" cy="137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التنظيم الأفقي </a:t>
          </a:r>
          <a:r>
            <a:rPr lang="en-US" sz="1800" b="0" kern="1200" dirty="0" smtClean="0"/>
            <a:t>Flattering Organizations</a:t>
          </a:r>
          <a:endParaRPr lang="ar-SA" sz="1800" b="0" kern="1200" dirty="0"/>
        </a:p>
      </dsp:txBody>
      <dsp:txXfrm>
        <a:off x="40163" y="110385"/>
        <a:ext cx="1672274" cy="1290939"/>
      </dsp:txXfrm>
    </dsp:sp>
    <dsp:sp modelId="{801F6B20-7609-458D-B6AA-2E4B3F138BAA}">
      <dsp:nvSpPr>
        <dsp:cNvPr id="0" name=""/>
        <dsp:cNvSpPr/>
      </dsp:nvSpPr>
      <dsp:spPr>
        <a:xfrm rot="5400000">
          <a:off x="645364" y="1440867"/>
          <a:ext cx="461871" cy="6170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-5400000">
        <a:off x="691180" y="1518466"/>
        <a:ext cx="370241" cy="323310"/>
      </dsp:txXfrm>
    </dsp:sp>
    <dsp:sp modelId="{901B6297-2C35-4709-8AA1-A5A80D5873E7}">
      <dsp:nvSpPr>
        <dsp:cNvPr id="0" name=""/>
        <dsp:cNvSpPr/>
      </dsp:nvSpPr>
      <dsp:spPr>
        <a:xfrm>
          <a:off x="0" y="2057316"/>
          <a:ext cx="1752600" cy="137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المؤسسات الافتراضية </a:t>
          </a:r>
          <a:r>
            <a:rPr lang="en-US" sz="1800" b="0" kern="1200" dirty="0" smtClean="0"/>
            <a:t>Virtual Organizations</a:t>
          </a:r>
          <a:endParaRPr lang="ar-SA" sz="1800" b="0" kern="1200" dirty="0"/>
        </a:p>
      </dsp:txBody>
      <dsp:txXfrm>
        <a:off x="40163" y="2097479"/>
        <a:ext cx="1672274" cy="129093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DF88E-D7C0-4304-B7DB-C47E47AE3A6A}">
      <dsp:nvSpPr>
        <dsp:cNvPr id="0" name=""/>
        <dsp:cNvSpPr/>
      </dsp:nvSpPr>
      <dsp:spPr>
        <a:xfrm>
          <a:off x="2152700" y="76198"/>
          <a:ext cx="1820862" cy="93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shade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shade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إعادة تنظيم انسياب العمل </a:t>
          </a:r>
          <a:r>
            <a:rPr lang="en-US" sz="1600" b="0" kern="1200" dirty="0" smtClean="0"/>
            <a:t>Reorganizing Work Flow</a:t>
          </a:r>
          <a:endParaRPr lang="ar-SA" sz="1600" b="0" kern="1200" dirty="0"/>
        </a:p>
      </dsp:txBody>
      <dsp:txXfrm>
        <a:off x="2180226" y="103724"/>
        <a:ext cx="1765810" cy="884748"/>
      </dsp:txXfrm>
    </dsp:sp>
    <dsp:sp modelId="{6D9458CE-DF42-470B-9A43-6B06324A6040}">
      <dsp:nvSpPr>
        <dsp:cNvPr id="0" name=""/>
        <dsp:cNvSpPr/>
      </dsp:nvSpPr>
      <dsp:spPr>
        <a:xfrm rot="5439007">
          <a:off x="2907918" y="1001394"/>
          <a:ext cx="295294" cy="4229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2929195" y="1065205"/>
        <a:ext cx="253746" cy="206706"/>
      </dsp:txXfrm>
    </dsp:sp>
    <dsp:sp modelId="{294D53D0-FB45-4F7D-9A8A-F68B63885B40}">
      <dsp:nvSpPr>
        <dsp:cNvPr id="0" name=""/>
        <dsp:cNvSpPr/>
      </dsp:nvSpPr>
      <dsp:spPr>
        <a:xfrm>
          <a:off x="2137568" y="1409700"/>
          <a:ext cx="1820862" cy="93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557548"/>
                <a:satOff val="-30758"/>
                <a:lumOff val="33527"/>
                <a:alphaOff val="0"/>
                <a:shade val="63000"/>
                <a:satMod val="165000"/>
              </a:schemeClr>
            </a:gs>
            <a:gs pos="30000">
              <a:schemeClr val="accent5">
                <a:shade val="50000"/>
                <a:hueOff val="557548"/>
                <a:satOff val="-30758"/>
                <a:lumOff val="33527"/>
                <a:alphaOff val="0"/>
                <a:shade val="58000"/>
                <a:satMod val="165000"/>
              </a:schemeClr>
            </a:gs>
            <a:gs pos="75000">
              <a:schemeClr val="accent5">
                <a:shade val="50000"/>
                <a:hueOff val="557548"/>
                <a:satOff val="-30758"/>
                <a:lumOff val="33527"/>
                <a:alphaOff val="0"/>
                <a:shade val="30000"/>
                <a:satMod val="175000"/>
              </a:schemeClr>
            </a:gs>
            <a:gs pos="100000">
              <a:schemeClr val="accent5">
                <a:shade val="50000"/>
                <a:hueOff val="557548"/>
                <a:satOff val="-30758"/>
                <a:lumOff val="3352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إعادة تعريف الحدود </a:t>
          </a:r>
          <a:r>
            <a:rPr lang="en-US" sz="1600" b="0" kern="1200" dirty="0" smtClean="0"/>
            <a:t>Redefining Boundaries</a:t>
          </a:r>
          <a:endParaRPr lang="ar-SA" sz="1600" b="0" kern="1200" dirty="0"/>
        </a:p>
      </dsp:txBody>
      <dsp:txXfrm>
        <a:off x="2165094" y="1437226"/>
        <a:ext cx="1765810" cy="884748"/>
      </dsp:txXfrm>
    </dsp:sp>
    <dsp:sp modelId="{B9367237-C3E3-49B2-BE58-8030C40EDE47}">
      <dsp:nvSpPr>
        <dsp:cNvPr id="0" name=""/>
        <dsp:cNvSpPr/>
      </dsp:nvSpPr>
      <dsp:spPr>
        <a:xfrm rot="5400000">
          <a:off x="2871787" y="2372995"/>
          <a:ext cx="352425" cy="4229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890958"/>
                <a:satOff val="-46833"/>
                <a:lumOff val="43244"/>
                <a:alphaOff val="0"/>
                <a:shade val="63000"/>
                <a:satMod val="165000"/>
              </a:schemeClr>
            </a:gs>
            <a:gs pos="30000">
              <a:schemeClr val="accent5">
                <a:shade val="90000"/>
                <a:hueOff val="890958"/>
                <a:satOff val="-46833"/>
                <a:lumOff val="43244"/>
                <a:alphaOff val="0"/>
                <a:shade val="58000"/>
                <a:satMod val="165000"/>
              </a:schemeClr>
            </a:gs>
            <a:gs pos="75000">
              <a:schemeClr val="accent5">
                <a:shade val="90000"/>
                <a:hueOff val="890958"/>
                <a:satOff val="-46833"/>
                <a:lumOff val="43244"/>
                <a:alphaOff val="0"/>
                <a:shade val="30000"/>
                <a:satMod val="175000"/>
              </a:schemeClr>
            </a:gs>
            <a:gs pos="100000">
              <a:schemeClr val="accent5">
                <a:shade val="90000"/>
                <a:hueOff val="890958"/>
                <a:satOff val="-46833"/>
                <a:lumOff val="43244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2921127" y="2408238"/>
        <a:ext cx="253746" cy="246698"/>
      </dsp:txXfrm>
    </dsp:sp>
    <dsp:sp modelId="{B192BF13-A556-4BF1-AC26-C9FDDBC96CCC}">
      <dsp:nvSpPr>
        <dsp:cNvPr id="0" name=""/>
        <dsp:cNvSpPr/>
      </dsp:nvSpPr>
      <dsp:spPr>
        <a:xfrm>
          <a:off x="2137568" y="2819400"/>
          <a:ext cx="1820862" cy="93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557548"/>
                <a:satOff val="-30758"/>
                <a:lumOff val="33527"/>
                <a:alphaOff val="0"/>
                <a:shade val="63000"/>
                <a:satMod val="165000"/>
              </a:schemeClr>
            </a:gs>
            <a:gs pos="30000">
              <a:schemeClr val="accent5">
                <a:shade val="50000"/>
                <a:hueOff val="557548"/>
                <a:satOff val="-30758"/>
                <a:lumOff val="33527"/>
                <a:alphaOff val="0"/>
                <a:shade val="58000"/>
                <a:satMod val="165000"/>
              </a:schemeClr>
            </a:gs>
            <a:gs pos="75000">
              <a:schemeClr val="accent5">
                <a:shade val="50000"/>
                <a:hueOff val="557548"/>
                <a:satOff val="-30758"/>
                <a:lumOff val="33527"/>
                <a:alphaOff val="0"/>
                <a:shade val="30000"/>
                <a:satMod val="175000"/>
              </a:schemeClr>
            </a:gs>
            <a:gs pos="100000">
              <a:schemeClr val="accent5">
                <a:shade val="50000"/>
                <a:hueOff val="557548"/>
                <a:satOff val="-30758"/>
                <a:lumOff val="3352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المرونة المتزايدة </a:t>
          </a:r>
          <a:r>
            <a:rPr lang="en-US" sz="1600" b="0" kern="1200" dirty="0" smtClean="0"/>
            <a:t>Increasing Flexibility</a:t>
          </a:r>
          <a:endParaRPr lang="ar-SA" sz="1600" b="0" kern="1200" dirty="0"/>
        </a:p>
      </dsp:txBody>
      <dsp:txXfrm>
        <a:off x="2165094" y="2846926"/>
        <a:ext cx="1765810" cy="88474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7FF1-D5EB-48ED-9BD0-F6A769E1EACA}">
      <dsp:nvSpPr>
        <dsp:cNvPr id="0" name=""/>
        <dsp:cNvSpPr/>
      </dsp:nvSpPr>
      <dsp:spPr>
        <a:xfrm>
          <a:off x="2133600" y="0"/>
          <a:ext cx="1828800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الأسواق الإلكترونية </a:t>
          </a:r>
          <a:r>
            <a:rPr lang="en-US" sz="1800" b="0" kern="1200" dirty="0" smtClean="0"/>
            <a:t>Electronic Markets</a:t>
          </a:r>
          <a:endParaRPr lang="ar-SA" sz="1800" b="0" kern="1200" dirty="0"/>
        </a:p>
      </dsp:txBody>
      <dsp:txXfrm>
        <a:off x="2163358" y="29758"/>
        <a:ext cx="1769284" cy="956484"/>
      </dsp:txXfrm>
    </dsp:sp>
    <dsp:sp modelId="{CFCD9208-D19C-4C9E-B401-90ABC2574FE0}">
      <dsp:nvSpPr>
        <dsp:cNvPr id="0" name=""/>
        <dsp:cNvSpPr/>
      </dsp:nvSpPr>
      <dsp:spPr>
        <a:xfrm rot="5400000">
          <a:off x="2857500" y="1041399"/>
          <a:ext cx="380999" cy="4572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/>
        </a:p>
      </dsp:txBody>
      <dsp:txXfrm rot="-5400000">
        <a:off x="2910840" y="1079499"/>
        <a:ext cx="274320" cy="266699"/>
      </dsp:txXfrm>
    </dsp:sp>
    <dsp:sp modelId="{43088383-C082-4C9C-B024-56485CC7CE85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83903"/>
                <a:satOff val="0"/>
                <a:lumOff val="-5196"/>
                <a:alphaOff val="0"/>
                <a:shade val="63000"/>
                <a:satMod val="165000"/>
              </a:schemeClr>
            </a:gs>
            <a:gs pos="30000">
              <a:schemeClr val="accent5">
                <a:hueOff val="183903"/>
                <a:satOff val="0"/>
                <a:lumOff val="-5196"/>
                <a:alphaOff val="0"/>
                <a:shade val="58000"/>
                <a:satMod val="165000"/>
              </a:schemeClr>
            </a:gs>
            <a:gs pos="75000">
              <a:schemeClr val="accent5">
                <a:hueOff val="183903"/>
                <a:satOff val="0"/>
                <a:lumOff val="-5196"/>
                <a:alphaOff val="0"/>
                <a:shade val="30000"/>
                <a:satMod val="175000"/>
              </a:schemeClr>
            </a:gs>
            <a:gs pos="100000">
              <a:schemeClr val="accent5">
                <a:hueOff val="183903"/>
                <a:satOff val="0"/>
                <a:lumOff val="-519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التجارة الإلكترونية </a:t>
          </a:r>
          <a:r>
            <a:rPr lang="en-US" sz="1800" b="0" kern="1200" dirty="0" smtClean="0"/>
            <a:t>Electronic Commerce</a:t>
          </a:r>
          <a:endParaRPr lang="ar-SA" sz="1800" b="0" kern="1200" dirty="0"/>
        </a:p>
      </dsp:txBody>
      <dsp:txXfrm>
        <a:off x="2163358" y="1553757"/>
        <a:ext cx="1769284" cy="956484"/>
      </dsp:txXfrm>
    </dsp:sp>
    <dsp:sp modelId="{BB101978-FECD-4B72-B484-D4123712585F}">
      <dsp:nvSpPr>
        <dsp:cNvPr id="0" name=""/>
        <dsp:cNvSpPr/>
      </dsp:nvSpPr>
      <dsp:spPr>
        <a:xfrm rot="5400000">
          <a:off x="2857500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/>
        </a:p>
      </dsp:txBody>
      <dsp:txXfrm rot="-5400000">
        <a:off x="2910840" y="2603499"/>
        <a:ext cx="274320" cy="266700"/>
      </dsp:txXfrm>
    </dsp:sp>
    <dsp:sp modelId="{10061859-0AC0-48A0-B0DC-AB39A0301E37}">
      <dsp:nvSpPr>
        <dsp:cNvPr id="0" name=""/>
        <dsp:cNvSpPr/>
      </dsp:nvSpPr>
      <dsp:spPr>
        <a:xfrm>
          <a:off x="2133600" y="3047999"/>
          <a:ext cx="1828800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/>
            <a:t>المعاملات الإلكترونية </a:t>
          </a:r>
          <a:r>
            <a:rPr lang="en-US" sz="1800" b="0" kern="1200" dirty="0" smtClean="0"/>
            <a:t>Electronic Business</a:t>
          </a:r>
          <a:endParaRPr lang="ar-SA" sz="1800" b="0" kern="1200" dirty="0"/>
        </a:p>
      </dsp:txBody>
      <dsp:txXfrm>
        <a:off x="2163358" y="3077757"/>
        <a:ext cx="1769284" cy="95648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A3BF3-7620-4084-85C8-8B3928D7CB10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تحدي العولمة </a:t>
          </a:r>
          <a:r>
            <a:rPr lang="en-US" sz="1600" b="0" kern="1200" dirty="0" smtClean="0"/>
            <a:t>Globalization</a:t>
          </a:r>
          <a:endParaRPr lang="ar-SA" sz="1600" b="0" kern="1200" dirty="0"/>
        </a:p>
      </dsp:txBody>
      <dsp:txXfrm>
        <a:off x="916483" y="1984"/>
        <a:ext cx="2030015" cy="1218009"/>
      </dsp:txXfrm>
    </dsp:sp>
    <dsp:sp modelId="{79BD0D7E-7317-4EA4-987F-6A53B680A67C}">
      <dsp:nvSpPr>
        <dsp:cNvPr id="0" name=""/>
        <dsp:cNvSpPr/>
      </dsp:nvSpPr>
      <dsp:spPr>
        <a:xfrm>
          <a:off x="3200393" y="50802"/>
          <a:ext cx="2030015" cy="121800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12176"/>
                <a:satOff val="5213"/>
                <a:lumOff val="6327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112176"/>
                <a:satOff val="5213"/>
                <a:lumOff val="6327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112176"/>
                <a:satOff val="5213"/>
                <a:lumOff val="6327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112176"/>
                <a:satOff val="5213"/>
                <a:lumOff val="632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تحدي </a:t>
          </a:r>
          <a:r>
            <a:rPr lang="ar-SA" sz="1600" b="0" kern="1200" dirty="0" err="1" smtClean="0"/>
            <a:t>إستراتيجية</a:t>
          </a:r>
          <a:r>
            <a:rPr lang="ar-SA" sz="1600" b="0" kern="1200" dirty="0" smtClean="0"/>
            <a:t> الأعمال </a:t>
          </a:r>
          <a:r>
            <a:rPr lang="en-US" sz="1600" b="0" kern="1200" dirty="0" smtClean="0"/>
            <a:t>Business Strategy </a:t>
          </a:r>
          <a:endParaRPr lang="ar-SA" sz="1600" b="0" kern="1200" dirty="0"/>
        </a:p>
      </dsp:txBody>
      <dsp:txXfrm>
        <a:off x="3200393" y="50802"/>
        <a:ext cx="2030015" cy="1218009"/>
      </dsp:txXfrm>
    </dsp:sp>
    <dsp:sp modelId="{B2F99E4F-177D-4D1E-9163-8A71AC6FCECE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24352"/>
                <a:satOff val="10426"/>
                <a:lumOff val="12655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224352"/>
                <a:satOff val="10426"/>
                <a:lumOff val="12655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224352"/>
                <a:satOff val="10426"/>
                <a:lumOff val="12655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224352"/>
                <a:satOff val="10426"/>
                <a:lumOff val="1265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تحدي الاستثمار في نظم المعلومات </a:t>
          </a:r>
          <a:r>
            <a:rPr lang="en-US" sz="1600" b="0" kern="1200" dirty="0" smtClean="0"/>
            <a:t>IS Investment</a:t>
          </a:r>
          <a:r>
            <a:rPr lang="ar-SA" sz="1600" b="0" kern="1200" dirty="0" smtClean="0"/>
            <a:t> </a:t>
          </a:r>
          <a:endParaRPr lang="ar-SA" sz="1600" b="0" kern="1200" dirty="0"/>
        </a:p>
      </dsp:txBody>
      <dsp:txXfrm>
        <a:off x="916483" y="1422995"/>
        <a:ext cx="2030015" cy="1218009"/>
      </dsp:txXfrm>
    </dsp:sp>
    <dsp:sp modelId="{E4CD47DB-1200-4DA3-AD2D-1B6BC38334BC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336528"/>
                <a:satOff val="15639"/>
                <a:lumOff val="18982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336528"/>
                <a:satOff val="15639"/>
                <a:lumOff val="18982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336528"/>
                <a:satOff val="15639"/>
                <a:lumOff val="18982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336528"/>
                <a:satOff val="15639"/>
                <a:lumOff val="1898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تحدي البنية التحتية لتكنولوجيا المعلومات</a:t>
          </a:r>
          <a:r>
            <a:rPr lang="ar-EG" sz="1600" b="0" kern="1200" dirty="0" smtClean="0"/>
            <a:t> </a:t>
          </a:r>
          <a:r>
            <a:rPr lang="en-US" sz="1600" b="0" kern="1200" dirty="0" smtClean="0"/>
            <a:t>Information Technology Infrastructure</a:t>
          </a:r>
          <a:endParaRPr lang="ar-SA" sz="1600" b="0" kern="1200" dirty="0"/>
        </a:p>
      </dsp:txBody>
      <dsp:txXfrm>
        <a:off x="3149500" y="1422995"/>
        <a:ext cx="2030015" cy="1218009"/>
      </dsp:txXfrm>
    </dsp:sp>
    <dsp:sp modelId="{307AFCC1-7C35-4C3C-8DAD-ED7B017DD6CF}">
      <dsp:nvSpPr>
        <dsp:cNvPr id="0" name=""/>
        <dsp:cNvSpPr/>
      </dsp:nvSpPr>
      <dsp:spPr>
        <a:xfrm>
          <a:off x="3200393" y="2743203"/>
          <a:ext cx="2030015" cy="121800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448704"/>
                <a:satOff val="20852"/>
                <a:lumOff val="2531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448704"/>
                <a:satOff val="20852"/>
                <a:lumOff val="2531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448704"/>
                <a:satOff val="20852"/>
                <a:lumOff val="2531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448704"/>
                <a:satOff val="20852"/>
                <a:lumOff val="2531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الأخلاقيات والآمن </a:t>
          </a:r>
          <a:r>
            <a:rPr lang="en-US" sz="1600" b="0" kern="1200" dirty="0" smtClean="0"/>
            <a:t>Ethics and Security</a:t>
          </a:r>
          <a:r>
            <a:rPr lang="ar-SA" sz="1600" b="0" kern="1200" dirty="0" smtClean="0"/>
            <a:t>: المسئولية والتحكم</a:t>
          </a:r>
          <a:endParaRPr lang="ar-SA" sz="1600" b="0" kern="1200" dirty="0"/>
        </a:p>
      </dsp:txBody>
      <dsp:txXfrm>
        <a:off x="3200393" y="2743203"/>
        <a:ext cx="2030015" cy="121800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39446-3378-4E5C-9787-280A871DB32F}">
      <dsp:nvSpPr>
        <dsp:cNvPr id="0" name=""/>
        <dsp:cNvSpPr/>
      </dsp:nvSpPr>
      <dsp:spPr>
        <a:xfrm>
          <a:off x="1447791" y="76200"/>
          <a:ext cx="2541411" cy="14118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تخطيط موارد المؤسسة  </a:t>
          </a:r>
          <a:r>
            <a:rPr lang="en-US" sz="1600" b="1" kern="1200" dirty="0" smtClean="0"/>
            <a:t>Enterprise Resource Planning</a:t>
          </a:r>
          <a:endParaRPr lang="ar-SA" sz="1600" kern="1200" dirty="0"/>
        </a:p>
      </dsp:txBody>
      <dsp:txXfrm>
        <a:off x="1489144" y="117553"/>
        <a:ext cx="2458705" cy="1329189"/>
      </dsp:txXfrm>
    </dsp:sp>
    <dsp:sp modelId="{709C267B-8B0A-49D0-B9BF-AA6F4305C376}">
      <dsp:nvSpPr>
        <dsp:cNvPr id="0" name=""/>
        <dsp:cNvSpPr/>
      </dsp:nvSpPr>
      <dsp:spPr>
        <a:xfrm rot="5358416">
          <a:off x="2494514" y="1485508"/>
          <a:ext cx="472668" cy="6353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2539384" y="1566855"/>
        <a:ext cx="381212" cy="330868"/>
      </dsp:txXfrm>
    </dsp:sp>
    <dsp:sp modelId="{70F47A84-2D5D-45FB-9E53-93DF76A1057E}">
      <dsp:nvSpPr>
        <dsp:cNvPr id="0" name=""/>
        <dsp:cNvSpPr/>
      </dsp:nvSpPr>
      <dsp:spPr>
        <a:xfrm>
          <a:off x="1472494" y="2118273"/>
          <a:ext cx="2541411" cy="14118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321208"/>
                <a:satOff val="0"/>
                <a:lumOff val="-5686"/>
                <a:alphaOff val="0"/>
                <a:shade val="63000"/>
                <a:satMod val="165000"/>
              </a:schemeClr>
            </a:gs>
            <a:gs pos="30000">
              <a:schemeClr val="accent3">
                <a:hueOff val="-1321208"/>
                <a:satOff val="0"/>
                <a:lumOff val="-5686"/>
                <a:alphaOff val="0"/>
                <a:shade val="58000"/>
                <a:satMod val="165000"/>
              </a:schemeClr>
            </a:gs>
            <a:gs pos="75000">
              <a:schemeClr val="accent3">
                <a:hueOff val="-1321208"/>
                <a:satOff val="0"/>
                <a:lumOff val="-5686"/>
                <a:alphaOff val="0"/>
                <a:shade val="30000"/>
                <a:satMod val="175000"/>
              </a:schemeClr>
            </a:gs>
            <a:gs pos="100000">
              <a:schemeClr val="accent3">
                <a:hueOff val="-1321208"/>
                <a:satOff val="0"/>
                <a:lumOff val="-568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الترابط بين المؤسسات </a:t>
          </a:r>
          <a:r>
            <a:rPr lang="en-US" sz="1600" b="1" kern="1200" dirty="0" smtClean="0"/>
            <a:t>Inter-organizational Systems</a:t>
          </a:r>
          <a:endParaRPr lang="ar-SA" sz="1600" kern="1200" dirty="0"/>
        </a:p>
      </dsp:txBody>
      <dsp:txXfrm>
        <a:off x="1513847" y="2159626"/>
        <a:ext cx="2458705" cy="132918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8D0D6-6F94-4C1C-890B-5CA6AF8373D2}">
      <dsp:nvSpPr>
        <dsp:cNvPr id="0" name=""/>
        <dsp:cNvSpPr/>
      </dsp:nvSpPr>
      <dsp:spPr>
        <a:xfrm>
          <a:off x="121573" y="874"/>
          <a:ext cx="1698500" cy="10191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المستوى المعرفي  </a:t>
          </a:r>
          <a:r>
            <a:rPr lang="en-US" sz="1600" b="1" kern="1200" dirty="0" smtClean="0"/>
            <a:t>Knowledge-level systems</a:t>
          </a:r>
          <a:endParaRPr lang="ar-SA" sz="1600" kern="1200" dirty="0"/>
        </a:p>
      </dsp:txBody>
      <dsp:txXfrm>
        <a:off x="121573" y="874"/>
        <a:ext cx="1698500" cy="1019100"/>
      </dsp:txXfrm>
    </dsp:sp>
    <dsp:sp modelId="{55C77E29-E69B-41F5-A272-5FDFF90C9E28}">
      <dsp:nvSpPr>
        <dsp:cNvPr id="0" name=""/>
        <dsp:cNvSpPr/>
      </dsp:nvSpPr>
      <dsp:spPr>
        <a:xfrm>
          <a:off x="1989925" y="874"/>
          <a:ext cx="1698500" cy="1019100"/>
        </a:xfrm>
        <a:prstGeom prst="rect">
          <a:avLst/>
        </a:prstGeom>
        <a:gradFill rotWithShape="0">
          <a:gsLst>
            <a:gs pos="0">
              <a:schemeClr val="accent2">
                <a:hueOff val="-508499"/>
                <a:satOff val="0"/>
                <a:lumOff val="-4706"/>
                <a:alphaOff val="0"/>
                <a:shade val="63000"/>
                <a:satMod val="165000"/>
              </a:schemeClr>
            </a:gs>
            <a:gs pos="30000">
              <a:schemeClr val="accent2">
                <a:hueOff val="-508499"/>
                <a:satOff val="0"/>
                <a:lumOff val="-4706"/>
                <a:alphaOff val="0"/>
                <a:shade val="58000"/>
                <a:satMod val="165000"/>
              </a:schemeClr>
            </a:gs>
            <a:gs pos="75000">
              <a:schemeClr val="accent2">
                <a:hueOff val="-508499"/>
                <a:satOff val="0"/>
                <a:lumOff val="-4706"/>
                <a:alphaOff val="0"/>
                <a:shade val="30000"/>
                <a:satMod val="175000"/>
              </a:schemeClr>
            </a:gs>
            <a:gs pos="100000">
              <a:schemeClr val="accent2">
                <a:hueOff val="-508499"/>
                <a:satOff val="0"/>
                <a:lumOff val="-470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المستوى التشغيلي  </a:t>
          </a:r>
          <a:r>
            <a:rPr lang="en-US" sz="1600" b="1" kern="1200" dirty="0" smtClean="0"/>
            <a:t>Operational-level systems</a:t>
          </a:r>
          <a:endParaRPr lang="ar-SA" sz="1600" kern="1200" dirty="0"/>
        </a:p>
      </dsp:txBody>
      <dsp:txXfrm>
        <a:off x="1989925" y="874"/>
        <a:ext cx="1698500" cy="1019100"/>
      </dsp:txXfrm>
    </dsp:sp>
    <dsp:sp modelId="{A6B5A7BE-10A0-4300-9C43-AF8204BBD283}">
      <dsp:nvSpPr>
        <dsp:cNvPr id="0" name=""/>
        <dsp:cNvSpPr/>
      </dsp:nvSpPr>
      <dsp:spPr>
        <a:xfrm>
          <a:off x="121573" y="1189825"/>
          <a:ext cx="1698500" cy="1019100"/>
        </a:xfrm>
        <a:prstGeom prst="rect">
          <a:avLst/>
        </a:prstGeom>
        <a:gradFill rotWithShape="0">
          <a:gsLst>
            <a:gs pos="0">
              <a:schemeClr val="accent2">
                <a:hueOff val="-1016998"/>
                <a:satOff val="0"/>
                <a:lumOff val="-9412"/>
                <a:alphaOff val="0"/>
                <a:shade val="63000"/>
                <a:satMod val="165000"/>
              </a:schemeClr>
            </a:gs>
            <a:gs pos="30000">
              <a:schemeClr val="accent2">
                <a:hueOff val="-1016998"/>
                <a:satOff val="0"/>
                <a:lumOff val="-9412"/>
                <a:alphaOff val="0"/>
                <a:shade val="58000"/>
                <a:satMod val="165000"/>
              </a:schemeClr>
            </a:gs>
            <a:gs pos="75000">
              <a:schemeClr val="accent2">
                <a:hueOff val="-1016998"/>
                <a:satOff val="0"/>
                <a:lumOff val="-9412"/>
                <a:alphaOff val="0"/>
                <a:shade val="30000"/>
                <a:satMod val="175000"/>
              </a:schemeClr>
            </a:gs>
            <a:gs pos="100000">
              <a:schemeClr val="accent2">
                <a:hueOff val="-1016998"/>
                <a:satOff val="0"/>
                <a:lumOff val="-941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المستوى </a:t>
          </a:r>
          <a:r>
            <a:rPr lang="ar-SA" sz="1600" b="1" kern="1200" dirty="0" err="1" smtClean="0"/>
            <a:t>الإستراتيجي</a:t>
          </a:r>
          <a:r>
            <a:rPr lang="ar-SA" sz="1600" b="1" kern="1200" dirty="0" smtClean="0"/>
            <a:t>  </a:t>
          </a:r>
          <a:r>
            <a:rPr lang="en-US" sz="1600" b="1" kern="1200" dirty="0" smtClean="0"/>
            <a:t>Strategic-level systems </a:t>
          </a:r>
          <a:endParaRPr lang="ar-SA" sz="1600" kern="1200" dirty="0"/>
        </a:p>
      </dsp:txBody>
      <dsp:txXfrm>
        <a:off x="121573" y="1189825"/>
        <a:ext cx="1698500" cy="1019100"/>
      </dsp:txXfrm>
    </dsp:sp>
    <dsp:sp modelId="{B389D4A2-F61D-4E2D-A0D0-253EB46E8601}">
      <dsp:nvSpPr>
        <dsp:cNvPr id="0" name=""/>
        <dsp:cNvSpPr/>
      </dsp:nvSpPr>
      <dsp:spPr>
        <a:xfrm>
          <a:off x="1989925" y="1189825"/>
          <a:ext cx="1698500" cy="1019100"/>
        </a:xfrm>
        <a:prstGeom prst="rect">
          <a:avLst/>
        </a:prstGeom>
        <a:gradFill rotWithShape="0">
          <a:gsLst>
            <a:gs pos="0">
              <a:schemeClr val="accent2">
                <a:hueOff val="-1525497"/>
                <a:satOff val="0"/>
                <a:lumOff val="-14118"/>
                <a:alphaOff val="0"/>
                <a:shade val="63000"/>
                <a:satMod val="165000"/>
              </a:schemeClr>
            </a:gs>
            <a:gs pos="30000">
              <a:schemeClr val="accent2">
                <a:hueOff val="-1525497"/>
                <a:satOff val="0"/>
                <a:lumOff val="-14118"/>
                <a:alphaOff val="0"/>
                <a:shade val="58000"/>
                <a:satMod val="165000"/>
              </a:schemeClr>
            </a:gs>
            <a:gs pos="75000">
              <a:schemeClr val="accent2">
                <a:hueOff val="-1525497"/>
                <a:satOff val="0"/>
                <a:lumOff val="-14118"/>
                <a:alphaOff val="0"/>
                <a:shade val="30000"/>
                <a:satMod val="175000"/>
              </a:schemeClr>
            </a:gs>
            <a:gs pos="100000">
              <a:schemeClr val="accent2">
                <a:hueOff val="-1525497"/>
                <a:satOff val="0"/>
                <a:lumOff val="-1411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المستوى الإداري  </a:t>
          </a:r>
          <a:r>
            <a:rPr lang="en-US" sz="1600" b="1" kern="1200" dirty="0" smtClean="0"/>
            <a:t>Management Level Systems</a:t>
          </a:r>
          <a:endParaRPr lang="ar-SA" sz="1600" kern="1200" dirty="0"/>
        </a:p>
      </dsp:txBody>
      <dsp:txXfrm>
        <a:off x="1989925" y="1189825"/>
        <a:ext cx="1698500" cy="101910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79430-5A7C-4B3B-ADF6-DF3496757154}">
      <dsp:nvSpPr>
        <dsp:cNvPr id="0" name=""/>
        <dsp:cNvSpPr/>
      </dsp:nvSpPr>
      <dsp:spPr>
        <a:xfrm>
          <a:off x="1011077" y="2478"/>
          <a:ext cx="3311844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معالجة المعاملات</a:t>
          </a:r>
          <a:r>
            <a:rPr lang="en-US" sz="1600" b="1" kern="1200" dirty="0" smtClean="0"/>
            <a:t>Transaction Processing Systems-TPS</a:t>
          </a:r>
          <a:endParaRPr lang="ar-SA" sz="1600" kern="1200" dirty="0"/>
        </a:p>
      </dsp:txBody>
      <dsp:txXfrm>
        <a:off x="1032590" y="23991"/>
        <a:ext cx="3268818" cy="691496"/>
      </dsp:txXfrm>
    </dsp:sp>
    <dsp:sp modelId="{4447395C-7819-4ED5-AD8D-493B28F83E5E}">
      <dsp:nvSpPr>
        <dsp:cNvPr id="0" name=""/>
        <dsp:cNvSpPr/>
      </dsp:nvSpPr>
      <dsp:spPr>
        <a:xfrm rot="5400000">
          <a:off x="2529277" y="755364"/>
          <a:ext cx="275445" cy="33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2567840" y="782909"/>
        <a:ext cx="198321" cy="192812"/>
      </dsp:txXfrm>
    </dsp:sp>
    <dsp:sp modelId="{AA60A7B6-9620-4FCA-ADEE-E2C9A8BEA6EE}">
      <dsp:nvSpPr>
        <dsp:cNvPr id="0" name=""/>
        <dsp:cNvSpPr/>
      </dsp:nvSpPr>
      <dsp:spPr>
        <a:xfrm>
          <a:off x="914399" y="1104262"/>
          <a:ext cx="3505200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8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8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العمل المعرفي </a:t>
          </a:r>
          <a:r>
            <a:rPr lang="en-US" sz="1600" b="1" kern="1200" dirty="0" smtClean="0"/>
            <a:t>Knowledge Work Systems - KWS</a:t>
          </a:r>
          <a:endParaRPr lang="ar-SA" sz="1600" kern="1200" dirty="0"/>
        </a:p>
      </dsp:txBody>
      <dsp:txXfrm>
        <a:off x="935912" y="1125775"/>
        <a:ext cx="3462174" cy="691496"/>
      </dsp:txXfrm>
    </dsp:sp>
    <dsp:sp modelId="{82A41244-EA1C-4B40-9B4B-ECA6768DF6C8}">
      <dsp:nvSpPr>
        <dsp:cNvPr id="0" name=""/>
        <dsp:cNvSpPr/>
      </dsp:nvSpPr>
      <dsp:spPr>
        <a:xfrm rot="5400000">
          <a:off x="2529277" y="1857148"/>
          <a:ext cx="275445" cy="33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38030"/>
                <a:satOff val="2705"/>
                <a:lumOff val="7322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138030"/>
                <a:satOff val="2705"/>
                <a:lumOff val="7322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138030"/>
                <a:satOff val="2705"/>
                <a:lumOff val="7322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138030"/>
                <a:satOff val="2705"/>
                <a:lumOff val="732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2567840" y="1884693"/>
        <a:ext cx="198321" cy="192812"/>
      </dsp:txXfrm>
    </dsp:sp>
    <dsp:sp modelId="{D6713533-8E1D-495A-A136-826FCFE6D9E1}">
      <dsp:nvSpPr>
        <dsp:cNvPr id="0" name=""/>
        <dsp:cNvSpPr/>
      </dsp:nvSpPr>
      <dsp:spPr>
        <a:xfrm>
          <a:off x="990599" y="2206046"/>
          <a:ext cx="3352801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6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16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</a:t>
          </a:r>
          <a:r>
            <a:rPr lang="ar-SA" sz="1600" b="1" kern="1200" dirty="0" err="1" smtClean="0"/>
            <a:t>أتمتة</a:t>
          </a:r>
          <a:r>
            <a:rPr lang="ar-SA" sz="1600" b="1" kern="1200" dirty="0" smtClean="0"/>
            <a:t> المكاتب  </a:t>
          </a:r>
          <a:r>
            <a:rPr lang="en-US" sz="1600" b="1" kern="1200" dirty="0" smtClean="0"/>
            <a:t> Office Automation Systems - OAS</a:t>
          </a:r>
          <a:endParaRPr lang="ar-SA" sz="1600" kern="1200" dirty="0"/>
        </a:p>
      </dsp:txBody>
      <dsp:txXfrm>
        <a:off x="1012112" y="2227559"/>
        <a:ext cx="3309775" cy="691496"/>
      </dsp:txXfrm>
    </dsp:sp>
    <dsp:sp modelId="{8D87D892-A106-425F-B0E9-1A2D19B89F83}">
      <dsp:nvSpPr>
        <dsp:cNvPr id="0" name=""/>
        <dsp:cNvSpPr/>
      </dsp:nvSpPr>
      <dsp:spPr>
        <a:xfrm rot="5400000">
          <a:off x="2529277" y="2958932"/>
          <a:ext cx="275445" cy="33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76060"/>
                <a:satOff val="5411"/>
                <a:lumOff val="14643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276060"/>
                <a:satOff val="5411"/>
                <a:lumOff val="14643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276060"/>
                <a:satOff val="5411"/>
                <a:lumOff val="14643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276060"/>
                <a:satOff val="5411"/>
                <a:lumOff val="1464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2567840" y="2986477"/>
        <a:ext cx="198321" cy="192812"/>
      </dsp:txXfrm>
    </dsp:sp>
    <dsp:sp modelId="{97D320B5-704E-4544-983B-6934F7712731}">
      <dsp:nvSpPr>
        <dsp:cNvPr id="0" name=""/>
        <dsp:cNvSpPr/>
      </dsp:nvSpPr>
      <dsp:spPr>
        <a:xfrm>
          <a:off x="914399" y="3307830"/>
          <a:ext cx="3505200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4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4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المعلومات الإدارية   </a:t>
          </a:r>
          <a:r>
            <a:rPr lang="en-US" sz="1600" b="1" kern="1200" dirty="0" smtClean="0"/>
            <a:t> Management Information Systems - MIS</a:t>
          </a:r>
          <a:endParaRPr lang="ar-SA" sz="1600" kern="1200" dirty="0"/>
        </a:p>
      </dsp:txBody>
      <dsp:txXfrm>
        <a:off x="935912" y="3329343"/>
        <a:ext cx="3462174" cy="691496"/>
      </dsp:txXfrm>
    </dsp:sp>
    <dsp:sp modelId="{C948CE64-355F-4419-8B7F-75D24C1C2082}">
      <dsp:nvSpPr>
        <dsp:cNvPr id="0" name=""/>
        <dsp:cNvSpPr/>
      </dsp:nvSpPr>
      <dsp:spPr>
        <a:xfrm rot="5400000">
          <a:off x="2529277" y="4060716"/>
          <a:ext cx="275445" cy="33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414090"/>
                <a:satOff val="8116"/>
                <a:lumOff val="21965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414090"/>
                <a:satOff val="8116"/>
                <a:lumOff val="21965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414090"/>
                <a:satOff val="8116"/>
                <a:lumOff val="21965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414090"/>
                <a:satOff val="8116"/>
                <a:lumOff val="2196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2567840" y="4088261"/>
        <a:ext cx="198321" cy="192812"/>
      </dsp:txXfrm>
    </dsp:sp>
    <dsp:sp modelId="{28F24B71-B98D-48E8-B525-F2786F2D7493}">
      <dsp:nvSpPr>
        <dsp:cNvPr id="0" name=""/>
        <dsp:cNvSpPr/>
      </dsp:nvSpPr>
      <dsp:spPr>
        <a:xfrm>
          <a:off x="964641" y="4409614"/>
          <a:ext cx="3404717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2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32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دعم القرار    </a:t>
          </a:r>
          <a:r>
            <a:rPr lang="en-US" sz="1600" b="1" kern="1200" dirty="0" smtClean="0"/>
            <a:t> Decision Support Systems – DSS</a:t>
          </a:r>
          <a:endParaRPr lang="ar-SA" sz="1600" kern="1200" dirty="0"/>
        </a:p>
      </dsp:txBody>
      <dsp:txXfrm>
        <a:off x="986154" y="4431127"/>
        <a:ext cx="3361691" cy="691496"/>
      </dsp:txXfrm>
    </dsp:sp>
    <dsp:sp modelId="{E34C9620-8F9A-4B01-A727-18C411A138D5}">
      <dsp:nvSpPr>
        <dsp:cNvPr id="0" name=""/>
        <dsp:cNvSpPr/>
      </dsp:nvSpPr>
      <dsp:spPr>
        <a:xfrm rot="5400000">
          <a:off x="2529277" y="5162500"/>
          <a:ext cx="275445" cy="33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52120"/>
                <a:satOff val="10821"/>
                <a:lumOff val="29287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552120"/>
                <a:satOff val="10821"/>
                <a:lumOff val="29287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552120"/>
                <a:satOff val="10821"/>
                <a:lumOff val="29287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552120"/>
                <a:satOff val="10821"/>
                <a:lumOff val="2928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2567840" y="5190045"/>
        <a:ext cx="198321" cy="192812"/>
      </dsp:txXfrm>
    </dsp:sp>
    <dsp:sp modelId="{53C137B8-21E8-44A2-BFD7-F87DDF97D56C}">
      <dsp:nvSpPr>
        <dsp:cNvPr id="0" name=""/>
        <dsp:cNvSpPr/>
      </dsp:nvSpPr>
      <dsp:spPr>
        <a:xfrm>
          <a:off x="1054238" y="5511398"/>
          <a:ext cx="3225523" cy="734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نظم مساندة الإدارة العليا </a:t>
          </a:r>
          <a:r>
            <a:rPr lang="en-US" sz="1600" b="1" kern="1200" dirty="0" smtClean="0"/>
            <a:t>Executive Support Systems - ESS</a:t>
          </a:r>
          <a:r>
            <a:rPr lang="ar-SA" sz="1600" b="1" kern="1200" dirty="0" smtClean="0"/>
            <a:t> </a:t>
          </a:r>
          <a:endParaRPr lang="ar-SA" sz="1600" kern="1200" dirty="0"/>
        </a:p>
      </dsp:txBody>
      <dsp:txXfrm>
        <a:off x="1075751" y="5532911"/>
        <a:ext cx="3182497" cy="69149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85225-6FFB-4754-AB39-8536030AAB01}">
      <dsp:nvSpPr>
        <dsp:cNvPr id="0" name=""/>
        <dsp:cNvSpPr/>
      </dsp:nvSpPr>
      <dsp:spPr>
        <a:xfrm>
          <a:off x="3023547" y="185159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latin typeface="Georgia" pitchFamily="18" charset="0"/>
            </a:rPr>
            <a:t>البيئة                  </a:t>
          </a:r>
          <a:r>
            <a:rPr lang="en-US" sz="1200" b="1" kern="1200" dirty="0" smtClean="0">
              <a:latin typeface="Georgia" pitchFamily="18" charset="0"/>
            </a:rPr>
            <a:t>Environment</a:t>
          </a:r>
          <a:endParaRPr lang="ar-SA" sz="1200" kern="1200" dirty="0"/>
        </a:p>
      </dsp:txBody>
      <dsp:txXfrm>
        <a:off x="3059273" y="220885"/>
        <a:ext cx="1054469" cy="660397"/>
      </dsp:txXfrm>
    </dsp:sp>
    <dsp:sp modelId="{0CD28D4E-802D-4BC2-9433-D57535B54B53}">
      <dsp:nvSpPr>
        <dsp:cNvPr id="0" name=""/>
        <dsp:cNvSpPr/>
      </dsp:nvSpPr>
      <dsp:spPr>
        <a:xfrm>
          <a:off x="1268800" y="-2221559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2705602" y="3141424"/>
              </a:moveTo>
              <a:arcTo wR="1724055" hR="1724055" stAng="3317813" swAng="981564"/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7B536-12C6-4A04-B5EC-486DCC9D6169}">
      <dsp:nvSpPr>
        <dsp:cNvPr id="0" name=""/>
        <dsp:cNvSpPr/>
      </dsp:nvSpPr>
      <dsp:spPr>
        <a:xfrm>
          <a:off x="3214622" y="1140512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-264242"/>
                <a:satOff val="0"/>
                <a:lumOff val="-1137"/>
                <a:alphaOff val="0"/>
                <a:shade val="63000"/>
                <a:satMod val="165000"/>
              </a:schemeClr>
            </a:gs>
            <a:gs pos="30000">
              <a:schemeClr val="accent3">
                <a:hueOff val="-264242"/>
                <a:satOff val="0"/>
                <a:lumOff val="-1137"/>
                <a:alphaOff val="0"/>
                <a:shade val="58000"/>
                <a:satMod val="165000"/>
              </a:schemeClr>
            </a:gs>
            <a:gs pos="75000">
              <a:schemeClr val="accent3">
                <a:hueOff val="-264242"/>
                <a:satOff val="0"/>
                <a:lumOff val="-1137"/>
                <a:alphaOff val="0"/>
                <a:shade val="30000"/>
                <a:satMod val="175000"/>
              </a:schemeClr>
            </a:gs>
            <a:gs pos="100000">
              <a:schemeClr val="accent3">
                <a:hueOff val="-264242"/>
                <a:satOff val="0"/>
                <a:lumOff val="-113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latin typeface="Georgia" pitchFamily="18" charset="0"/>
            </a:rPr>
            <a:t>الثقافة                 </a:t>
          </a:r>
          <a:r>
            <a:rPr lang="en-US" sz="1200" b="1" kern="1200" dirty="0" smtClean="0">
              <a:latin typeface="Georgia" pitchFamily="18" charset="0"/>
            </a:rPr>
            <a:t>Culture            </a:t>
          </a:r>
          <a:endParaRPr lang="ar-SA" sz="1200" kern="1200" dirty="0"/>
        </a:p>
      </dsp:txBody>
      <dsp:txXfrm>
        <a:off x="3250348" y="1176238"/>
        <a:ext cx="1054469" cy="660397"/>
      </dsp:txXfrm>
    </dsp:sp>
    <dsp:sp modelId="{1AE87BFE-3C40-4A4F-B086-5012F684956A}">
      <dsp:nvSpPr>
        <dsp:cNvPr id="0" name=""/>
        <dsp:cNvSpPr/>
      </dsp:nvSpPr>
      <dsp:spPr>
        <a:xfrm>
          <a:off x="442268" y="207145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3447223" y="1668731"/>
              </a:moveTo>
              <a:arcTo wR="1724055" hR="1724055" stAng="21489665" swAng="688475"/>
            </a:path>
          </a:pathLst>
        </a:custGeom>
        <a:noFill/>
        <a:ln w="12700" cap="flat" cmpd="sng" algn="ctr">
          <a:solidFill>
            <a:schemeClr val="accent3">
              <a:hueOff val="-264242"/>
              <a:satOff val="0"/>
              <a:lumOff val="-11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EB9142-88FF-4FBA-BBBB-60132BA9DE45}">
      <dsp:nvSpPr>
        <dsp:cNvPr id="0" name=""/>
        <dsp:cNvSpPr/>
      </dsp:nvSpPr>
      <dsp:spPr>
        <a:xfrm>
          <a:off x="3214619" y="2223244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-528483"/>
                <a:satOff val="0"/>
                <a:lumOff val="-2274"/>
                <a:alphaOff val="0"/>
                <a:shade val="63000"/>
                <a:satMod val="165000"/>
              </a:schemeClr>
            </a:gs>
            <a:gs pos="30000">
              <a:schemeClr val="accent3">
                <a:hueOff val="-528483"/>
                <a:satOff val="0"/>
                <a:lumOff val="-2274"/>
                <a:alphaOff val="0"/>
                <a:shade val="58000"/>
                <a:satMod val="165000"/>
              </a:schemeClr>
            </a:gs>
            <a:gs pos="75000">
              <a:schemeClr val="accent3">
                <a:hueOff val="-528483"/>
                <a:satOff val="0"/>
                <a:lumOff val="-2274"/>
                <a:alphaOff val="0"/>
                <a:shade val="30000"/>
                <a:satMod val="175000"/>
              </a:schemeClr>
            </a:gs>
            <a:gs pos="100000">
              <a:schemeClr val="accent3">
                <a:hueOff val="-528483"/>
                <a:satOff val="0"/>
                <a:lumOff val="-2274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200" b="1" kern="1200" dirty="0" smtClean="0">
              <a:latin typeface="Georgia" pitchFamily="18" charset="0"/>
            </a:rPr>
            <a:t>بنية المؤسسة </a:t>
          </a:r>
          <a:r>
            <a:rPr lang="en-GB" sz="1200" b="1" kern="1200" dirty="0" smtClean="0">
              <a:latin typeface="Georgia" pitchFamily="18" charset="0"/>
            </a:rPr>
            <a:t>Structure                </a:t>
          </a:r>
          <a:endParaRPr lang="ar-SA" sz="1200" kern="1200" dirty="0"/>
        </a:p>
      </dsp:txBody>
      <dsp:txXfrm>
        <a:off x="3250345" y="2258970"/>
        <a:ext cx="1054469" cy="660397"/>
      </dsp:txXfrm>
    </dsp:sp>
    <dsp:sp modelId="{34FB720D-92A2-48DE-B90A-C77DA9B7771A}">
      <dsp:nvSpPr>
        <dsp:cNvPr id="0" name=""/>
        <dsp:cNvSpPr/>
      </dsp:nvSpPr>
      <dsp:spPr>
        <a:xfrm>
          <a:off x="2766650" y="-221671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787730" y="3171695"/>
              </a:moveTo>
              <a:arcTo wR="1724055" hR="1724055" stAng="7373673" swAng="1855734"/>
            </a:path>
          </a:pathLst>
        </a:custGeom>
        <a:noFill/>
        <a:ln w="12700" cap="flat" cmpd="sng" algn="ctr">
          <a:solidFill>
            <a:schemeClr val="accent3">
              <a:hueOff val="-528483"/>
              <a:satOff val="0"/>
              <a:lumOff val="-22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ED286-CC47-42DB-8F19-5457AD024835}">
      <dsp:nvSpPr>
        <dsp:cNvPr id="0" name=""/>
        <dsp:cNvSpPr/>
      </dsp:nvSpPr>
      <dsp:spPr>
        <a:xfrm>
          <a:off x="1813436" y="2159555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-792725"/>
                <a:satOff val="0"/>
                <a:lumOff val="-3412"/>
                <a:alphaOff val="0"/>
                <a:shade val="63000"/>
                <a:satMod val="165000"/>
              </a:schemeClr>
            </a:gs>
            <a:gs pos="30000">
              <a:schemeClr val="accent3">
                <a:hueOff val="-792725"/>
                <a:satOff val="0"/>
                <a:lumOff val="-3412"/>
                <a:alphaOff val="0"/>
                <a:shade val="58000"/>
                <a:satMod val="165000"/>
              </a:schemeClr>
            </a:gs>
            <a:gs pos="75000">
              <a:schemeClr val="accent3">
                <a:hueOff val="-792725"/>
                <a:satOff val="0"/>
                <a:lumOff val="-3412"/>
                <a:alphaOff val="0"/>
                <a:shade val="30000"/>
                <a:satMod val="175000"/>
              </a:schemeClr>
            </a:gs>
            <a:gs pos="100000">
              <a:schemeClr val="accent3">
                <a:hueOff val="-792725"/>
                <a:satOff val="0"/>
                <a:lumOff val="-341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latin typeface="Georgia" pitchFamily="18" charset="0"/>
            </a:rPr>
            <a:t>المعاملات      </a:t>
          </a:r>
          <a:r>
            <a:rPr lang="en-US" sz="1200" b="1" kern="1200" dirty="0" smtClean="0">
              <a:latin typeface="Georgia" pitchFamily="18" charset="0"/>
            </a:rPr>
            <a:t>Business Process </a:t>
          </a:r>
          <a:endParaRPr lang="ar-SA" sz="1200" kern="1200" dirty="0"/>
        </a:p>
      </dsp:txBody>
      <dsp:txXfrm>
        <a:off x="1849162" y="2195281"/>
        <a:ext cx="1054469" cy="660397"/>
      </dsp:txXfrm>
    </dsp:sp>
    <dsp:sp modelId="{223EDF57-0B4F-4859-B1D5-B722F18E3723}">
      <dsp:nvSpPr>
        <dsp:cNvPr id="0" name=""/>
        <dsp:cNvSpPr/>
      </dsp:nvSpPr>
      <dsp:spPr>
        <a:xfrm>
          <a:off x="903343" y="-1194223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1158049" y="3352553"/>
              </a:moveTo>
              <a:arcTo wR="1724055" hR="1724055" stAng="6549934" swAng="732943"/>
            </a:path>
          </a:pathLst>
        </a:custGeom>
        <a:noFill/>
        <a:ln w="12700" cap="flat" cmpd="sng" algn="ctr">
          <a:solidFill>
            <a:schemeClr val="accent3">
              <a:hueOff val="-792725"/>
              <a:satOff val="0"/>
              <a:lumOff val="-34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120D8-4F25-4C38-8F84-6A0706E44591}">
      <dsp:nvSpPr>
        <dsp:cNvPr id="0" name=""/>
        <dsp:cNvSpPr/>
      </dsp:nvSpPr>
      <dsp:spPr>
        <a:xfrm>
          <a:off x="1303916" y="1267892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-1056967"/>
                <a:satOff val="0"/>
                <a:lumOff val="-4549"/>
                <a:alphaOff val="0"/>
                <a:shade val="63000"/>
                <a:satMod val="165000"/>
              </a:schemeClr>
            </a:gs>
            <a:gs pos="30000">
              <a:schemeClr val="accent3">
                <a:hueOff val="-1056967"/>
                <a:satOff val="0"/>
                <a:lumOff val="-4549"/>
                <a:alphaOff val="0"/>
                <a:shade val="58000"/>
                <a:satMod val="165000"/>
              </a:schemeClr>
            </a:gs>
            <a:gs pos="75000">
              <a:schemeClr val="accent3">
                <a:hueOff val="-1056967"/>
                <a:satOff val="0"/>
                <a:lumOff val="-4549"/>
                <a:alphaOff val="0"/>
                <a:shade val="30000"/>
                <a:satMod val="175000"/>
              </a:schemeClr>
            </a:gs>
            <a:gs pos="100000">
              <a:schemeClr val="accent3">
                <a:hueOff val="-1056967"/>
                <a:satOff val="0"/>
                <a:lumOff val="-454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latin typeface="Georgia" pitchFamily="18" charset="0"/>
            </a:rPr>
            <a:t>السياسة      </a:t>
          </a:r>
          <a:r>
            <a:rPr lang="en-US" sz="1200" b="1" kern="1200" dirty="0" smtClean="0">
              <a:latin typeface="Georgia" pitchFamily="18" charset="0"/>
            </a:rPr>
            <a:t>Politics                     </a:t>
          </a:r>
          <a:endParaRPr lang="ar-SA" sz="1200" kern="1200" dirty="0"/>
        </a:p>
      </dsp:txBody>
      <dsp:txXfrm>
        <a:off x="1339642" y="1303618"/>
        <a:ext cx="1054469" cy="660397"/>
      </dsp:txXfrm>
    </dsp:sp>
    <dsp:sp modelId="{6E1D835B-D843-41F8-B930-08A954720E50}">
      <dsp:nvSpPr>
        <dsp:cNvPr id="0" name=""/>
        <dsp:cNvSpPr/>
      </dsp:nvSpPr>
      <dsp:spPr>
        <a:xfrm>
          <a:off x="730678" y="-2144649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1689368" y="3447762"/>
              </a:moveTo>
              <a:arcTo wR="1724055" hR="1724055" stAng="5469170" swAng="1940895"/>
            </a:path>
          </a:pathLst>
        </a:custGeom>
        <a:noFill/>
        <a:ln w="12700" cap="flat" cmpd="sng" algn="ctr">
          <a:solidFill>
            <a:schemeClr val="accent3">
              <a:hueOff val="-1056967"/>
              <a:satOff val="0"/>
              <a:lumOff val="-45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170A1-72E1-4FE3-88C0-F1FBC903B769}">
      <dsp:nvSpPr>
        <dsp:cNvPr id="0" name=""/>
        <dsp:cNvSpPr/>
      </dsp:nvSpPr>
      <dsp:spPr>
        <a:xfrm>
          <a:off x="1494986" y="312543"/>
          <a:ext cx="1125921" cy="731849"/>
        </a:xfrm>
        <a:prstGeom prst="roundRect">
          <a:avLst/>
        </a:prstGeom>
        <a:gradFill rotWithShape="0">
          <a:gsLst>
            <a:gs pos="0">
              <a:schemeClr val="accent3">
                <a:hueOff val="-1321208"/>
                <a:satOff val="0"/>
                <a:lumOff val="-5686"/>
                <a:alphaOff val="0"/>
                <a:shade val="63000"/>
                <a:satMod val="165000"/>
              </a:schemeClr>
            </a:gs>
            <a:gs pos="30000">
              <a:schemeClr val="accent3">
                <a:hueOff val="-1321208"/>
                <a:satOff val="0"/>
                <a:lumOff val="-5686"/>
                <a:alphaOff val="0"/>
                <a:shade val="58000"/>
                <a:satMod val="165000"/>
              </a:schemeClr>
            </a:gs>
            <a:gs pos="75000">
              <a:schemeClr val="accent3">
                <a:hueOff val="-1321208"/>
                <a:satOff val="0"/>
                <a:lumOff val="-5686"/>
                <a:alphaOff val="0"/>
                <a:shade val="30000"/>
                <a:satMod val="175000"/>
              </a:schemeClr>
            </a:gs>
            <a:gs pos="100000">
              <a:schemeClr val="accent3">
                <a:hueOff val="-1321208"/>
                <a:satOff val="0"/>
                <a:lumOff val="-568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smtClean="0">
              <a:latin typeface="Georgia" pitchFamily="18" charset="0"/>
            </a:rPr>
            <a:t>اتخاذ القرار   </a:t>
          </a:r>
          <a:r>
            <a:rPr lang="en-US" sz="1200" b="1" kern="1200" smtClean="0">
              <a:latin typeface="Georgia" pitchFamily="18" charset="0"/>
            </a:rPr>
            <a:t>Management decisions</a:t>
          </a:r>
          <a:endParaRPr lang="en-US" sz="1200" b="1" kern="1200" dirty="0">
            <a:latin typeface="Georgia" pitchFamily="18" charset="0"/>
          </a:endParaRPr>
        </a:p>
      </dsp:txBody>
      <dsp:txXfrm>
        <a:off x="1530712" y="348269"/>
        <a:ext cx="1054469" cy="660397"/>
      </dsp:txXfrm>
    </dsp:sp>
    <dsp:sp modelId="{76B78BDF-87C1-47C3-8DDE-4D4373701FB4}">
      <dsp:nvSpPr>
        <dsp:cNvPr id="0" name=""/>
        <dsp:cNvSpPr/>
      </dsp:nvSpPr>
      <dsp:spPr>
        <a:xfrm>
          <a:off x="2168918" y="50012"/>
          <a:ext cx="3448111" cy="3448111"/>
        </a:xfrm>
        <a:custGeom>
          <a:avLst/>
          <a:gdLst/>
          <a:ahLst/>
          <a:cxnLst/>
          <a:rect l="0" t="0" r="0" b="0"/>
          <a:pathLst>
            <a:path>
              <a:moveTo>
                <a:pt x="455488" y="556534"/>
              </a:moveTo>
              <a:arcTo wR="1724055" hR="1724055" stAng="13357489" swAng="1015133"/>
            </a:path>
          </a:pathLst>
        </a:custGeom>
        <a:noFill/>
        <a:ln w="12700" cap="flat" cmpd="sng" algn="ctr">
          <a:solidFill>
            <a:schemeClr val="accent3">
              <a:hueOff val="-1321208"/>
              <a:satOff val="0"/>
              <a:lumOff val="-5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8A6BA-419E-48C8-BDC6-A5E2476DDF6A}">
      <dsp:nvSpPr>
        <dsp:cNvPr id="0" name=""/>
        <dsp:cNvSpPr/>
      </dsp:nvSpPr>
      <dsp:spPr>
        <a:xfrm>
          <a:off x="1527721" y="0"/>
          <a:ext cx="1302171" cy="651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>
              <a:latin typeface="Georgia" pitchFamily="18" charset="0"/>
            </a:rPr>
            <a:t>عملية الإنتاج</a:t>
          </a: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Georgia" pitchFamily="18" charset="0"/>
            </a:rPr>
            <a:t>Production Process</a:t>
          </a:r>
          <a:endParaRPr lang="ar-SA" sz="1100" kern="1200" dirty="0"/>
        </a:p>
      </dsp:txBody>
      <dsp:txXfrm>
        <a:off x="1546791" y="19070"/>
        <a:ext cx="1264031" cy="612945"/>
      </dsp:txXfrm>
    </dsp:sp>
    <dsp:sp modelId="{D3799323-92D8-448A-876C-EEEFBAE44816}">
      <dsp:nvSpPr>
        <dsp:cNvPr id="0" name=""/>
        <dsp:cNvSpPr/>
      </dsp:nvSpPr>
      <dsp:spPr>
        <a:xfrm rot="3610418">
          <a:off x="2373596" y="1143007"/>
          <a:ext cx="678400" cy="22788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>
        <a:off x="2441960" y="1188583"/>
        <a:ext cx="541672" cy="136728"/>
      </dsp:txXfrm>
    </dsp:sp>
    <dsp:sp modelId="{CE6CEFDE-E0FE-4601-9E5F-C1D153F3DA9B}">
      <dsp:nvSpPr>
        <dsp:cNvPr id="0" name=""/>
        <dsp:cNvSpPr/>
      </dsp:nvSpPr>
      <dsp:spPr>
        <a:xfrm>
          <a:off x="2595700" y="1862809"/>
          <a:ext cx="1302171" cy="651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83903"/>
                <a:satOff val="0"/>
                <a:lumOff val="-5196"/>
                <a:alphaOff val="0"/>
                <a:shade val="63000"/>
                <a:satMod val="165000"/>
              </a:schemeClr>
            </a:gs>
            <a:gs pos="30000">
              <a:schemeClr val="accent5">
                <a:hueOff val="183903"/>
                <a:satOff val="0"/>
                <a:lumOff val="-5196"/>
                <a:alphaOff val="0"/>
                <a:shade val="58000"/>
                <a:satMod val="165000"/>
              </a:schemeClr>
            </a:gs>
            <a:gs pos="75000">
              <a:schemeClr val="accent5">
                <a:hueOff val="183903"/>
                <a:satOff val="0"/>
                <a:lumOff val="-5196"/>
                <a:alphaOff val="0"/>
                <a:shade val="30000"/>
                <a:satMod val="175000"/>
              </a:schemeClr>
            </a:gs>
            <a:gs pos="100000">
              <a:schemeClr val="accent5">
                <a:hueOff val="183903"/>
                <a:satOff val="0"/>
                <a:lumOff val="-519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>
              <a:latin typeface="Georgia" pitchFamily="18" charset="0"/>
            </a:rPr>
            <a:t>المدخلات من البيئة</a:t>
          </a: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Georgia" pitchFamily="18" charset="0"/>
            </a:rPr>
            <a:t>Inputs from Environment</a:t>
          </a:r>
          <a:endParaRPr lang="ar-SA" sz="1100" kern="1200" dirty="0"/>
        </a:p>
      </dsp:txBody>
      <dsp:txXfrm>
        <a:off x="2614770" y="1881879"/>
        <a:ext cx="1264031" cy="612945"/>
      </dsp:txXfrm>
    </dsp:sp>
    <dsp:sp modelId="{BEA7DE54-2E4D-46A3-BA4F-7BAA2D846CE9}">
      <dsp:nvSpPr>
        <dsp:cNvPr id="0" name=""/>
        <dsp:cNvSpPr/>
      </dsp:nvSpPr>
      <dsp:spPr>
        <a:xfrm rot="10800000">
          <a:off x="1832499" y="2074412"/>
          <a:ext cx="678400" cy="22788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183903"/>
                <a:satOff val="0"/>
                <a:lumOff val="-5196"/>
                <a:alphaOff val="0"/>
                <a:shade val="63000"/>
                <a:satMod val="165000"/>
              </a:schemeClr>
            </a:gs>
            <a:gs pos="30000">
              <a:schemeClr val="accent5">
                <a:hueOff val="183903"/>
                <a:satOff val="0"/>
                <a:lumOff val="-5196"/>
                <a:alphaOff val="0"/>
                <a:shade val="58000"/>
                <a:satMod val="165000"/>
              </a:schemeClr>
            </a:gs>
            <a:gs pos="75000">
              <a:schemeClr val="accent5">
                <a:hueOff val="183903"/>
                <a:satOff val="0"/>
                <a:lumOff val="-5196"/>
                <a:alphaOff val="0"/>
                <a:shade val="30000"/>
                <a:satMod val="175000"/>
              </a:schemeClr>
            </a:gs>
            <a:gs pos="100000">
              <a:schemeClr val="accent5">
                <a:hueOff val="183903"/>
                <a:satOff val="0"/>
                <a:lumOff val="-519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 rot="10800000">
        <a:off x="1900863" y="2119988"/>
        <a:ext cx="541672" cy="136728"/>
      </dsp:txXfrm>
    </dsp:sp>
    <dsp:sp modelId="{0585D47E-8642-4810-BCEA-0533D059CAB7}">
      <dsp:nvSpPr>
        <dsp:cNvPr id="0" name=""/>
        <dsp:cNvSpPr/>
      </dsp:nvSpPr>
      <dsp:spPr>
        <a:xfrm>
          <a:off x="445527" y="1862809"/>
          <a:ext cx="1302171" cy="651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>
              <a:latin typeface="Georgia" pitchFamily="18" charset="0"/>
            </a:rPr>
            <a:t>المخرجات إلى البيئة</a:t>
          </a: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Georgia" pitchFamily="18" charset="0"/>
            </a:rPr>
            <a:t>Outputs to Environment</a:t>
          </a:r>
          <a:endParaRPr lang="ar-SA" sz="1100" kern="1200" dirty="0"/>
        </a:p>
      </dsp:txBody>
      <dsp:txXfrm>
        <a:off x="464597" y="1881879"/>
        <a:ext cx="1264031" cy="612945"/>
      </dsp:txXfrm>
    </dsp:sp>
    <dsp:sp modelId="{5696FBFE-FB48-44DA-96B0-263A50AE6389}">
      <dsp:nvSpPr>
        <dsp:cNvPr id="0" name=""/>
        <dsp:cNvSpPr/>
      </dsp:nvSpPr>
      <dsp:spPr>
        <a:xfrm rot="18009259">
          <a:off x="1298509" y="1143007"/>
          <a:ext cx="678400" cy="22788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>
        <a:off x="1366873" y="1188583"/>
        <a:ext cx="541672" cy="13672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F2593-34CB-4F0C-A42C-CC0D44265261}">
      <dsp:nvSpPr>
        <dsp:cNvPr id="0" name=""/>
        <dsp:cNvSpPr/>
      </dsp:nvSpPr>
      <dsp:spPr>
        <a:xfrm>
          <a:off x="0" y="869494"/>
          <a:ext cx="4571999" cy="66591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105713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    </a:t>
          </a:r>
        </a:p>
      </dsp:txBody>
      <dsp:txXfrm>
        <a:off x="0" y="1035972"/>
        <a:ext cx="4405521" cy="332955"/>
      </dsp:txXfrm>
    </dsp:sp>
    <dsp:sp modelId="{C5EC00A1-9580-4332-BAFF-BA741973FC12}">
      <dsp:nvSpPr>
        <dsp:cNvPr id="0" name=""/>
        <dsp:cNvSpPr/>
      </dsp:nvSpPr>
      <dsp:spPr>
        <a:xfrm>
          <a:off x="0" y="1384658"/>
          <a:ext cx="2112263" cy="14863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err="1" smtClean="0"/>
            <a:t>الهرميه</a:t>
          </a:r>
          <a:r>
            <a:rPr lang="ar-SA" sz="900" b="1" kern="1200" dirty="0" smtClean="0"/>
            <a:t> </a:t>
          </a:r>
          <a:endParaRPr lang="ar-SA" sz="900" kern="1200" dirty="0"/>
        </a:p>
        <a:p>
          <a:pPr lvl="0" algn="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توزيع المسؤوليات</a:t>
          </a:r>
          <a:endParaRPr lang="en-US" sz="900" kern="1200" dirty="0"/>
        </a:p>
        <a:p>
          <a:pPr lvl="0" algn="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الإجراءات والقواعد</a:t>
          </a:r>
          <a:endParaRPr lang="en-US" sz="900" kern="1200" dirty="0"/>
        </a:p>
        <a:p>
          <a:pPr lvl="0" algn="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المعاملات</a:t>
          </a:r>
        </a:p>
      </dsp:txBody>
      <dsp:txXfrm>
        <a:off x="0" y="1384658"/>
        <a:ext cx="2112263" cy="1486350"/>
      </dsp:txXfrm>
    </dsp:sp>
    <dsp:sp modelId="{315E35B4-051B-4C25-BCAC-3E9BCAB549CD}">
      <dsp:nvSpPr>
        <dsp:cNvPr id="0" name=""/>
        <dsp:cNvSpPr/>
      </dsp:nvSpPr>
      <dsp:spPr>
        <a:xfrm>
          <a:off x="2112264" y="914398"/>
          <a:ext cx="2459735" cy="66591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05713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العمليات  </a:t>
          </a:r>
          <a:r>
            <a:rPr lang="en-US" sz="1400" b="1" kern="1200" dirty="0" smtClean="0"/>
            <a:t>Processes</a:t>
          </a:r>
          <a:r>
            <a:rPr lang="ar-SA" sz="1400" b="1" kern="1200" dirty="0" smtClean="0"/>
            <a:t>    </a:t>
          </a:r>
          <a:endParaRPr lang="ar-SA" sz="1400" kern="1200" dirty="0"/>
        </a:p>
      </dsp:txBody>
      <dsp:txXfrm>
        <a:off x="2112264" y="1080876"/>
        <a:ext cx="2293257" cy="332955"/>
      </dsp:txXfrm>
    </dsp:sp>
    <dsp:sp modelId="{C0CA0638-D4BF-4167-86DC-F6F82188F5CA}">
      <dsp:nvSpPr>
        <dsp:cNvPr id="0" name=""/>
        <dsp:cNvSpPr/>
      </dsp:nvSpPr>
      <dsp:spPr>
        <a:xfrm>
          <a:off x="2133597" y="1371593"/>
          <a:ext cx="2112263" cy="14863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>
        <a:off x="2133597" y="1371593"/>
        <a:ext cx="2112263" cy="148635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75609-E501-413A-8182-7753EB8199FD}">
      <dsp:nvSpPr>
        <dsp:cNvPr id="0" name=""/>
        <dsp:cNvSpPr/>
      </dsp:nvSpPr>
      <dsp:spPr>
        <a:xfrm>
          <a:off x="427623" y="0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الخصائص الهيكلية </a:t>
          </a:r>
          <a:r>
            <a:rPr lang="ar-EG" sz="1200" b="1" kern="1200" dirty="0" smtClean="0"/>
            <a:t>للمؤسسات </a:t>
          </a:r>
          <a:endParaRPr lang="ar-SA" sz="1200" kern="1200" dirty="0"/>
        </a:p>
      </dsp:txBody>
      <dsp:txXfrm>
        <a:off x="427623" y="0"/>
        <a:ext cx="1497855" cy="898713"/>
      </dsp:txXfrm>
    </dsp:sp>
    <dsp:sp modelId="{9CAF9B80-CF26-42D9-B449-08F0DBF35FF6}">
      <dsp:nvSpPr>
        <dsp:cNvPr id="0" name=""/>
        <dsp:cNvSpPr/>
      </dsp:nvSpPr>
      <dsp:spPr>
        <a:xfrm>
          <a:off x="2041307" y="744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8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8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8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8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إجراءات التشغيل النمطية </a:t>
          </a:r>
          <a:r>
            <a:rPr lang="en-US" sz="1200" b="1" kern="1200" dirty="0" smtClean="0"/>
            <a:t>Standard Operating Procedures-SOP</a:t>
          </a:r>
          <a:endParaRPr lang="ar-SA" sz="1200" kern="1200" dirty="0"/>
        </a:p>
      </dsp:txBody>
      <dsp:txXfrm>
        <a:off x="2041307" y="744"/>
        <a:ext cx="1497855" cy="898713"/>
      </dsp:txXfrm>
    </dsp:sp>
    <dsp:sp modelId="{2A6F0A6A-8D18-4CC0-A823-9EA249887978}">
      <dsp:nvSpPr>
        <dsp:cNvPr id="0" name=""/>
        <dsp:cNvSpPr/>
      </dsp:nvSpPr>
      <dsp:spPr>
        <a:xfrm>
          <a:off x="393667" y="1049243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6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16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16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6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الثقافة التنظيمية </a:t>
          </a:r>
          <a:r>
            <a:rPr lang="en-US" sz="1200" b="1" kern="1200" dirty="0" smtClean="0"/>
            <a:t>Organizational Culture</a:t>
          </a:r>
          <a:endParaRPr lang="ar-SA" sz="1200" kern="1200" dirty="0"/>
        </a:p>
      </dsp:txBody>
      <dsp:txXfrm>
        <a:off x="393667" y="1049243"/>
        <a:ext cx="1497855" cy="898713"/>
      </dsp:txXfrm>
    </dsp:sp>
    <dsp:sp modelId="{39C9E0C7-6056-48AF-8ACD-C570240DE07A}">
      <dsp:nvSpPr>
        <dsp:cNvPr id="0" name=""/>
        <dsp:cNvSpPr/>
      </dsp:nvSpPr>
      <dsp:spPr>
        <a:xfrm>
          <a:off x="2041307" y="1049243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4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24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24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4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سياسية المؤسسة  </a:t>
          </a:r>
          <a:r>
            <a:rPr lang="en-US" sz="1200" b="1" kern="1200" dirty="0" smtClean="0"/>
            <a:t>Organizational Politics</a:t>
          </a:r>
          <a:endParaRPr lang="ar-SA" sz="1200" kern="1200" dirty="0"/>
        </a:p>
      </dsp:txBody>
      <dsp:txXfrm>
        <a:off x="2041307" y="1049243"/>
        <a:ext cx="1497855" cy="898713"/>
      </dsp:txXfrm>
    </dsp:sp>
    <dsp:sp modelId="{A65DBD62-8211-43BA-B688-50B9BE4AF673}">
      <dsp:nvSpPr>
        <dsp:cNvPr id="0" name=""/>
        <dsp:cNvSpPr/>
      </dsp:nvSpPr>
      <dsp:spPr>
        <a:xfrm>
          <a:off x="393667" y="2097742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32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32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32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32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200" b="1" kern="1200" dirty="0" smtClean="0"/>
            <a:t>البيئات المحيطة بالمؤسسة </a:t>
          </a:r>
          <a:r>
            <a:rPr lang="en-GB" sz="1200" b="1" kern="1200" dirty="0" smtClean="0"/>
            <a:t> Organisational Environments</a:t>
          </a:r>
          <a:endParaRPr lang="ar-SA" sz="1200" kern="1200" dirty="0"/>
        </a:p>
      </dsp:txBody>
      <dsp:txXfrm>
        <a:off x="393667" y="2097742"/>
        <a:ext cx="1497855" cy="898713"/>
      </dsp:txXfrm>
    </dsp:sp>
    <dsp:sp modelId="{7C27395E-CB18-4076-A074-5DEEE0A312CF}">
      <dsp:nvSpPr>
        <dsp:cNvPr id="0" name=""/>
        <dsp:cNvSpPr/>
      </dsp:nvSpPr>
      <dsp:spPr>
        <a:xfrm>
          <a:off x="2041307" y="2097742"/>
          <a:ext cx="1497855" cy="89871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200" b="1" kern="1200" dirty="0" smtClean="0"/>
            <a:t>بنية المؤسسة</a:t>
          </a:r>
          <a:r>
            <a:rPr lang="en-GB" sz="1200" b="1" kern="1200" dirty="0" smtClean="0"/>
            <a:t>  Organisational Structure </a:t>
          </a:r>
          <a:endParaRPr lang="ar-SA" sz="1200" kern="1200" dirty="0"/>
        </a:p>
      </dsp:txBody>
      <dsp:txXfrm>
        <a:off x="2041307" y="2097742"/>
        <a:ext cx="1497855" cy="89871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05C74-1E80-46F6-BA95-AA7576F75611}">
      <dsp:nvSpPr>
        <dsp:cNvPr id="0" name=""/>
        <dsp:cNvSpPr/>
      </dsp:nvSpPr>
      <dsp:spPr>
        <a:xfrm>
          <a:off x="1593" y="1096243"/>
          <a:ext cx="1109513" cy="110951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1060" tIns="11430" rIns="61060" bIns="1143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التركيب التجاري الصناعي </a:t>
          </a:r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Entrepreneurial structure</a:t>
          </a:r>
          <a:endParaRPr lang="ar-SA" sz="900" kern="1200" dirty="0"/>
        </a:p>
      </dsp:txBody>
      <dsp:txXfrm>
        <a:off x="164077" y="1258727"/>
        <a:ext cx="784545" cy="784545"/>
      </dsp:txXfrm>
    </dsp:sp>
    <dsp:sp modelId="{6B25B539-E1C3-4E28-A240-CDBC5F817A3F}">
      <dsp:nvSpPr>
        <dsp:cNvPr id="0" name=""/>
        <dsp:cNvSpPr/>
      </dsp:nvSpPr>
      <dsp:spPr>
        <a:xfrm>
          <a:off x="889204" y="1096243"/>
          <a:ext cx="1473767" cy="110951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125162"/>
                <a:satOff val="0"/>
                <a:lumOff val="4118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-1125162"/>
                <a:satOff val="0"/>
                <a:lumOff val="4118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-1125162"/>
                <a:satOff val="0"/>
                <a:lumOff val="4118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-1125162"/>
                <a:satOff val="0"/>
                <a:lumOff val="411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1060" tIns="11430" rIns="61060" bIns="1143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البيروقراطية الاليه</a:t>
          </a:r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Machine bureaucracy</a:t>
          </a:r>
          <a:endParaRPr lang="ar-SA" sz="900" kern="1200" dirty="0"/>
        </a:p>
      </dsp:txBody>
      <dsp:txXfrm>
        <a:off x="1105032" y="1258727"/>
        <a:ext cx="1042111" cy="784545"/>
      </dsp:txXfrm>
    </dsp:sp>
    <dsp:sp modelId="{17317602-4BBB-413B-B68A-98BDE6D5254B}">
      <dsp:nvSpPr>
        <dsp:cNvPr id="0" name=""/>
        <dsp:cNvSpPr/>
      </dsp:nvSpPr>
      <dsp:spPr>
        <a:xfrm>
          <a:off x="2141068" y="1096243"/>
          <a:ext cx="1230106" cy="110951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2250323"/>
                <a:satOff val="0"/>
                <a:lumOff val="8236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-2250323"/>
                <a:satOff val="0"/>
                <a:lumOff val="8236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-2250323"/>
                <a:satOff val="0"/>
                <a:lumOff val="8236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-2250323"/>
                <a:satOff val="0"/>
                <a:lumOff val="823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1060" tIns="11430" rIns="61060" bIns="1143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err="1" smtClean="0"/>
            <a:t>البيروقراطيه</a:t>
          </a:r>
          <a:r>
            <a:rPr lang="ar-SA" sz="900" b="1" kern="1200" dirty="0" smtClean="0"/>
            <a:t> </a:t>
          </a:r>
          <a:r>
            <a:rPr lang="ar-SA" sz="900" b="1" kern="1200" dirty="0" err="1" smtClean="0"/>
            <a:t>الانقساميه</a:t>
          </a:r>
          <a:r>
            <a:rPr lang="ar-SA" sz="900" b="1" kern="1200" dirty="0" smtClean="0"/>
            <a:t> </a:t>
          </a:r>
          <a:endParaRPr lang="en-US" sz="900" b="1" kern="1200" dirty="0" smtClean="0"/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Divisionalized</a:t>
          </a:r>
          <a:r>
            <a:rPr lang="en-US" sz="900" b="1" kern="1200" dirty="0" smtClean="0"/>
            <a:t> bureaucracy</a:t>
          </a:r>
          <a:endParaRPr lang="ar-SA" sz="900" kern="1200" dirty="0"/>
        </a:p>
      </dsp:txBody>
      <dsp:txXfrm>
        <a:off x="2321213" y="1258727"/>
        <a:ext cx="869816" cy="784545"/>
      </dsp:txXfrm>
    </dsp:sp>
    <dsp:sp modelId="{06B24A1D-24D8-4B95-99A8-5713AEE12C6F}">
      <dsp:nvSpPr>
        <dsp:cNvPr id="0" name=""/>
        <dsp:cNvSpPr/>
      </dsp:nvSpPr>
      <dsp:spPr>
        <a:xfrm>
          <a:off x="3149272" y="1096243"/>
          <a:ext cx="1295523" cy="110951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3375485"/>
                <a:satOff val="0"/>
                <a:lumOff val="12353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-3375485"/>
                <a:satOff val="0"/>
                <a:lumOff val="12353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-3375485"/>
                <a:satOff val="0"/>
                <a:lumOff val="12353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-3375485"/>
                <a:satOff val="0"/>
                <a:lumOff val="1235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1060" tIns="11430" rIns="61060" bIns="1143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err="1" smtClean="0"/>
            <a:t>البيروقراطيه</a:t>
          </a:r>
          <a:r>
            <a:rPr lang="ar-SA" sz="900" b="1" kern="1200" dirty="0" smtClean="0"/>
            <a:t> المتخصصة </a:t>
          </a:r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Professional</a:t>
          </a:r>
          <a:endParaRPr lang="en-US" sz="900" kern="1200" dirty="0" smtClean="0"/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bureaucracy</a:t>
          </a:r>
          <a:endParaRPr lang="ar-SA" sz="900" b="1" kern="1200" dirty="0" smtClean="0"/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 dirty="0"/>
        </a:p>
      </dsp:txBody>
      <dsp:txXfrm>
        <a:off x="3338997" y="1258727"/>
        <a:ext cx="916073" cy="784545"/>
      </dsp:txXfrm>
    </dsp:sp>
    <dsp:sp modelId="{A88760BB-1349-4593-8208-B2205901432D}">
      <dsp:nvSpPr>
        <dsp:cNvPr id="0" name=""/>
        <dsp:cNvSpPr/>
      </dsp:nvSpPr>
      <dsp:spPr>
        <a:xfrm>
          <a:off x="4222893" y="1096243"/>
          <a:ext cx="1109513" cy="110951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4500646"/>
                <a:satOff val="0"/>
                <a:lumOff val="16471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-4500646"/>
                <a:satOff val="0"/>
                <a:lumOff val="16471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-4500646"/>
                <a:satOff val="0"/>
                <a:lumOff val="16471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-4500646"/>
                <a:satOff val="0"/>
                <a:lumOff val="16471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1060" tIns="11430" rIns="61060" bIns="1143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900" b="1" kern="1200" dirty="0" smtClean="0"/>
            <a:t>التنظيمات غير </a:t>
          </a:r>
          <a:r>
            <a:rPr lang="ar-SA" sz="900" b="1" kern="1200" dirty="0" err="1" smtClean="0"/>
            <a:t>الرسميه</a:t>
          </a:r>
          <a:r>
            <a:rPr lang="ar-SA" sz="900" b="1" kern="1200" dirty="0" smtClean="0"/>
            <a:t> </a:t>
          </a:r>
          <a:r>
            <a:rPr lang="en-US" sz="900" b="1" kern="1200" dirty="0" smtClean="0"/>
            <a:t>Adhocracy </a:t>
          </a:r>
          <a:endParaRPr lang="en-US" sz="900" kern="1200" dirty="0" smtClean="0"/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 dirty="0"/>
        </a:p>
      </dsp:txBody>
      <dsp:txXfrm>
        <a:off x="4385377" y="1258727"/>
        <a:ext cx="784545" cy="78454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CF0FC-409A-4176-8F89-D1E946486600}">
      <dsp:nvSpPr>
        <dsp:cNvPr id="0" name=""/>
        <dsp:cNvSpPr/>
      </dsp:nvSpPr>
      <dsp:spPr>
        <a:xfrm>
          <a:off x="1451" y="340444"/>
          <a:ext cx="1151185" cy="690711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900" b="1" kern="1200" dirty="0" smtClean="0"/>
            <a:t>تقوية اعتمادية العملاء و الموردين </a:t>
          </a:r>
          <a:r>
            <a:rPr lang="en-GB" sz="900" b="1" kern="1200" dirty="0" smtClean="0"/>
            <a:t>Strengthen Customer and Supplier Intimacy </a:t>
          </a:r>
          <a:endParaRPr lang="ar-SA" sz="900" kern="1200" dirty="0"/>
        </a:p>
      </dsp:txBody>
      <dsp:txXfrm>
        <a:off x="1451" y="340444"/>
        <a:ext cx="1151185" cy="690711"/>
      </dsp:txXfrm>
    </dsp:sp>
    <dsp:sp modelId="{7946CA3E-C688-446C-B18A-2FF50EFB1589}">
      <dsp:nvSpPr>
        <dsp:cNvPr id="0" name=""/>
        <dsp:cNvSpPr/>
      </dsp:nvSpPr>
      <dsp:spPr>
        <a:xfrm>
          <a:off x="1267755" y="340444"/>
          <a:ext cx="1151185" cy="690711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900" b="1" kern="1200" dirty="0" smtClean="0"/>
            <a:t>التركيز علي شريحة تسويقية</a:t>
          </a:r>
          <a:r>
            <a:rPr lang="en-GB" sz="900" b="1" kern="1200" dirty="0" smtClean="0"/>
            <a:t> Focus on Market Niche </a:t>
          </a:r>
          <a:endParaRPr lang="ar-SA" sz="900" kern="1200" dirty="0"/>
        </a:p>
      </dsp:txBody>
      <dsp:txXfrm>
        <a:off x="1267755" y="340444"/>
        <a:ext cx="1151185" cy="690711"/>
      </dsp:txXfrm>
    </dsp:sp>
    <dsp:sp modelId="{560E1140-F5B9-48E5-ABD4-5877A4B12B2E}">
      <dsp:nvSpPr>
        <dsp:cNvPr id="0" name=""/>
        <dsp:cNvSpPr/>
      </dsp:nvSpPr>
      <dsp:spPr>
        <a:xfrm>
          <a:off x="2534059" y="340444"/>
          <a:ext cx="1151185" cy="690711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900" b="1" kern="1200" dirty="0" smtClean="0"/>
            <a:t>المنتج المتميز</a:t>
          </a:r>
          <a:r>
            <a:rPr lang="en-GB" sz="900" b="1" kern="1200" dirty="0" smtClean="0"/>
            <a:t> Product Differentiation </a:t>
          </a:r>
          <a:endParaRPr lang="ar-SA" sz="900" kern="1200" dirty="0"/>
        </a:p>
      </dsp:txBody>
      <dsp:txXfrm>
        <a:off x="2534059" y="340444"/>
        <a:ext cx="1151185" cy="690711"/>
      </dsp:txXfrm>
    </dsp:sp>
    <dsp:sp modelId="{2B6FC671-8A61-4552-BA49-52E924E02644}">
      <dsp:nvSpPr>
        <dsp:cNvPr id="0" name=""/>
        <dsp:cNvSpPr/>
      </dsp:nvSpPr>
      <dsp:spPr>
        <a:xfrm>
          <a:off x="3800363" y="340444"/>
          <a:ext cx="1151185" cy="690711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6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6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900" b="1" kern="1200" dirty="0" smtClean="0"/>
            <a:t>الزيادة عن طريق السعر المنخفض </a:t>
          </a:r>
          <a:r>
            <a:rPr lang="en-GB" sz="900" b="1" kern="1200" dirty="0" smtClean="0"/>
            <a:t> Low-cost Leadership </a:t>
          </a:r>
          <a:endParaRPr lang="ar-SA" sz="900" kern="1200" dirty="0"/>
        </a:p>
      </dsp:txBody>
      <dsp:txXfrm>
        <a:off x="3800363" y="340444"/>
        <a:ext cx="1151185" cy="690711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DBC44-76DF-49E0-869C-CB2CD879DEEB}">
      <dsp:nvSpPr>
        <dsp:cNvPr id="0" name=""/>
        <dsp:cNvSpPr/>
      </dsp:nvSpPr>
      <dsp:spPr>
        <a:xfrm>
          <a:off x="995055" y="238"/>
          <a:ext cx="2429488" cy="782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الأنشطة </a:t>
          </a:r>
          <a:r>
            <a:rPr lang="ar-EG" sz="1800" b="1" kern="1200" dirty="0" smtClean="0"/>
            <a:t>الاولية </a:t>
          </a:r>
          <a:r>
            <a:rPr lang="en-US" sz="1800" b="1" kern="1200" dirty="0" smtClean="0"/>
            <a:t>Primary Activities</a:t>
          </a:r>
          <a:endParaRPr lang="ar-SA" sz="1800" kern="1200" dirty="0"/>
        </a:p>
      </dsp:txBody>
      <dsp:txXfrm>
        <a:off x="1017963" y="23146"/>
        <a:ext cx="2383672" cy="736313"/>
      </dsp:txXfrm>
    </dsp:sp>
    <dsp:sp modelId="{B3E68EED-1FF1-4EAE-98F7-83B90116D2DE}">
      <dsp:nvSpPr>
        <dsp:cNvPr id="0" name=""/>
        <dsp:cNvSpPr/>
      </dsp:nvSpPr>
      <dsp:spPr>
        <a:xfrm rot="5400000">
          <a:off x="2063150" y="801920"/>
          <a:ext cx="293298" cy="3519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-5400000">
        <a:off x="2104213" y="831250"/>
        <a:ext cx="211174" cy="205309"/>
      </dsp:txXfrm>
    </dsp:sp>
    <dsp:sp modelId="{33CC68FA-B8EF-4FC9-83E5-A9CCEBE2B96B}">
      <dsp:nvSpPr>
        <dsp:cNvPr id="0" name=""/>
        <dsp:cNvSpPr/>
      </dsp:nvSpPr>
      <dsp:spPr>
        <a:xfrm>
          <a:off x="995055" y="1173432"/>
          <a:ext cx="2429488" cy="782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لأنشطة المساندة </a:t>
          </a:r>
          <a:r>
            <a:rPr lang="en-US" sz="1800" b="1" kern="1200" dirty="0" smtClean="0"/>
            <a:t>Support Activities</a:t>
          </a:r>
          <a:endParaRPr lang="ar-SA" sz="1800" kern="1200" dirty="0"/>
        </a:p>
      </dsp:txBody>
      <dsp:txXfrm>
        <a:off x="1017963" y="1196340"/>
        <a:ext cx="2383672" cy="73631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FACD3-F183-4E1A-999B-4670B40A1150}">
      <dsp:nvSpPr>
        <dsp:cNvPr id="0" name=""/>
        <dsp:cNvSpPr/>
      </dsp:nvSpPr>
      <dsp:spPr>
        <a:xfrm>
          <a:off x="4955" y="1504291"/>
          <a:ext cx="1481286" cy="1055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الاقتصاد المترابط </a:t>
          </a:r>
          <a:r>
            <a:rPr lang="en-US" sz="1300" b="1" kern="1200" dirty="0" smtClean="0"/>
            <a:t>Network Economics</a:t>
          </a:r>
          <a:endParaRPr lang="ar-SA" sz="1300" kern="1200" dirty="0"/>
        </a:p>
      </dsp:txBody>
      <dsp:txXfrm>
        <a:off x="35867" y="1535203"/>
        <a:ext cx="1419462" cy="993592"/>
      </dsp:txXfrm>
    </dsp:sp>
    <dsp:sp modelId="{2345EC00-D731-4FBA-91E0-457470835847}">
      <dsp:nvSpPr>
        <dsp:cNvPr id="0" name=""/>
        <dsp:cNvSpPr/>
      </dsp:nvSpPr>
      <dsp:spPr>
        <a:xfrm>
          <a:off x="1634370" y="1848320"/>
          <a:ext cx="314032" cy="3673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kern="1200"/>
        </a:p>
      </dsp:txBody>
      <dsp:txXfrm>
        <a:off x="1634370" y="1921792"/>
        <a:ext cx="219822" cy="220415"/>
      </dsp:txXfrm>
    </dsp:sp>
    <dsp:sp modelId="{E094018A-B29E-454A-9F14-75158C4DBF5C}">
      <dsp:nvSpPr>
        <dsp:cNvPr id="0" name=""/>
        <dsp:cNvSpPr/>
      </dsp:nvSpPr>
      <dsp:spPr>
        <a:xfrm>
          <a:off x="2078756" y="1504291"/>
          <a:ext cx="1481286" cy="1055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التطوير والاعتماد على الإمكانيات والقدرات </a:t>
          </a:r>
          <a:r>
            <a:rPr lang="en-US" sz="1300" b="1" kern="1200" dirty="0" smtClean="0"/>
            <a:t>Enhancing Core Competencies</a:t>
          </a:r>
          <a:endParaRPr lang="ar-SA" sz="1300" kern="1200" dirty="0"/>
        </a:p>
      </dsp:txBody>
      <dsp:txXfrm>
        <a:off x="2109668" y="1535203"/>
        <a:ext cx="1419462" cy="993592"/>
      </dsp:txXfrm>
    </dsp:sp>
    <dsp:sp modelId="{EB570957-D82A-448A-8123-8C0EA17745C2}">
      <dsp:nvSpPr>
        <dsp:cNvPr id="0" name=""/>
        <dsp:cNvSpPr/>
      </dsp:nvSpPr>
      <dsp:spPr>
        <a:xfrm>
          <a:off x="3708171" y="1848320"/>
          <a:ext cx="314032" cy="3673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52120"/>
                <a:satOff val="10821"/>
                <a:lumOff val="29287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552120"/>
                <a:satOff val="10821"/>
                <a:lumOff val="29287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552120"/>
                <a:satOff val="10821"/>
                <a:lumOff val="29287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552120"/>
                <a:satOff val="10821"/>
                <a:lumOff val="2928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kern="1200"/>
        </a:p>
      </dsp:txBody>
      <dsp:txXfrm>
        <a:off x="3708171" y="1921792"/>
        <a:ext cx="219822" cy="220415"/>
      </dsp:txXfrm>
    </dsp:sp>
    <dsp:sp modelId="{96164A33-1F5A-47E9-A7CC-601DF0F552E8}">
      <dsp:nvSpPr>
        <dsp:cNvPr id="0" name=""/>
        <dsp:cNvSpPr/>
      </dsp:nvSpPr>
      <dsp:spPr>
        <a:xfrm>
          <a:off x="4152557" y="1504291"/>
          <a:ext cx="1481286" cy="1055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بالمخرجات المتبادلة </a:t>
          </a:r>
          <a:r>
            <a:rPr lang="en-US" sz="1300" b="1" kern="1200" dirty="0" smtClean="0"/>
            <a:t>(Synergies Concept</a:t>
          </a:r>
          <a:endParaRPr lang="ar-SA" sz="1300" kern="1200" dirty="0"/>
        </a:p>
      </dsp:txBody>
      <dsp:txXfrm>
        <a:off x="4183469" y="1535203"/>
        <a:ext cx="1419462" cy="993592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D2024-5851-49D2-8985-F36578DB4B55}">
      <dsp:nvSpPr>
        <dsp:cNvPr id="0" name=""/>
        <dsp:cNvSpPr/>
      </dsp:nvSpPr>
      <dsp:spPr>
        <a:xfrm>
          <a:off x="1210827" y="450993"/>
          <a:ext cx="2110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3099"/>
              </a:moveTo>
              <a:lnTo>
                <a:pt x="122602" y="63099"/>
              </a:lnTo>
              <a:lnTo>
                <a:pt x="122602" y="45720"/>
              </a:lnTo>
              <a:lnTo>
                <a:pt x="211004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10274" y="495322"/>
        <a:ext cx="12111" cy="2781"/>
      </dsp:txXfrm>
    </dsp:sp>
    <dsp:sp modelId="{B15B136F-C43C-450D-8C2B-3B230E7A8E60}">
      <dsp:nvSpPr>
        <dsp:cNvPr id="0" name=""/>
        <dsp:cNvSpPr/>
      </dsp:nvSpPr>
      <dsp:spPr>
        <a:xfrm>
          <a:off x="3212" y="151268"/>
          <a:ext cx="1209414" cy="72564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الملف </a:t>
          </a:r>
          <a:r>
            <a:rPr lang="en-US" sz="1700" b="1" kern="1200" dirty="0" smtClean="0"/>
            <a:t>File</a:t>
          </a:r>
          <a:endParaRPr lang="ar-SA" sz="1700" kern="1200" dirty="0"/>
        </a:p>
      </dsp:txBody>
      <dsp:txXfrm>
        <a:off x="3212" y="151268"/>
        <a:ext cx="1209414" cy="725648"/>
      </dsp:txXfrm>
    </dsp:sp>
    <dsp:sp modelId="{6402DE60-EBEC-40CD-B14D-A216883B63EF}">
      <dsp:nvSpPr>
        <dsp:cNvPr id="0" name=""/>
        <dsp:cNvSpPr/>
      </dsp:nvSpPr>
      <dsp:spPr>
        <a:xfrm>
          <a:off x="2661846" y="450993"/>
          <a:ext cx="2841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9162" y="45720"/>
              </a:lnTo>
              <a:lnTo>
                <a:pt x="159162" y="63099"/>
              </a:lnTo>
              <a:lnTo>
                <a:pt x="284125" y="63099"/>
              </a:lnTo>
            </a:path>
          </a:pathLst>
        </a:custGeom>
        <a:noFill/>
        <a:ln w="12700" cap="flat" cmpd="sng" algn="ctr">
          <a:solidFill>
            <a:schemeClr val="accent5">
              <a:hueOff val="122602"/>
              <a:satOff val="0"/>
              <a:lumOff val="-346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796029" y="495322"/>
        <a:ext cx="15760" cy="2781"/>
      </dsp:txXfrm>
    </dsp:sp>
    <dsp:sp modelId="{A8B5356C-2A07-4B64-8B85-7A29AA20AF78}">
      <dsp:nvSpPr>
        <dsp:cNvPr id="0" name=""/>
        <dsp:cNvSpPr/>
      </dsp:nvSpPr>
      <dsp:spPr>
        <a:xfrm>
          <a:off x="1454232" y="133889"/>
          <a:ext cx="1209414" cy="725648"/>
        </a:xfrm>
        <a:prstGeom prst="rect">
          <a:avLst/>
        </a:prstGeom>
        <a:gradFill rotWithShape="0">
          <a:gsLst>
            <a:gs pos="0">
              <a:schemeClr val="accent5">
                <a:hueOff val="91951"/>
                <a:satOff val="0"/>
                <a:lumOff val="-2598"/>
                <a:alphaOff val="0"/>
                <a:shade val="63000"/>
                <a:satMod val="165000"/>
              </a:schemeClr>
            </a:gs>
            <a:gs pos="30000">
              <a:schemeClr val="accent5">
                <a:hueOff val="91951"/>
                <a:satOff val="0"/>
                <a:lumOff val="-2598"/>
                <a:alphaOff val="0"/>
                <a:shade val="58000"/>
                <a:satMod val="165000"/>
              </a:schemeClr>
            </a:gs>
            <a:gs pos="75000">
              <a:schemeClr val="accent5">
                <a:hueOff val="91951"/>
                <a:satOff val="0"/>
                <a:lumOff val="-2598"/>
                <a:alphaOff val="0"/>
                <a:shade val="30000"/>
                <a:satMod val="175000"/>
              </a:schemeClr>
            </a:gs>
            <a:gs pos="100000">
              <a:schemeClr val="accent5">
                <a:hueOff val="91951"/>
                <a:satOff val="0"/>
                <a:lumOff val="-259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السجل </a:t>
          </a:r>
          <a:r>
            <a:rPr lang="en-US" sz="1700" b="1" kern="1200" dirty="0" smtClean="0"/>
            <a:t>Record</a:t>
          </a:r>
          <a:endParaRPr lang="ar-SA" sz="1700" kern="1200" dirty="0"/>
        </a:p>
      </dsp:txBody>
      <dsp:txXfrm>
        <a:off x="1454232" y="133889"/>
        <a:ext cx="1209414" cy="725648"/>
      </dsp:txXfrm>
    </dsp:sp>
    <dsp:sp modelId="{DB66BD84-5F87-4148-875D-214C6C3C100A}">
      <dsp:nvSpPr>
        <dsp:cNvPr id="0" name=""/>
        <dsp:cNvSpPr/>
      </dsp:nvSpPr>
      <dsp:spPr>
        <a:xfrm>
          <a:off x="607920" y="875117"/>
          <a:ext cx="2975159" cy="247565"/>
        </a:xfrm>
        <a:custGeom>
          <a:avLst/>
          <a:gdLst/>
          <a:ahLst/>
          <a:cxnLst/>
          <a:rect l="0" t="0" r="0" b="0"/>
          <a:pathLst>
            <a:path>
              <a:moveTo>
                <a:pt x="2975159" y="0"/>
              </a:moveTo>
              <a:lnTo>
                <a:pt x="2975159" y="140882"/>
              </a:lnTo>
              <a:lnTo>
                <a:pt x="0" y="140882"/>
              </a:lnTo>
              <a:lnTo>
                <a:pt x="0" y="247565"/>
              </a:lnTo>
            </a:path>
          </a:pathLst>
        </a:custGeom>
        <a:noFill/>
        <a:ln w="12700" cap="flat" cmpd="sng" algn="ctr">
          <a:solidFill>
            <a:schemeClr val="accent5">
              <a:hueOff val="245204"/>
              <a:satOff val="0"/>
              <a:lumOff val="-692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020796" y="997509"/>
        <a:ext cx="149406" cy="2781"/>
      </dsp:txXfrm>
    </dsp:sp>
    <dsp:sp modelId="{96160498-27F4-4226-972B-0814AC82AAC8}">
      <dsp:nvSpPr>
        <dsp:cNvPr id="0" name=""/>
        <dsp:cNvSpPr/>
      </dsp:nvSpPr>
      <dsp:spPr>
        <a:xfrm>
          <a:off x="2978372" y="151268"/>
          <a:ext cx="1209414" cy="725648"/>
        </a:xfrm>
        <a:prstGeom prst="rect">
          <a:avLst/>
        </a:prstGeom>
        <a:gradFill rotWithShape="0">
          <a:gsLst>
            <a:gs pos="0">
              <a:schemeClr val="accent5">
                <a:hueOff val="183903"/>
                <a:satOff val="0"/>
                <a:lumOff val="-5196"/>
                <a:alphaOff val="0"/>
                <a:shade val="63000"/>
                <a:satMod val="165000"/>
              </a:schemeClr>
            </a:gs>
            <a:gs pos="30000">
              <a:schemeClr val="accent5">
                <a:hueOff val="183903"/>
                <a:satOff val="0"/>
                <a:lumOff val="-5196"/>
                <a:alphaOff val="0"/>
                <a:shade val="58000"/>
                <a:satMod val="165000"/>
              </a:schemeClr>
            </a:gs>
            <a:gs pos="75000">
              <a:schemeClr val="accent5">
                <a:hueOff val="183903"/>
                <a:satOff val="0"/>
                <a:lumOff val="-5196"/>
                <a:alphaOff val="0"/>
                <a:shade val="30000"/>
                <a:satMod val="175000"/>
              </a:schemeClr>
            </a:gs>
            <a:gs pos="100000">
              <a:schemeClr val="accent5">
                <a:hueOff val="183903"/>
                <a:satOff val="0"/>
                <a:lumOff val="-519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الحقل </a:t>
          </a:r>
          <a:r>
            <a:rPr lang="en-US" sz="1700" b="1" kern="1200" dirty="0" smtClean="0"/>
            <a:t>Field</a:t>
          </a:r>
          <a:endParaRPr lang="ar-SA" sz="1700" kern="1200" dirty="0"/>
        </a:p>
      </dsp:txBody>
      <dsp:txXfrm>
        <a:off x="2978372" y="151268"/>
        <a:ext cx="1209414" cy="725648"/>
      </dsp:txXfrm>
    </dsp:sp>
    <dsp:sp modelId="{5B908044-526A-4D54-8B61-AC751404B5B2}">
      <dsp:nvSpPr>
        <dsp:cNvPr id="0" name=""/>
        <dsp:cNvSpPr/>
      </dsp:nvSpPr>
      <dsp:spPr>
        <a:xfrm>
          <a:off x="1210827" y="1472187"/>
          <a:ext cx="2475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7565" y="45720"/>
              </a:lnTo>
            </a:path>
          </a:pathLst>
        </a:custGeom>
        <a:noFill/>
        <a:ln w="12700" cap="flat" cmpd="sng" algn="ctr">
          <a:solidFill>
            <a:schemeClr val="accent5">
              <a:hueOff val="367806"/>
              <a:satOff val="0"/>
              <a:lumOff val="-1039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27655" y="1516516"/>
        <a:ext cx="13908" cy="2781"/>
      </dsp:txXfrm>
    </dsp:sp>
    <dsp:sp modelId="{0426E51F-5E0E-4570-86AE-570499963F69}">
      <dsp:nvSpPr>
        <dsp:cNvPr id="0" name=""/>
        <dsp:cNvSpPr/>
      </dsp:nvSpPr>
      <dsp:spPr>
        <a:xfrm>
          <a:off x="3212" y="1155082"/>
          <a:ext cx="1209414" cy="725648"/>
        </a:xfrm>
        <a:prstGeom prst="rect">
          <a:avLst/>
        </a:prstGeom>
        <a:gradFill rotWithShape="0">
          <a:gsLst>
            <a:gs pos="0">
              <a:schemeClr val="accent5">
                <a:hueOff val="275854"/>
                <a:satOff val="0"/>
                <a:lumOff val="-7795"/>
                <a:alphaOff val="0"/>
                <a:shade val="63000"/>
                <a:satMod val="165000"/>
              </a:schemeClr>
            </a:gs>
            <a:gs pos="30000">
              <a:schemeClr val="accent5">
                <a:hueOff val="275854"/>
                <a:satOff val="0"/>
                <a:lumOff val="-7795"/>
                <a:alphaOff val="0"/>
                <a:shade val="58000"/>
                <a:satMod val="165000"/>
              </a:schemeClr>
            </a:gs>
            <a:gs pos="75000">
              <a:schemeClr val="accent5">
                <a:hueOff val="275854"/>
                <a:satOff val="0"/>
                <a:lumOff val="-7795"/>
                <a:alphaOff val="0"/>
                <a:shade val="30000"/>
                <a:satMod val="175000"/>
              </a:schemeClr>
            </a:gs>
            <a:gs pos="100000">
              <a:schemeClr val="accent5">
                <a:hueOff val="275854"/>
                <a:satOff val="0"/>
                <a:lumOff val="-779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البايت </a:t>
          </a:r>
          <a:r>
            <a:rPr lang="en-US" sz="1700" b="1" kern="1200" dirty="0" smtClean="0"/>
            <a:t>Byte</a:t>
          </a:r>
          <a:endParaRPr lang="ar-SA" sz="1700" kern="1200" dirty="0"/>
        </a:p>
      </dsp:txBody>
      <dsp:txXfrm>
        <a:off x="3212" y="1155082"/>
        <a:ext cx="1209414" cy="725648"/>
      </dsp:txXfrm>
    </dsp:sp>
    <dsp:sp modelId="{EEFF9775-F196-455B-B089-25E5DEF78CB7}">
      <dsp:nvSpPr>
        <dsp:cNvPr id="0" name=""/>
        <dsp:cNvSpPr/>
      </dsp:nvSpPr>
      <dsp:spPr>
        <a:xfrm>
          <a:off x="1490792" y="1155082"/>
          <a:ext cx="1209414" cy="725648"/>
        </a:xfrm>
        <a:prstGeom prst="rect">
          <a:avLst/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البت </a:t>
          </a:r>
          <a:r>
            <a:rPr lang="en-US" sz="1700" b="1" kern="1200" dirty="0" smtClean="0"/>
            <a:t>Bit</a:t>
          </a:r>
          <a:endParaRPr lang="ar-SA" sz="1700" kern="1200" dirty="0"/>
        </a:p>
      </dsp:txBody>
      <dsp:txXfrm>
        <a:off x="1490792" y="1155082"/>
        <a:ext cx="1209414" cy="725648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D2024-5851-49D2-8985-F36578DB4B55}">
      <dsp:nvSpPr>
        <dsp:cNvPr id="0" name=""/>
        <dsp:cNvSpPr/>
      </dsp:nvSpPr>
      <dsp:spPr>
        <a:xfrm>
          <a:off x="1232875" y="644752"/>
          <a:ext cx="2153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3415"/>
              </a:moveTo>
              <a:lnTo>
                <a:pt x="124798" y="63415"/>
              </a:lnTo>
              <a:lnTo>
                <a:pt x="124798" y="45720"/>
              </a:lnTo>
              <a:lnTo>
                <a:pt x="215397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34408" y="689055"/>
        <a:ext cx="12331" cy="2832"/>
      </dsp:txXfrm>
    </dsp:sp>
    <dsp:sp modelId="{B15B136F-C43C-450D-8C2B-3B230E7A8E60}">
      <dsp:nvSpPr>
        <dsp:cNvPr id="0" name=""/>
        <dsp:cNvSpPr/>
      </dsp:nvSpPr>
      <dsp:spPr>
        <a:xfrm>
          <a:off x="3271" y="338746"/>
          <a:ext cx="1231403" cy="73884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سجل </a:t>
          </a:r>
          <a:r>
            <a:rPr lang="en-US" sz="1300" b="1" kern="1200" dirty="0" smtClean="0"/>
            <a:t>record</a:t>
          </a:r>
          <a:endParaRPr lang="ar-SA" sz="1300" kern="1200" dirty="0"/>
        </a:p>
      </dsp:txBody>
      <dsp:txXfrm>
        <a:off x="3271" y="338746"/>
        <a:ext cx="1231403" cy="738842"/>
      </dsp:txXfrm>
    </dsp:sp>
    <dsp:sp modelId="{6402DE60-EBEC-40CD-B14D-A216883B63EF}">
      <dsp:nvSpPr>
        <dsp:cNvPr id="0" name=""/>
        <dsp:cNvSpPr/>
      </dsp:nvSpPr>
      <dsp:spPr>
        <a:xfrm>
          <a:off x="2710276" y="644752"/>
          <a:ext cx="289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2024" y="45720"/>
              </a:lnTo>
              <a:lnTo>
                <a:pt x="162024" y="63415"/>
              </a:lnTo>
              <a:lnTo>
                <a:pt x="289848" y="63415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184040"/>
              <a:satOff val="3607"/>
              <a:lumOff val="976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847177" y="689055"/>
        <a:ext cx="16046" cy="2832"/>
      </dsp:txXfrm>
    </dsp:sp>
    <dsp:sp modelId="{A8B5356C-2A07-4B64-8B85-7A29AA20AF78}">
      <dsp:nvSpPr>
        <dsp:cNvPr id="0" name=""/>
        <dsp:cNvSpPr/>
      </dsp:nvSpPr>
      <dsp:spPr>
        <a:xfrm>
          <a:off x="1480672" y="321050"/>
          <a:ext cx="1231403" cy="73884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كيان </a:t>
          </a:r>
          <a:r>
            <a:rPr lang="en-US" sz="1300" b="1" kern="1200" dirty="0" smtClean="0"/>
            <a:t>entity</a:t>
          </a:r>
          <a:endParaRPr lang="ar-SA" sz="1300" kern="1200" dirty="0"/>
        </a:p>
      </dsp:txBody>
      <dsp:txXfrm>
        <a:off x="1480672" y="321050"/>
        <a:ext cx="1231403" cy="738842"/>
      </dsp:txXfrm>
    </dsp:sp>
    <dsp:sp modelId="{DB66BD84-5F87-4148-875D-214C6C3C100A}">
      <dsp:nvSpPr>
        <dsp:cNvPr id="0" name=""/>
        <dsp:cNvSpPr/>
      </dsp:nvSpPr>
      <dsp:spPr>
        <a:xfrm>
          <a:off x="618973" y="1075788"/>
          <a:ext cx="3029253" cy="252622"/>
        </a:xfrm>
        <a:custGeom>
          <a:avLst/>
          <a:gdLst/>
          <a:ahLst/>
          <a:cxnLst/>
          <a:rect l="0" t="0" r="0" b="0"/>
          <a:pathLst>
            <a:path>
              <a:moveTo>
                <a:pt x="3029253" y="0"/>
              </a:moveTo>
              <a:lnTo>
                <a:pt x="3029253" y="143411"/>
              </a:lnTo>
              <a:lnTo>
                <a:pt x="0" y="143411"/>
              </a:lnTo>
              <a:lnTo>
                <a:pt x="0" y="252622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368080"/>
              <a:satOff val="7214"/>
              <a:lumOff val="1952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057538" y="1200683"/>
        <a:ext cx="152123" cy="2832"/>
      </dsp:txXfrm>
    </dsp:sp>
    <dsp:sp modelId="{96160498-27F4-4226-972B-0814AC82AAC8}">
      <dsp:nvSpPr>
        <dsp:cNvPr id="0" name=""/>
        <dsp:cNvSpPr/>
      </dsp:nvSpPr>
      <dsp:spPr>
        <a:xfrm>
          <a:off x="3032524" y="338746"/>
          <a:ext cx="1231403" cy="73884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الصفات </a:t>
          </a:r>
          <a:r>
            <a:rPr lang="en-US" sz="1300" b="1" kern="1200" dirty="0" smtClean="0"/>
            <a:t>Attributes </a:t>
          </a:r>
          <a:endParaRPr lang="ar-SA" sz="1300" kern="1200" dirty="0"/>
        </a:p>
      </dsp:txBody>
      <dsp:txXfrm>
        <a:off x="3032524" y="338746"/>
        <a:ext cx="1231403" cy="738842"/>
      </dsp:txXfrm>
    </dsp:sp>
    <dsp:sp modelId="{5B908044-526A-4D54-8B61-AC751404B5B2}">
      <dsp:nvSpPr>
        <dsp:cNvPr id="0" name=""/>
        <dsp:cNvSpPr/>
      </dsp:nvSpPr>
      <dsp:spPr>
        <a:xfrm>
          <a:off x="1232875" y="1684512"/>
          <a:ext cx="2526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2622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552120"/>
              <a:satOff val="10821"/>
              <a:lumOff val="2928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52106" y="1728816"/>
        <a:ext cx="14161" cy="2832"/>
      </dsp:txXfrm>
    </dsp:sp>
    <dsp:sp modelId="{0426E51F-5E0E-4570-86AE-570499963F69}">
      <dsp:nvSpPr>
        <dsp:cNvPr id="0" name=""/>
        <dsp:cNvSpPr/>
      </dsp:nvSpPr>
      <dsp:spPr>
        <a:xfrm>
          <a:off x="3271" y="1360811"/>
          <a:ext cx="1231403" cy="73884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الحقل المفتاح  </a:t>
          </a:r>
          <a:r>
            <a:rPr lang="en-US" sz="1300" b="1" kern="1200" dirty="0" smtClean="0"/>
            <a:t>Key Field  </a:t>
          </a:r>
          <a:endParaRPr lang="ar-SA" sz="1300" kern="1200" dirty="0"/>
        </a:p>
      </dsp:txBody>
      <dsp:txXfrm>
        <a:off x="3271" y="1360811"/>
        <a:ext cx="1231403" cy="738842"/>
      </dsp:txXfrm>
    </dsp:sp>
    <dsp:sp modelId="{EEFF9775-F196-455B-B089-25E5DEF78CB7}">
      <dsp:nvSpPr>
        <dsp:cNvPr id="0" name=""/>
        <dsp:cNvSpPr/>
      </dsp:nvSpPr>
      <dsp:spPr>
        <a:xfrm>
          <a:off x="1517898" y="1360811"/>
          <a:ext cx="1231403" cy="738842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المفتاح الأساسي </a:t>
          </a:r>
          <a:r>
            <a:rPr lang="en-US" sz="1300" b="1" kern="1200" dirty="0" smtClean="0"/>
            <a:t>Primary Key</a:t>
          </a:r>
          <a:endParaRPr lang="ar-SA" sz="1300" kern="1200" dirty="0"/>
        </a:p>
      </dsp:txBody>
      <dsp:txXfrm>
        <a:off x="1517898" y="1360811"/>
        <a:ext cx="1231403" cy="73884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AC2CDA-CBA4-4742-A499-26701E38C110}">
      <dsp:nvSpPr>
        <dsp:cNvPr id="0" name=""/>
        <dsp:cNvSpPr/>
      </dsp:nvSpPr>
      <dsp:spPr>
        <a:xfrm>
          <a:off x="144978" y="793"/>
          <a:ext cx="1561306" cy="936783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b="1" kern="1200" dirty="0" smtClean="0"/>
            <a:t>فائض </a:t>
          </a:r>
          <a:r>
            <a:rPr lang="ar-SA" sz="1500" b="1" kern="1200" dirty="0" smtClean="0"/>
            <a:t>البيانات </a:t>
          </a:r>
          <a:r>
            <a:rPr lang="en-US" sz="1500" b="1" kern="1200" dirty="0" smtClean="0"/>
            <a:t>Data Redundancy</a:t>
          </a:r>
          <a:endParaRPr lang="ar-SA" sz="1500" kern="1200" dirty="0"/>
        </a:p>
      </dsp:txBody>
      <dsp:txXfrm>
        <a:off x="144978" y="793"/>
        <a:ext cx="1561306" cy="936783"/>
      </dsp:txXfrm>
    </dsp:sp>
    <dsp:sp modelId="{68407884-AF11-44E0-8CB0-007F41CAC002}">
      <dsp:nvSpPr>
        <dsp:cNvPr id="0" name=""/>
        <dsp:cNvSpPr/>
      </dsp:nvSpPr>
      <dsp:spPr>
        <a:xfrm>
          <a:off x="1862415" y="793"/>
          <a:ext cx="1561306" cy="936783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b="1" kern="1200" dirty="0" smtClean="0"/>
            <a:t>اعتمادية </a:t>
          </a:r>
          <a:r>
            <a:rPr lang="ar-SA" sz="1500" b="1" kern="1200" dirty="0" smtClean="0"/>
            <a:t> البرامج والبيانات  </a:t>
          </a:r>
          <a:r>
            <a:rPr lang="en-US" sz="1500" b="1" kern="1200" dirty="0" smtClean="0"/>
            <a:t>Program-Data Dependence</a:t>
          </a:r>
          <a:endParaRPr lang="ar-SA" sz="1500" kern="1200" dirty="0"/>
        </a:p>
      </dsp:txBody>
      <dsp:txXfrm>
        <a:off x="1862415" y="793"/>
        <a:ext cx="1561306" cy="936783"/>
      </dsp:txXfrm>
    </dsp:sp>
    <dsp:sp modelId="{4C64809C-D33D-4741-BAF6-93D1F182C738}">
      <dsp:nvSpPr>
        <dsp:cNvPr id="0" name=""/>
        <dsp:cNvSpPr/>
      </dsp:nvSpPr>
      <dsp:spPr>
        <a:xfrm>
          <a:off x="144978" y="1093708"/>
          <a:ext cx="1561306" cy="936783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b="1" kern="1200" dirty="0" smtClean="0"/>
            <a:t>نقص في المرونة </a:t>
          </a:r>
          <a:r>
            <a:rPr lang="en-US" sz="1500" b="1" kern="1200" dirty="0" smtClean="0"/>
            <a:t>Lack of Flexibility</a:t>
          </a:r>
          <a:endParaRPr lang="ar-SA" sz="1500" kern="1200" dirty="0"/>
        </a:p>
      </dsp:txBody>
      <dsp:txXfrm>
        <a:off x="144978" y="1093708"/>
        <a:ext cx="1561306" cy="936783"/>
      </dsp:txXfrm>
    </dsp:sp>
    <dsp:sp modelId="{213174B6-727F-450F-908D-530F188EFB94}">
      <dsp:nvSpPr>
        <dsp:cNvPr id="0" name=""/>
        <dsp:cNvSpPr/>
      </dsp:nvSpPr>
      <dsp:spPr>
        <a:xfrm>
          <a:off x="1862415" y="1093708"/>
          <a:ext cx="1561306" cy="936783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b="1" kern="1200" dirty="0" smtClean="0"/>
            <a:t>ضعف السيطرة علي البيانات</a:t>
          </a:r>
          <a:r>
            <a:rPr lang="en-US" sz="1500" b="1" kern="1200" dirty="0" smtClean="0"/>
            <a:t>Poor Security</a:t>
          </a:r>
          <a:endParaRPr lang="ar-SA" sz="1500" kern="1200" dirty="0"/>
        </a:p>
      </dsp:txBody>
      <dsp:txXfrm>
        <a:off x="1862415" y="1093708"/>
        <a:ext cx="1561306" cy="936783"/>
      </dsp:txXfrm>
    </dsp:sp>
    <dsp:sp modelId="{F6826C7F-7852-46C4-960B-36D86F688FA4}">
      <dsp:nvSpPr>
        <dsp:cNvPr id="0" name=""/>
        <dsp:cNvSpPr/>
      </dsp:nvSpPr>
      <dsp:spPr>
        <a:xfrm>
          <a:off x="533400" y="2187416"/>
          <a:ext cx="1561306" cy="936783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b="1" kern="1200" dirty="0" smtClean="0"/>
            <a:t>النقص في مشاركة البيانات </a:t>
          </a:r>
          <a:r>
            <a:rPr lang="en-US" sz="1500" b="1" kern="1200" dirty="0" smtClean="0"/>
            <a:t>Lack of Data Sharing</a:t>
          </a:r>
          <a:endParaRPr lang="ar-SA" sz="1500" kern="1200" dirty="0"/>
        </a:p>
      </dsp:txBody>
      <dsp:txXfrm>
        <a:off x="533400" y="2187416"/>
        <a:ext cx="1561306" cy="936783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7F786-52E6-4889-AD21-270BB22F7C6C}">
      <dsp:nvSpPr>
        <dsp:cNvPr id="0" name=""/>
        <dsp:cNvSpPr/>
      </dsp:nvSpPr>
      <dsp:spPr>
        <a:xfrm>
          <a:off x="354662" y="316"/>
          <a:ext cx="2719675" cy="1036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600" b="1" u="sng" kern="1200" dirty="0" smtClean="0"/>
            <a:t>نظم إدارة </a:t>
          </a:r>
          <a:r>
            <a:rPr lang="ar-SA" sz="1600" b="1" u="sng" kern="1200" dirty="0" smtClean="0"/>
            <a:t>قواعد البيانات </a:t>
          </a:r>
          <a:r>
            <a:rPr lang="en-US" sz="1600" b="1" u="sng" kern="1200" dirty="0" smtClean="0"/>
            <a:t>Databases Management Systems (DBMS)</a:t>
          </a:r>
          <a:endParaRPr lang="ar-SA" sz="1600" kern="1200" dirty="0"/>
        </a:p>
      </dsp:txBody>
      <dsp:txXfrm>
        <a:off x="385007" y="30661"/>
        <a:ext cx="2658985" cy="975376"/>
      </dsp:txXfrm>
    </dsp:sp>
    <dsp:sp modelId="{CAC5712A-7619-40F0-9985-49E8F178186A}">
      <dsp:nvSpPr>
        <dsp:cNvPr id="0" name=""/>
        <dsp:cNvSpPr/>
      </dsp:nvSpPr>
      <dsp:spPr>
        <a:xfrm rot="5400000">
          <a:off x="1520237" y="1062284"/>
          <a:ext cx="388525" cy="4662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1574631" y="1101137"/>
        <a:ext cx="279738" cy="271968"/>
      </dsp:txXfrm>
    </dsp:sp>
    <dsp:sp modelId="{E21F01B0-96F6-4C5B-904D-AF7225B41E50}">
      <dsp:nvSpPr>
        <dsp:cNvPr id="0" name=""/>
        <dsp:cNvSpPr/>
      </dsp:nvSpPr>
      <dsp:spPr>
        <a:xfrm>
          <a:off x="354662" y="1554416"/>
          <a:ext cx="2719675" cy="1036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hade val="63000"/>
                <a:satMod val="165000"/>
              </a:schemeClr>
            </a:gs>
            <a:gs pos="30000">
              <a:schemeClr val="accent5">
                <a:hueOff val="367806"/>
                <a:satOff val="0"/>
                <a:lumOff val="-10393"/>
                <a:alphaOff val="0"/>
                <a:shade val="58000"/>
                <a:satMod val="165000"/>
              </a:schemeClr>
            </a:gs>
            <a:gs pos="75000">
              <a:schemeClr val="accent5">
                <a:hueOff val="367806"/>
                <a:satOff val="0"/>
                <a:lumOff val="-10393"/>
                <a:alphaOff val="0"/>
                <a:shade val="30000"/>
                <a:satMod val="175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600" b="1" kern="1200" dirty="0" smtClean="0"/>
            <a:t>واجهة </a:t>
          </a:r>
          <a:r>
            <a:rPr lang="en-US" sz="1600" b="1" kern="1200" dirty="0" smtClean="0"/>
            <a:t>Interface</a:t>
          </a:r>
          <a:endParaRPr lang="ar-SA" sz="1600" kern="1200" dirty="0"/>
        </a:p>
      </dsp:txBody>
      <dsp:txXfrm>
        <a:off x="385007" y="1584761"/>
        <a:ext cx="2658985" cy="975376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7D970-4918-4BC9-88CF-1C9D583DD516}">
      <dsp:nvSpPr>
        <dsp:cNvPr id="0" name=""/>
        <dsp:cNvSpPr/>
      </dsp:nvSpPr>
      <dsp:spPr>
        <a:xfrm>
          <a:off x="0" y="0"/>
          <a:ext cx="1981200" cy="843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هياكل البيانات و تسمى الجداول او العلاقات </a:t>
          </a:r>
          <a:r>
            <a:rPr lang="en-GB" sz="1200" b="1" kern="1200" dirty="0" smtClean="0"/>
            <a:t>Tables or Relations </a:t>
          </a:r>
          <a:endParaRPr lang="ar-SA" sz="1200" kern="1200" dirty="0"/>
        </a:p>
      </dsp:txBody>
      <dsp:txXfrm>
        <a:off x="24712" y="24712"/>
        <a:ext cx="1931776" cy="794301"/>
      </dsp:txXfrm>
    </dsp:sp>
    <dsp:sp modelId="{963419B7-74ED-40E5-B2A9-ED5113F3A865}">
      <dsp:nvSpPr>
        <dsp:cNvPr id="0" name=""/>
        <dsp:cNvSpPr/>
      </dsp:nvSpPr>
      <dsp:spPr>
        <a:xfrm rot="5400000">
          <a:off x="831782" y="865643"/>
          <a:ext cx="317634" cy="3796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/>
        </a:p>
      </dsp:txBody>
      <dsp:txXfrm rot="-5400000">
        <a:off x="876696" y="896664"/>
        <a:ext cx="227806" cy="222344"/>
      </dsp:txXfrm>
    </dsp:sp>
    <dsp:sp modelId="{2A06235B-5325-477A-80D4-63C62351E51E}">
      <dsp:nvSpPr>
        <dsp:cNvPr id="0" name=""/>
        <dsp:cNvSpPr/>
      </dsp:nvSpPr>
      <dsp:spPr>
        <a:xfrm>
          <a:off x="0" y="1267237"/>
          <a:ext cx="1981200" cy="843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قواعد تسمح بالعلاقات بين الصفات </a:t>
          </a:r>
          <a:r>
            <a:rPr lang="en-GB" sz="1200" b="1" kern="1200" dirty="0" smtClean="0"/>
            <a:t>Relationships </a:t>
          </a:r>
          <a:endParaRPr lang="ar-SA" sz="1200" kern="1200" dirty="0"/>
        </a:p>
      </dsp:txBody>
      <dsp:txXfrm>
        <a:off x="24712" y="1291949"/>
        <a:ext cx="1931776" cy="794301"/>
      </dsp:txXfrm>
    </dsp:sp>
    <dsp:sp modelId="{76CFE040-6EA2-43B3-A3FC-592474658341}">
      <dsp:nvSpPr>
        <dsp:cNvPr id="0" name=""/>
        <dsp:cNvSpPr/>
      </dsp:nvSpPr>
      <dsp:spPr>
        <a:xfrm rot="5400000">
          <a:off x="832401" y="2132055"/>
          <a:ext cx="316396" cy="3796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52120"/>
                <a:satOff val="10821"/>
                <a:lumOff val="29287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552120"/>
                <a:satOff val="10821"/>
                <a:lumOff val="29287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552120"/>
                <a:satOff val="10821"/>
                <a:lumOff val="29287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552120"/>
                <a:satOff val="10821"/>
                <a:lumOff val="2928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/>
        </a:p>
      </dsp:txBody>
      <dsp:txXfrm rot="-5400000">
        <a:off x="876697" y="2163695"/>
        <a:ext cx="227806" cy="221477"/>
      </dsp:txXfrm>
    </dsp:sp>
    <dsp:sp modelId="{3B11997D-669B-44B8-B4F5-A9C251217F5E}">
      <dsp:nvSpPr>
        <dsp:cNvPr id="0" name=""/>
        <dsp:cNvSpPr/>
      </dsp:nvSpPr>
      <dsp:spPr>
        <a:xfrm>
          <a:off x="0" y="2532825"/>
          <a:ext cx="1981200" cy="843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عوامل معالجة البيانات: العمليات الجبرية و الحسابية </a:t>
          </a:r>
          <a:r>
            <a:rPr lang="en-GB" sz="1200" b="1" kern="1200" dirty="0" smtClean="0"/>
            <a:t>Operations </a:t>
          </a:r>
          <a:endParaRPr lang="ar-SA" sz="1200" kern="1200" dirty="0"/>
        </a:p>
      </dsp:txBody>
      <dsp:txXfrm>
        <a:off x="24712" y="2557537"/>
        <a:ext cx="1931776" cy="794301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54805-57E6-4769-BF03-B1D7AF6FFA2C}">
      <dsp:nvSpPr>
        <dsp:cNvPr id="0" name=""/>
        <dsp:cNvSpPr/>
      </dsp:nvSpPr>
      <dsp:spPr>
        <a:xfrm>
          <a:off x="152407" y="335289"/>
          <a:ext cx="2026920" cy="202692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عملية الاختيار </a:t>
          </a:r>
          <a:r>
            <a:rPr lang="en-US" sz="1300" b="1" kern="1200" dirty="0" smtClean="0"/>
            <a:t>Select</a:t>
          </a:r>
          <a:endParaRPr lang="ar-SA" sz="1300" kern="1200" dirty="0"/>
        </a:p>
      </dsp:txBody>
      <dsp:txXfrm>
        <a:off x="1254425" y="709304"/>
        <a:ext cx="687705" cy="675640"/>
      </dsp:txXfrm>
    </dsp:sp>
    <dsp:sp modelId="{495B982A-FEF9-4604-A14C-E577AE944C5C}">
      <dsp:nvSpPr>
        <dsp:cNvPr id="0" name=""/>
        <dsp:cNvSpPr/>
      </dsp:nvSpPr>
      <dsp:spPr>
        <a:xfrm>
          <a:off x="140798" y="337502"/>
          <a:ext cx="2026920" cy="202692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عملية الربط </a:t>
          </a:r>
          <a:r>
            <a:rPr lang="en-US" sz="1300" b="1" kern="1200" dirty="0" smtClean="0"/>
            <a:t>join</a:t>
          </a:r>
          <a:endParaRPr lang="ar-SA" sz="1300" kern="1200" dirty="0"/>
        </a:p>
      </dsp:txBody>
      <dsp:txXfrm>
        <a:off x="695788" y="1616392"/>
        <a:ext cx="916940" cy="627379"/>
      </dsp:txXfrm>
    </dsp:sp>
    <dsp:sp modelId="{FB5C2C81-6C85-4F7E-B332-76CB35779881}">
      <dsp:nvSpPr>
        <dsp:cNvPr id="0" name=""/>
        <dsp:cNvSpPr/>
      </dsp:nvSpPr>
      <dsp:spPr>
        <a:xfrm>
          <a:off x="140798" y="337502"/>
          <a:ext cx="2026920" cy="202692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1" kern="1200" dirty="0" smtClean="0"/>
            <a:t>عملية الإسقاط </a:t>
          </a:r>
          <a:r>
            <a:rPr lang="en-US" sz="1300" b="1" kern="1200" dirty="0" smtClean="0"/>
            <a:t>Project</a:t>
          </a:r>
          <a:endParaRPr lang="ar-SA" sz="1300" kern="1200" dirty="0"/>
        </a:p>
      </dsp:txBody>
      <dsp:txXfrm>
        <a:off x="357968" y="735647"/>
        <a:ext cx="687705" cy="675640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EB413-A1FF-437D-AE42-534040A181B6}">
      <dsp:nvSpPr>
        <dsp:cNvPr id="0" name=""/>
        <dsp:cNvSpPr/>
      </dsp:nvSpPr>
      <dsp:spPr>
        <a:xfrm>
          <a:off x="0" y="4000"/>
          <a:ext cx="3505200" cy="59670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b="1" kern="1200" dirty="0" smtClean="0"/>
            <a:t>الحاسبات الشخصية مثل </a:t>
          </a:r>
          <a:r>
            <a:rPr lang="en-US" sz="1500" b="1" kern="1200" dirty="0" smtClean="0"/>
            <a:t>MS Access</a:t>
          </a:r>
          <a:r>
            <a:rPr lang="ar-SA" sz="1500" b="1" kern="1200" dirty="0" smtClean="0"/>
            <a:t> </a:t>
          </a:r>
          <a:r>
            <a:rPr lang="en-US" sz="1500" b="1" kern="1200" dirty="0" smtClean="0"/>
            <a:t>Oracle Lite</a:t>
          </a:r>
          <a:endParaRPr lang="ar-SA" sz="1500" kern="1200" dirty="0"/>
        </a:p>
      </dsp:txBody>
      <dsp:txXfrm>
        <a:off x="29128" y="33128"/>
        <a:ext cx="3446944" cy="538444"/>
      </dsp:txXfrm>
    </dsp:sp>
    <dsp:sp modelId="{1689F92A-3D35-4C1C-9C37-1FA16A3D6C1C}">
      <dsp:nvSpPr>
        <dsp:cNvPr id="0" name=""/>
        <dsp:cNvSpPr/>
      </dsp:nvSpPr>
      <dsp:spPr>
        <a:xfrm>
          <a:off x="0" y="643900"/>
          <a:ext cx="3505200" cy="59670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b="1" kern="1200" dirty="0" smtClean="0"/>
            <a:t>الحاسبات الكبيرة مثل </a:t>
          </a:r>
          <a:r>
            <a:rPr lang="en-US" sz="1500" b="1" kern="1200" dirty="0" smtClean="0"/>
            <a:t>DB2</a:t>
          </a:r>
          <a:r>
            <a:rPr lang="ar-SA" sz="1500" b="1" kern="1200" dirty="0" smtClean="0"/>
            <a:t> </a:t>
          </a:r>
          <a:r>
            <a:rPr lang="en-US" sz="1500" b="1" kern="1200" dirty="0" smtClean="0"/>
            <a:t>Oracle</a:t>
          </a:r>
          <a:r>
            <a:rPr lang="ar-SA" sz="1500" b="1" kern="1200" dirty="0" smtClean="0"/>
            <a:t> </a:t>
          </a:r>
          <a:r>
            <a:rPr lang="en-US" sz="1500" b="1" kern="1200" dirty="0" smtClean="0"/>
            <a:t>MS SQL Server</a:t>
          </a:r>
          <a:endParaRPr lang="ar-SA" sz="1500" kern="1200" dirty="0"/>
        </a:p>
      </dsp:txBody>
      <dsp:txXfrm>
        <a:off x="29128" y="673028"/>
        <a:ext cx="3446944" cy="53844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9422A-0939-40F6-A6C2-2985EC70828D}">
      <dsp:nvSpPr>
        <dsp:cNvPr id="0" name=""/>
        <dsp:cNvSpPr/>
      </dsp:nvSpPr>
      <dsp:spPr>
        <a:xfrm>
          <a:off x="926740" y="50798"/>
          <a:ext cx="1813148" cy="8509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لغة تعريف البيانات </a:t>
          </a:r>
          <a:r>
            <a:rPr lang="en-US" sz="1400" b="1" kern="1200" dirty="0" smtClean="0"/>
            <a:t>Data Definition Language - DDL</a:t>
          </a:r>
          <a:endParaRPr lang="ar-SA" sz="1400" kern="1200" dirty="0"/>
        </a:p>
      </dsp:txBody>
      <dsp:txXfrm>
        <a:off x="951662" y="75720"/>
        <a:ext cx="1763304" cy="801056"/>
      </dsp:txXfrm>
    </dsp:sp>
    <dsp:sp modelId="{19AFF36C-A498-47BE-81A6-35734E6AEB71}">
      <dsp:nvSpPr>
        <dsp:cNvPr id="0" name=""/>
        <dsp:cNvSpPr/>
      </dsp:nvSpPr>
      <dsp:spPr>
        <a:xfrm rot="5412664">
          <a:off x="1690562" y="897571"/>
          <a:ext cx="280990" cy="3829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1716341" y="948529"/>
        <a:ext cx="229743" cy="196693"/>
      </dsp:txXfrm>
    </dsp:sp>
    <dsp:sp modelId="{05A7095E-7710-4335-94A5-3AA7C1C8311D}">
      <dsp:nvSpPr>
        <dsp:cNvPr id="0" name=""/>
        <dsp:cNvSpPr/>
      </dsp:nvSpPr>
      <dsp:spPr>
        <a:xfrm>
          <a:off x="922225" y="1276350"/>
          <a:ext cx="1813148" cy="8509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لغة معالجة البيانات </a:t>
          </a:r>
          <a:r>
            <a:rPr lang="en-US" sz="1400" b="1" kern="1200" dirty="0" smtClean="0"/>
            <a:t>Data Manipulation Language - DML</a:t>
          </a:r>
          <a:endParaRPr lang="ar-SA" sz="1400" kern="1200" dirty="0"/>
        </a:p>
      </dsp:txBody>
      <dsp:txXfrm>
        <a:off x="947147" y="1301272"/>
        <a:ext cx="1763304" cy="801056"/>
      </dsp:txXfrm>
    </dsp:sp>
    <dsp:sp modelId="{67AF993C-794C-4235-92F9-88362B49FF39}">
      <dsp:nvSpPr>
        <dsp:cNvPr id="0" name=""/>
        <dsp:cNvSpPr/>
      </dsp:nvSpPr>
      <dsp:spPr>
        <a:xfrm rot="5421097">
          <a:off x="1665336" y="2148522"/>
          <a:ext cx="319093" cy="3829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562104"/>
                <a:satOff val="-76589"/>
                <a:lumOff val="49399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562104"/>
                <a:satOff val="-76589"/>
                <a:lumOff val="49399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562104"/>
                <a:satOff val="-76589"/>
                <a:lumOff val="49399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562104"/>
                <a:satOff val="-76589"/>
                <a:lumOff val="4939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1710305" y="2180429"/>
        <a:ext cx="229743" cy="223365"/>
      </dsp:txXfrm>
    </dsp:sp>
    <dsp:sp modelId="{F8171454-CE4F-4B00-BE9E-53F401BFFE94}">
      <dsp:nvSpPr>
        <dsp:cNvPr id="0" name=""/>
        <dsp:cNvSpPr/>
      </dsp:nvSpPr>
      <dsp:spPr>
        <a:xfrm>
          <a:off x="914393" y="2552700"/>
          <a:ext cx="1813148" cy="8509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قاموس البيانات </a:t>
          </a:r>
          <a:r>
            <a:rPr lang="en-US" sz="1400" b="1" kern="1200" dirty="0" smtClean="0"/>
            <a:t>Data Dictionary - DD</a:t>
          </a:r>
          <a:endParaRPr lang="ar-SA" sz="1400" kern="1200" dirty="0"/>
        </a:p>
      </dsp:txBody>
      <dsp:txXfrm>
        <a:off x="939315" y="2577622"/>
        <a:ext cx="1763304" cy="801056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43B90-9314-4338-B88B-87E88760CDAB}">
      <dsp:nvSpPr>
        <dsp:cNvPr id="0" name=""/>
        <dsp:cNvSpPr/>
      </dsp:nvSpPr>
      <dsp:spPr>
        <a:xfrm rot="5400000">
          <a:off x="292591" y="927188"/>
          <a:ext cx="836762" cy="95262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52EB09-82BA-4DC9-98CF-EA1BA1335A88}">
      <dsp:nvSpPr>
        <dsp:cNvPr id="0" name=""/>
        <dsp:cNvSpPr/>
      </dsp:nvSpPr>
      <dsp:spPr>
        <a:xfrm>
          <a:off x="70900" y="-379"/>
          <a:ext cx="1408615" cy="98598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تحليل المتطلبات </a:t>
          </a:r>
          <a:r>
            <a:rPr lang="en-US" sz="1400" b="1" kern="1200" dirty="0" smtClean="0"/>
            <a:t>Analysis Requirements </a:t>
          </a:r>
          <a:endParaRPr lang="ar-SA" sz="1400" kern="1200" dirty="0"/>
        </a:p>
      </dsp:txBody>
      <dsp:txXfrm>
        <a:off x="119040" y="47761"/>
        <a:ext cx="1312335" cy="889705"/>
      </dsp:txXfrm>
    </dsp:sp>
    <dsp:sp modelId="{79F0D03C-07C9-46D6-8BE0-98D30498E709}">
      <dsp:nvSpPr>
        <dsp:cNvPr id="0" name=""/>
        <dsp:cNvSpPr/>
      </dsp:nvSpPr>
      <dsp:spPr>
        <a:xfrm>
          <a:off x="1479515" y="93656"/>
          <a:ext cx="1024492" cy="79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E91E0-F1F4-4B0A-86E3-8EBA65F13D76}">
      <dsp:nvSpPr>
        <dsp:cNvPr id="0" name=""/>
        <dsp:cNvSpPr/>
      </dsp:nvSpPr>
      <dsp:spPr>
        <a:xfrm rot="5400000">
          <a:off x="1460483" y="2034775"/>
          <a:ext cx="836762" cy="95262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5553"/>
            <a:satOff val="-3254"/>
            <a:lumOff val="1103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DA30C9-A737-49CB-A521-285FBBD68758}">
      <dsp:nvSpPr>
        <dsp:cNvPr id="0" name=""/>
        <dsp:cNvSpPr/>
      </dsp:nvSpPr>
      <dsp:spPr>
        <a:xfrm>
          <a:off x="1238792" y="1107207"/>
          <a:ext cx="1408615" cy="98598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التصميم المنطقي </a:t>
          </a:r>
          <a:r>
            <a:rPr lang="en-US" sz="1400" b="1" kern="1200" dirty="0" smtClean="0"/>
            <a:t>Logical Database Design</a:t>
          </a:r>
          <a:endParaRPr lang="ar-SA" sz="1400" kern="1200" dirty="0"/>
        </a:p>
      </dsp:txBody>
      <dsp:txXfrm>
        <a:off x="1286932" y="1155347"/>
        <a:ext cx="1312335" cy="889705"/>
      </dsp:txXfrm>
    </dsp:sp>
    <dsp:sp modelId="{5D3D98BE-0942-4C5D-AB38-C32028DCA117}">
      <dsp:nvSpPr>
        <dsp:cNvPr id="0" name=""/>
        <dsp:cNvSpPr/>
      </dsp:nvSpPr>
      <dsp:spPr>
        <a:xfrm>
          <a:off x="2647407" y="1201243"/>
          <a:ext cx="1024492" cy="79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38A4F-328F-4782-9172-E3E1E8288196}">
      <dsp:nvSpPr>
        <dsp:cNvPr id="0" name=""/>
        <dsp:cNvSpPr/>
      </dsp:nvSpPr>
      <dsp:spPr>
        <a:xfrm>
          <a:off x="2406684" y="2214794"/>
          <a:ext cx="1408615" cy="98598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عملية التطبيع </a:t>
          </a:r>
          <a:r>
            <a:rPr lang="en-US" sz="1400" b="1" kern="1200" dirty="0" smtClean="0"/>
            <a:t>Normalization</a:t>
          </a:r>
          <a:endParaRPr lang="ar-SA" sz="1400" kern="1200" dirty="0"/>
        </a:p>
      </dsp:txBody>
      <dsp:txXfrm>
        <a:off x="2454824" y="2262934"/>
        <a:ext cx="1312335" cy="889705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43B90-9314-4338-B88B-87E88760CDAB}">
      <dsp:nvSpPr>
        <dsp:cNvPr id="0" name=""/>
        <dsp:cNvSpPr/>
      </dsp:nvSpPr>
      <dsp:spPr>
        <a:xfrm rot="5400000">
          <a:off x="424970" y="766316"/>
          <a:ext cx="682653" cy="7771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52EB09-82BA-4DC9-98CF-EA1BA1335A88}">
      <dsp:nvSpPr>
        <dsp:cNvPr id="0" name=""/>
        <dsp:cNvSpPr/>
      </dsp:nvSpPr>
      <dsp:spPr>
        <a:xfrm>
          <a:off x="244109" y="9581"/>
          <a:ext cx="1149187" cy="80439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التصميم المادي </a:t>
          </a:r>
          <a:r>
            <a:rPr lang="en-US" sz="1400" b="1" kern="1200" dirty="0" smtClean="0"/>
            <a:t>Physical Database Design</a:t>
          </a:r>
          <a:endParaRPr lang="ar-SA" sz="1400" kern="1200" dirty="0"/>
        </a:p>
      </dsp:txBody>
      <dsp:txXfrm>
        <a:off x="283383" y="48855"/>
        <a:ext cx="1070639" cy="725845"/>
      </dsp:txXfrm>
    </dsp:sp>
    <dsp:sp modelId="{79F0D03C-07C9-46D6-8BE0-98D30498E709}">
      <dsp:nvSpPr>
        <dsp:cNvPr id="0" name=""/>
        <dsp:cNvSpPr/>
      </dsp:nvSpPr>
      <dsp:spPr>
        <a:xfrm>
          <a:off x="1393296" y="86298"/>
          <a:ext cx="835809" cy="650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E91E0-F1F4-4B0A-86E3-8EBA65F13D76}">
      <dsp:nvSpPr>
        <dsp:cNvPr id="0" name=""/>
        <dsp:cNvSpPr/>
      </dsp:nvSpPr>
      <dsp:spPr>
        <a:xfrm rot="5400000">
          <a:off x="1377769" y="1669916"/>
          <a:ext cx="682653" cy="7771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27777"/>
            <a:satOff val="-1627"/>
            <a:lumOff val="5515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DA30C9-A737-49CB-A521-285FBBD68758}">
      <dsp:nvSpPr>
        <dsp:cNvPr id="0" name=""/>
        <dsp:cNvSpPr/>
      </dsp:nvSpPr>
      <dsp:spPr>
        <a:xfrm>
          <a:off x="1196907" y="913180"/>
          <a:ext cx="1149187" cy="80439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التصميم الأمني </a:t>
          </a:r>
          <a:r>
            <a:rPr lang="en-US" sz="1400" b="1" kern="1200" dirty="0" smtClean="0"/>
            <a:t>Security Design</a:t>
          </a:r>
          <a:endParaRPr lang="ar-SA" sz="1400" kern="1200" dirty="0"/>
        </a:p>
      </dsp:txBody>
      <dsp:txXfrm>
        <a:off x="1236181" y="952454"/>
        <a:ext cx="1070639" cy="725845"/>
      </dsp:txXfrm>
    </dsp:sp>
    <dsp:sp modelId="{5D3D98BE-0942-4C5D-AB38-C32028DCA117}">
      <dsp:nvSpPr>
        <dsp:cNvPr id="0" name=""/>
        <dsp:cNvSpPr/>
      </dsp:nvSpPr>
      <dsp:spPr>
        <a:xfrm>
          <a:off x="2346094" y="989898"/>
          <a:ext cx="835809" cy="650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8086D-B288-4698-8103-81F51CBF17AD}">
      <dsp:nvSpPr>
        <dsp:cNvPr id="0" name=""/>
        <dsp:cNvSpPr/>
      </dsp:nvSpPr>
      <dsp:spPr>
        <a:xfrm rot="5400000">
          <a:off x="2330567" y="2696760"/>
          <a:ext cx="682653" cy="7771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5553"/>
            <a:satOff val="-3254"/>
            <a:lumOff val="1103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038A4F-328F-4782-9172-E3E1E8288196}">
      <dsp:nvSpPr>
        <dsp:cNvPr id="0" name=""/>
        <dsp:cNvSpPr/>
      </dsp:nvSpPr>
      <dsp:spPr>
        <a:xfrm>
          <a:off x="2149705" y="1816780"/>
          <a:ext cx="1149187" cy="105088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ضمان نوعية البيانات </a:t>
          </a:r>
          <a:r>
            <a:rPr lang="en-US" sz="1400" b="1" kern="1200" dirty="0" smtClean="0"/>
            <a:t>Ensuring Data Quality</a:t>
          </a:r>
          <a:endParaRPr lang="ar-SA" sz="1400" kern="1200" dirty="0"/>
        </a:p>
      </dsp:txBody>
      <dsp:txXfrm>
        <a:off x="2201014" y="1868089"/>
        <a:ext cx="1046569" cy="948266"/>
      </dsp:txXfrm>
    </dsp:sp>
    <dsp:sp modelId="{D72E552F-DC88-40AE-A983-D58073471D53}">
      <dsp:nvSpPr>
        <dsp:cNvPr id="0" name=""/>
        <dsp:cNvSpPr/>
      </dsp:nvSpPr>
      <dsp:spPr>
        <a:xfrm>
          <a:off x="3298892" y="2016742"/>
          <a:ext cx="835809" cy="650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FAC4F-1AC0-4923-8C11-3BB4978519C3}">
      <dsp:nvSpPr>
        <dsp:cNvPr id="0" name=""/>
        <dsp:cNvSpPr/>
      </dsp:nvSpPr>
      <dsp:spPr>
        <a:xfrm>
          <a:off x="3102503" y="2843625"/>
          <a:ext cx="1149187" cy="80439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/>
            <a:t>ضمان </a:t>
          </a:r>
          <a:r>
            <a:rPr lang="ar-EG" sz="1100" b="1" kern="1200" dirty="0" smtClean="0"/>
            <a:t>جودة </a:t>
          </a:r>
          <a:r>
            <a:rPr lang="ar-SA" sz="1100" b="1" kern="1200" dirty="0" smtClean="0"/>
            <a:t>البيانات </a:t>
          </a:r>
          <a:r>
            <a:rPr lang="en-US" sz="1100" b="1" kern="1200" dirty="0" smtClean="0"/>
            <a:t>Ensuring Data Quality</a:t>
          </a:r>
          <a:endParaRPr lang="ar-SA" sz="1100" kern="1200" dirty="0"/>
        </a:p>
      </dsp:txBody>
      <dsp:txXfrm>
        <a:off x="3141777" y="2882899"/>
        <a:ext cx="1070639" cy="725845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20BA7-8551-4E52-8156-9DFE7137EBBA}">
      <dsp:nvSpPr>
        <dsp:cNvPr id="0" name=""/>
        <dsp:cNvSpPr/>
      </dsp:nvSpPr>
      <dsp:spPr>
        <a:xfrm>
          <a:off x="0" y="0"/>
          <a:ext cx="2590800" cy="8310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Class</a:t>
          </a:r>
          <a:endParaRPr lang="ar-SA" sz="1400" kern="1200" dirty="0"/>
        </a:p>
      </dsp:txBody>
      <dsp:txXfrm>
        <a:off x="24340" y="24340"/>
        <a:ext cx="2542120" cy="782357"/>
      </dsp:txXfrm>
    </dsp:sp>
    <dsp:sp modelId="{09374798-3461-4A27-9CB0-39906D771D3B}">
      <dsp:nvSpPr>
        <dsp:cNvPr id="0" name=""/>
        <dsp:cNvSpPr/>
      </dsp:nvSpPr>
      <dsp:spPr>
        <a:xfrm rot="5400000">
          <a:off x="1138971" y="852625"/>
          <a:ext cx="312857" cy="3739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1183210" y="883180"/>
        <a:ext cx="224380" cy="219000"/>
      </dsp:txXfrm>
    </dsp:sp>
    <dsp:sp modelId="{9E2B85E9-BC36-4A9D-95B2-BA676FEB1756}">
      <dsp:nvSpPr>
        <dsp:cNvPr id="0" name=""/>
        <dsp:cNvSpPr/>
      </dsp:nvSpPr>
      <dsp:spPr>
        <a:xfrm>
          <a:off x="0" y="1248181"/>
          <a:ext cx="2590800" cy="8310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نظم ادارة قواعد البيانات كائنية التوجه </a:t>
          </a:r>
          <a:r>
            <a:rPr lang="en-US" sz="1400" b="1" kern="1200" dirty="0" smtClean="0"/>
            <a:t>Object Oriented Database Management Systems – OODBMS</a:t>
          </a:r>
          <a:endParaRPr lang="ar-SA" sz="1400" kern="1200" dirty="0"/>
        </a:p>
      </dsp:txBody>
      <dsp:txXfrm>
        <a:off x="24340" y="1272521"/>
        <a:ext cx="2542120" cy="782357"/>
      </dsp:txXfrm>
    </dsp:sp>
    <dsp:sp modelId="{9E1856DA-4F85-4EBA-AB58-DD6413BC1ED0}">
      <dsp:nvSpPr>
        <dsp:cNvPr id="0" name=""/>
        <dsp:cNvSpPr/>
      </dsp:nvSpPr>
      <dsp:spPr>
        <a:xfrm rot="5400000">
          <a:off x="1139580" y="2099994"/>
          <a:ext cx="311639" cy="3739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-5400000">
        <a:off x="1183210" y="2131157"/>
        <a:ext cx="224380" cy="218147"/>
      </dsp:txXfrm>
    </dsp:sp>
    <dsp:sp modelId="{F02693F5-9D75-4DB7-96E0-80B77F5B9DFE}">
      <dsp:nvSpPr>
        <dsp:cNvPr id="0" name=""/>
        <dsp:cNvSpPr/>
      </dsp:nvSpPr>
      <dsp:spPr>
        <a:xfrm>
          <a:off x="0" y="2494737"/>
          <a:ext cx="2590800" cy="8310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متعددة الوسائط </a:t>
          </a:r>
          <a:r>
            <a:rPr lang="en-US" sz="1400" b="1" kern="1200" dirty="0" smtClean="0"/>
            <a:t>Multimedia</a:t>
          </a:r>
          <a:endParaRPr lang="ar-SA" sz="1400" b="1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تكون </a:t>
          </a:r>
          <a:r>
            <a:rPr lang="en-US" sz="1400" b="1" kern="1200" dirty="0" smtClean="0"/>
            <a:t>OODBMS</a:t>
          </a:r>
          <a:r>
            <a:rPr lang="ar-SA" sz="1400" b="1" kern="1200" dirty="0" smtClean="0"/>
            <a:t> أبطأ نسبيا من </a:t>
          </a:r>
          <a:r>
            <a:rPr lang="en-US" sz="1400" b="1" kern="1200" dirty="0" smtClean="0"/>
            <a:t>RDBMS</a:t>
          </a:r>
          <a:endParaRPr lang="ar-SA" sz="1400" kern="1200" dirty="0"/>
        </a:p>
      </dsp:txBody>
      <dsp:txXfrm>
        <a:off x="24340" y="2519077"/>
        <a:ext cx="2542120" cy="782357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3705B-65A4-41BF-9DCD-CACA983442BD}">
      <dsp:nvSpPr>
        <dsp:cNvPr id="0" name=""/>
        <dsp:cNvSpPr/>
      </dsp:nvSpPr>
      <dsp:spPr>
        <a:xfrm>
          <a:off x="179300" y="381"/>
          <a:ext cx="3451398" cy="12493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مخازن البيانات </a:t>
          </a:r>
          <a:r>
            <a:rPr lang="en-US" sz="1800" b="1" kern="1200" dirty="0" smtClean="0"/>
            <a:t>Data Warehouses</a:t>
          </a:r>
          <a:endParaRPr lang="ar-SA" sz="1800" b="1" kern="1200" dirty="0" smtClean="0"/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kern="1200" dirty="0"/>
        </a:p>
      </dsp:txBody>
      <dsp:txXfrm>
        <a:off x="215893" y="36974"/>
        <a:ext cx="3378212" cy="1176188"/>
      </dsp:txXfrm>
    </dsp:sp>
    <dsp:sp modelId="{E1EE9D0F-D3CE-4145-96D0-4CB5A6ED0AB9}">
      <dsp:nvSpPr>
        <dsp:cNvPr id="0" name=""/>
        <dsp:cNvSpPr/>
      </dsp:nvSpPr>
      <dsp:spPr>
        <a:xfrm rot="5400000">
          <a:off x="1670742" y="1280990"/>
          <a:ext cx="468515" cy="5622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-5400000">
        <a:off x="1736335" y="1327841"/>
        <a:ext cx="337330" cy="327961"/>
      </dsp:txXfrm>
    </dsp:sp>
    <dsp:sp modelId="{C9960E60-8A01-442B-9EDC-A09000EC2C3E}">
      <dsp:nvSpPr>
        <dsp:cNvPr id="0" name=""/>
        <dsp:cNvSpPr/>
      </dsp:nvSpPr>
      <dsp:spPr>
        <a:xfrm>
          <a:off x="179300" y="1874443"/>
          <a:ext cx="3451398" cy="12493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سوق البيانات </a:t>
          </a:r>
          <a:r>
            <a:rPr lang="en-US" sz="1800" b="1" kern="1200" dirty="0" smtClean="0"/>
            <a:t>Data Mart</a:t>
          </a:r>
          <a:endParaRPr lang="ar-SA" sz="1800" b="1" kern="1200" dirty="0" smtClean="0"/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kern="1200" dirty="0"/>
        </a:p>
      </dsp:txBody>
      <dsp:txXfrm>
        <a:off x="215893" y="1911036"/>
        <a:ext cx="3378212" cy="1176188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85ACD-A42A-4CE1-9CE3-D52A0241DA1A}">
      <dsp:nvSpPr>
        <dsp:cNvPr id="0" name=""/>
        <dsp:cNvSpPr/>
      </dsp:nvSpPr>
      <dsp:spPr>
        <a:xfrm rot="5400000">
          <a:off x="1567462" y="1093983"/>
          <a:ext cx="952077" cy="10839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012DD2-9533-4524-A967-6EBB562FE6BB}">
      <dsp:nvSpPr>
        <dsp:cNvPr id="0" name=""/>
        <dsp:cNvSpPr/>
      </dsp:nvSpPr>
      <dsp:spPr>
        <a:xfrm>
          <a:off x="1021004" y="38586"/>
          <a:ext cx="2191167" cy="11218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تحليل البيانات متعددة الأبعاد </a:t>
          </a:r>
          <a:r>
            <a:rPr lang="en-US" sz="1600" b="0" kern="1200" dirty="0" smtClean="0"/>
            <a:t>Multidimensional Data -Analysis </a:t>
          </a:r>
          <a:r>
            <a:rPr lang="en-GB" sz="1600" b="0" kern="1200" dirty="0" smtClean="0"/>
            <a:t>OLAP</a:t>
          </a:r>
          <a:endParaRPr lang="ar-SA" sz="1600" b="0" kern="1200" dirty="0"/>
        </a:p>
      </dsp:txBody>
      <dsp:txXfrm>
        <a:off x="1075779" y="93361"/>
        <a:ext cx="2081617" cy="1012314"/>
      </dsp:txXfrm>
    </dsp:sp>
    <dsp:sp modelId="{1FB830F0-FE38-4B64-BAF6-CE7C05B87640}">
      <dsp:nvSpPr>
        <dsp:cNvPr id="0" name=""/>
        <dsp:cNvSpPr/>
      </dsp:nvSpPr>
      <dsp:spPr>
        <a:xfrm>
          <a:off x="2917957" y="145581"/>
          <a:ext cx="1165678" cy="906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322FE-AC19-4AE8-9F33-F7E77EE67594}">
      <dsp:nvSpPr>
        <dsp:cNvPr id="0" name=""/>
        <dsp:cNvSpPr/>
      </dsp:nvSpPr>
      <dsp:spPr>
        <a:xfrm rot="5400000">
          <a:off x="2743310" y="2354207"/>
          <a:ext cx="952077" cy="10839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18518"/>
            <a:satOff val="-1085"/>
            <a:lumOff val="3677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848C83-29BF-4813-BC41-376E75D3777E}">
      <dsp:nvSpPr>
        <dsp:cNvPr id="0" name=""/>
        <dsp:cNvSpPr/>
      </dsp:nvSpPr>
      <dsp:spPr>
        <a:xfrm>
          <a:off x="2491067" y="1298810"/>
          <a:ext cx="1602737" cy="11218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لتنقيب في البيانات </a:t>
          </a:r>
          <a:r>
            <a:rPr lang="en-US" sz="1600" b="0" kern="1200" dirty="0" smtClean="0"/>
            <a:t>Data mining</a:t>
          </a:r>
          <a:endParaRPr lang="ar-SA" sz="1600" b="0" kern="1200" dirty="0"/>
        </a:p>
      </dsp:txBody>
      <dsp:txXfrm>
        <a:off x="2545842" y="1353585"/>
        <a:ext cx="1493187" cy="1012314"/>
      </dsp:txXfrm>
    </dsp:sp>
    <dsp:sp modelId="{F505C568-8FDF-4B1C-A45A-72361D271B71}">
      <dsp:nvSpPr>
        <dsp:cNvPr id="0" name=""/>
        <dsp:cNvSpPr/>
      </dsp:nvSpPr>
      <dsp:spPr>
        <a:xfrm>
          <a:off x="4093805" y="1405805"/>
          <a:ext cx="1165678" cy="906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B5E05C-D618-4A62-BDE3-06D21B7FCBBE}">
      <dsp:nvSpPr>
        <dsp:cNvPr id="0" name=""/>
        <dsp:cNvSpPr/>
      </dsp:nvSpPr>
      <dsp:spPr>
        <a:xfrm rot="5400000">
          <a:off x="4213373" y="3614431"/>
          <a:ext cx="952077" cy="10839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7036"/>
            <a:satOff val="-2169"/>
            <a:lumOff val="7353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BD1D3B-490B-4FC5-8179-1014A3A343BB}">
      <dsp:nvSpPr>
        <dsp:cNvPr id="0" name=""/>
        <dsp:cNvSpPr/>
      </dsp:nvSpPr>
      <dsp:spPr>
        <a:xfrm>
          <a:off x="3961131" y="2559034"/>
          <a:ext cx="1602737" cy="11218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600" b="0" kern="1200" dirty="0" smtClean="0"/>
            <a:t>لتصنيف</a:t>
          </a:r>
          <a:r>
            <a:rPr lang="en-GB" sz="1600" b="0" kern="1200" dirty="0" smtClean="0"/>
            <a:t> Classification </a:t>
          </a:r>
          <a:endParaRPr lang="ar-SA" sz="1600" b="0" kern="1200" dirty="0"/>
        </a:p>
      </dsp:txBody>
      <dsp:txXfrm>
        <a:off x="4015906" y="2613809"/>
        <a:ext cx="1493187" cy="1012314"/>
      </dsp:txXfrm>
    </dsp:sp>
    <dsp:sp modelId="{35228DFD-260E-44DE-8022-1570D378CC82}">
      <dsp:nvSpPr>
        <dsp:cNvPr id="0" name=""/>
        <dsp:cNvSpPr/>
      </dsp:nvSpPr>
      <dsp:spPr>
        <a:xfrm>
          <a:off x="5563868" y="2666030"/>
          <a:ext cx="1165678" cy="906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C4EA3-F513-4EC5-B236-4D1B6DB78BAD}">
      <dsp:nvSpPr>
        <dsp:cNvPr id="0" name=""/>
        <dsp:cNvSpPr/>
      </dsp:nvSpPr>
      <dsp:spPr>
        <a:xfrm rot="5400000">
          <a:off x="5683436" y="4874655"/>
          <a:ext cx="952077" cy="10839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5553"/>
            <a:satOff val="-3254"/>
            <a:lumOff val="1103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4285AA-9ACF-4A42-AFD5-576D8D56379C}">
      <dsp:nvSpPr>
        <dsp:cNvPr id="0" name=""/>
        <dsp:cNvSpPr/>
      </dsp:nvSpPr>
      <dsp:spPr>
        <a:xfrm>
          <a:off x="5431194" y="3819258"/>
          <a:ext cx="1602737" cy="11218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600" b="0" kern="1200" dirty="0" smtClean="0"/>
            <a:t>التجميع</a:t>
          </a:r>
          <a:endParaRPr lang="ar-SA" sz="1600" b="0" kern="1200" dirty="0" smtClean="0"/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dirty="0" smtClean="0"/>
            <a:t>Clustering </a:t>
          </a:r>
          <a:endParaRPr lang="ar-SA" sz="1600" b="0" kern="1200" dirty="0"/>
        </a:p>
      </dsp:txBody>
      <dsp:txXfrm>
        <a:off x="5485969" y="3874033"/>
        <a:ext cx="1493187" cy="1012314"/>
      </dsp:txXfrm>
    </dsp:sp>
    <dsp:sp modelId="{892F1FD2-7EE3-4BD3-B197-234BCE5C2F72}">
      <dsp:nvSpPr>
        <dsp:cNvPr id="0" name=""/>
        <dsp:cNvSpPr/>
      </dsp:nvSpPr>
      <dsp:spPr>
        <a:xfrm>
          <a:off x="7033932" y="3926254"/>
          <a:ext cx="1165678" cy="906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E92FE1-7183-4DE1-8B94-2BA203DF983C}">
      <dsp:nvSpPr>
        <dsp:cNvPr id="0" name=""/>
        <dsp:cNvSpPr/>
      </dsp:nvSpPr>
      <dsp:spPr>
        <a:xfrm>
          <a:off x="6901257" y="5079482"/>
          <a:ext cx="1602737" cy="11218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600" b="0" kern="1200" dirty="0" smtClean="0"/>
            <a:t>التنبؤ</a:t>
          </a:r>
          <a:endParaRPr lang="ar-SA" sz="1600" b="0" kern="1200" dirty="0" smtClean="0"/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dirty="0" smtClean="0"/>
            <a:t>Forecasting </a:t>
          </a:r>
          <a:endParaRPr lang="ar-SA" sz="1600" b="0" kern="1200" dirty="0"/>
        </a:p>
      </dsp:txBody>
      <dsp:txXfrm>
        <a:off x="6956032" y="5134257"/>
        <a:ext cx="1493187" cy="1012314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2E169-0211-41C6-AB7A-3B5C40DA9A29}">
      <dsp:nvSpPr>
        <dsp:cNvPr id="0" name=""/>
        <dsp:cNvSpPr/>
      </dsp:nvSpPr>
      <dsp:spPr>
        <a:xfrm>
          <a:off x="0" y="0"/>
          <a:ext cx="2099733" cy="1303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تحليل البيانات متعددة الأبعاد </a:t>
          </a:r>
          <a:r>
            <a:rPr lang="en-US" sz="1600" b="0" kern="1200" dirty="0" smtClean="0"/>
            <a:t>Multidimensional Data -Analysis </a:t>
          </a:r>
          <a:r>
            <a:rPr lang="en-GB" sz="1600" b="0" kern="1200" dirty="0" smtClean="0"/>
            <a:t>OLAP</a:t>
          </a:r>
          <a:endParaRPr lang="ar-SA" sz="1600" b="0" kern="1200" dirty="0"/>
        </a:p>
      </dsp:txBody>
      <dsp:txXfrm>
        <a:off x="38180" y="38180"/>
        <a:ext cx="2023373" cy="1227188"/>
      </dsp:txXfrm>
    </dsp:sp>
    <dsp:sp modelId="{24512D98-0640-47EF-92F7-8B5A756933B2}">
      <dsp:nvSpPr>
        <dsp:cNvPr id="0" name=""/>
        <dsp:cNvSpPr/>
      </dsp:nvSpPr>
      <dsp:spPr>
        <a:xfrm rot="5400000">
          <a:off x="805302" y="1336336"/>
          <a:ext cx="489128" cy="5865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/>
        </a:p>
      </dsp:txBody>
      <dsp:txXfrm rot="-5400000">
        <a:off x="873887" y="1385070"/>
        <a:ext cx="351958" cy="342390"/>
      </dsp:txXfrm>
    </dsp:sp>
    <dsp:sp modelId="{190E5D67-0EF6-4FD0-8028-3ECD4EC85DBB}">
      <dsp:nvSpPr>
        <dsp:cNvPr id="0" name=""/>
        <dsp:cNvSpPr/>
      </dsp:nvSpPr>
      <dsp:spPr>
        <a:xfrm>
          <a:off x="0" y="1955720"/>
          <a:ext cx="2099733" cy="1303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0" kern="1200" dirty="0" smtClean="0"/>
            <a:t>لتنقيب في البيانات </a:t>
          </a:r>
          <a:r>
            <a:rPr lang="en-US" sz="1600" b="0" kern="1200" dirty="0" smtClean="0"/>
            <a:t>Data mining </a:t>
          </a:r>
          <a:endParaRPr lang="ar-SA" sz="1600" b="0" kern="1200" dirty="0"/>
        </a:p>
      </dsp:txBody>
      <dsp:txXfrm>
        <a:off x="38180" y="1993900"/>
        <a:ext cx="2023373" cy="1227188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8D304-0CC6-453A-A0F1-1C13D2313A50}">
      <dsp:nvSpPr>
        <dsp:cNvPr id="0" name=""/>
        <dsp:cNvSpPr/>
      </dsp:nvSpPr>
      <dsp:spPr>
        <a:xfrm>
          <a:off x="1585317" y="496"/>
          <a:ext cx="2925365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u="none" kern="1200" dirty="0" smtClean="0"/>
            <a:t>طريقة تحليل المؤسسة أو تخطيط نظم الأعمال </a:t>
          </a:r>
          <a:r>
            <a:rPr lang="en-US" sz="2000" b="0" u="none" kern="1200" dirty="0" smtClean="0"/>
            <a:t>Enterprise Analysis or Business Systems Planning</a:t>
          </a:r>
          <a:endParaRPr lang="ar-SA" sz="2000" b="0" u="none" kern="1200" dirty="0"/>
        </a:p>
      </dsp:txBody>
      <dsp:txXfrm>
        <a:off x="1632918" y="48097"/>
        <a:ext cx="2830163" cy="1530001"/>
      </dsp:txXfrm>
    </dsp:sp>
    <dsp:sp modelId="{9B29B6AC-38A0-4934-8C94-08C5DD001004}">
      <dsp:nvSpPr>
        <dsp:cNvPr id="0" name=""/>
        <dsp:cNvSpPr/>
      </dsp:nvSpPr>
      <dsp:spPr>
        <a:xfrm rot="5400000">
          <a:off x="2743274" y="1666329"/>
          <a:ext cx="609451" cy="7313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-5400000">
        <a:off x="2828598" y="1727274"/>
        <a:ext cx="438805" cy="426616"/>
      </dsp:txXfrm>
    </dsp:sp>
    <dsp:sp modelId="{F2F2AD8A-4AD2-41F0-8C21-E190CCBA41C7}">
      <dsp:nvSpPr>
        <dsp:cNvPr id="0" name=""/>
        <dsp:cNvSpPr/>
      </dsp:nvSpPr>
      <dsp:spPr>
        <a:xfrm>
          <a:off x="1585317" y="2438300"/>
          <a:ext cx="2925365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i="0" u="none" kern="1200" dirty="0" smtClean="0"/>
            <a:t>طريقة التحليل </a:t>
          </a:r>
          <a:r>
            <a:rPr lang="ar-SA" sz="2000" b="0" i="0" u="none" kern="1200" dirty="0" err="1" smtClean="0"/>
            <a:t>الإستراتيجي</a:t>
          </a:r>
          <a:r>
            <a:rPr lang="ar-SA" sz="2000" b="0" i="0" u="none" kern="1200" dirty="0" smtClean="0"/>
            <a:t> عناصر النجاح الرئيسية </a:t>
          </a:r>
          <a:r>
            <a:rPr lang="en-US" sz="2000" b="0" i="0" u="none" kern="1200" dirty="0" smtClean="0"/>
            <a:t>Strategic Analysis Critical Success Factors – CSFs</a:t>
          </a:r>
          <a:endParaRPr lang="ar-SA" sz="2000" b="0" i="0" u="none" kern="1200" dirty="0"/>
        </a:p>
      </dsp:txBody>
      <dsp:txXfrm>
        <a:off x="1632918" y="2485901"/>
        <a:ext cx="2830163" cy="1530001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E7372-E1CD-4F0C-8B17-0F5E9E711C15}">
      <dsp:nvSpPr>
        <dsp:cNvPr id="0" name=""/>
        <dsp:cNvSpPr/>
      </dsp:nvSpPr>
      <dsp:spPr>
        <a:xfrm>
          <a:off x="3181" y="1823773"/>
          <a:ext cx="1390891" cy="873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0" u="none" kern="1200" dirty="0" err="1" smtClean="0"/>
            <a:t>الأتمتة</a:t>
          </a:r>
          <a:r>
            <a:rPr lang="ar-SA" sz="1300" b="0" u="none" kern="1200" dirty="0" smtClean="0"/>
            <a:t> </a:t>
          </a:r>
          <a:r>
            <a:rPr lang="en-US" sz="1300" b="0" u="none" kern="1200" dirty="0" smtClean="0"/>
            <a:t>Automation</a:t>
          </a:r>
          <a:r>
            <a:rPr lang="ar-SA" sz="1300" b="0" u="none" kern="1200" dirty="0" smtClean="0"/>
            <a:t>: </a:t>
          </a:r>
          <a:endParaRPr lang="ar-SA" sz="1300" b="0" u="none" kern="1200" dirty="0"/>
        </a:p>
      </dsp:txBody>
      <dsp:txXfrm>
        <a:off x="28769" y="1849361"/>
        <a:ext cx="1339715" cy="822477"/>
      </dsp:txXfrm>
    </dsp:sp>
    <dsp:sp modelId="{F45C426F-4681-4F67-93AC-A9CFD4504F89}">
      <dsp:nvSpPr>
        <dsp:cNvPr id="0" name=""/>
        <dsp:cNvSpPr/>
      </dsp:nvSpPr>
      <dsp:spPr>
        <a:xfrm>
          <a:off x="1533162" y="2088129"/>
          <a:ext cx="294869" cy="3449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b="0" u="none" kern="1200"/>
        </a:p>
      </dsp:txBody>
      <dsp:txXfrm>
        <a:off x="1533162" y="2157117"/>
        <a:ext cx="206408" cy="206965"/>
      </dsp:txXfrm>
    </dsp:sp>
    <dsp:sp modelId="{559B4119-4316-4EF1-B442-9A72AC24748D}">
      <dsp:nvSpPr>
        <dsp:cNvPr id="0" name=""/>
        <dsp:cNvSpPr/>
      </dsp:nvSpPr>
      <dsp:spPr>
        <a:xfrm>
          <a:off x="1950429" y="1823773"/>
          <a:ext cx="1390891" cy="873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13333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13333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300" b="0" u="none" kern="1200" dirty="0" smtClean="0"/>
            <a:t>. </a:t>
          </a:r>
          <a:r>
            <a:rPr lang="ar-SA" sz="1300" b="0" u="none" kern="1200" dirty="0" smtClean="0"/>
            <a:t>التبرير المنطقي للإجراءات </a:t>
          </a:r>
          <a:r>
            <a:rPr lang="en-US" sz="1300" b="0" u="none" kern="1200" dirty="0" smtClean="0"/>
            <a:t>Rationalization of Procedures</a:t>
          </a:r>
          <a:endParaRPr lang="ar-SA" sz="1300" b="0" u="none" kern="1200" dirty="0"/>
        </a:p>
      </dsp:txBody>
      <dsp:txXfrm>
        <a:off x="1976017" y="1849361"/>
        <a:ext cx="1339715" cy="822477"/>
      </dsp:txXfrm>
    </dsp:sp>
    <dsp:sp modelId="{4826D7C1-8EF6-45B6-9A23-0C91BE3D0796}">
      <dsp:nvSpPr>
        <dsp:cNvPr id="0" name=""/>
        <dsp:cNvSpPr/>
      </dsp:nvSpPr>
      <dsp:spPr>
        <a:xfrm>
          <a:off x="3480410" y="2088129"/>
          <a:ext cx="294869" cy="3449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281052"/>
                <a:satOff val="-38295"/>
                <a:lumOff val="2470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281052"/>
                <a:satOff val="-38295"/>
                <a:lumOff val="2470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281052"/>
                <a:satOff val="-38295"/>
                <a:lumOff val="2470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281052"/>
                <a:satOff val="-38295"/>
                <a:lumOff val="2470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b="0" u="none" kern="1200"/>
        </a:p>
      </dsp:txBody>
      <dsp:txXfrm>
        <a:off x="3480410" y="2157117"/>
        <a:ext cx="206408" cy="206965"/>
      </dsp:txXfrm>
    </dsp:sp>
    <dsp:sp modelId="{959835C2-EA10-4DB4-B600-A6A6ADBDBE4C}">
      <dsp:nvSpPr>
        <dsp:cNvPr id="0" name=""/>
        <dsp:cNvSpPr/>
      </dsp:nvSpPr>
      <dsp:spPr>
        <a:xfrm>
          <a:off x="3897678" y="1823773"/>
          <a:ext cx="1390891" cy="873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6667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6667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0" u="none" kern="1200" dirty="0" smtClean="0"/>
            <a:t>إعادة هندسة الأعمال </a:t>
          </a:r>
          <a:r>
            <a:rPr lang="en-US" sz="1300" b="0" u="none" kern="1200" dirty="0" smtClean="0"/>
            <a:t>Business </a:t>
          </a:r>
          <a:r>
            <a:rPr lang="en-GB" sz="1300" b="0" u="none" kern="1200" dirty="0" smtClean="0"/>
            <a:t>Process </a:t>
          </a:r>
          <a:r>
            <a:rPr lang="en-US" sz="1300" b="0" u="none" kern="1200" dirty="0" smtClean="0"/>
            <a:t>Redesign</a:t>
          </a:r>
          <a:endParaRPr lang="ar-SA" sz="1300" b="0" u="none" kern="1200" dirty="0"/>
        </a:p>
      </dsp:txBody>
      <dsp:txXfrm>
        <a:off x="3923266" y="1849361"/>
        <a:ext cx="1339715" cy="822477"/>
      </dsp:txXfrm>
    </dsp:sp>
    <dsp:sp modelId="{FBE0765F-09F1-4434-8B82-EFBD4791FA7E}">
      <dsp:nvSpPr>
        <dsp:cNvPr id="0" name=""/>
        <dsp:cNvSpPr/>
      </dsp:nvSpPr>
      <dsp:spPr>
        <a:xfrm>
          <a:off x="5427659" y="2088129"/>
          <a:ext cx="294869" cy="3449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562104"/>
                <a:satOff val="-76589"/>
                <a:lumOff val="49399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562104"/>
                <a:satOff val="-76589"/>
                <a:lumOff val="49399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562104"/>
                <a:satOff val="-76589"/>
                <a:lumOff val="49399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562104"/>
                <a:satOff val="-76589"/>
                <a:lumOff val="4939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b="0" u="none" kern="1200"/>
        </a:p>
      </dsp:txBody>
      <dsp:txXfrm>
        <a:off x="5427659" y="2157117"/>
        <a:ext cx="206408" cy="206965"/>
      </dsp:txXfrm>
    </dsp:sp>
    <dsp:sp modelId="{32E205C7-AF6D-4873-8568-595960704A43}">
      <dsp:nvSpPr>
        <dsp:cNvPr id="0" name=""/>
        <dsp:cNvSpPr/>
      </dsp:nvSpPr>
      <dsp:spPr>
        <a:xfrm>
          <a:off x="5844926" y="1823773"/>
          <a:ext cx="1390891" cy="873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b="0" u="none" kern="1200" dirty="0" smtClean="0"/>
            <a:t>التحول النموذجي </a:t>
          </a:r>
          <a:r>
            <a:rPr lang="en-US" sz="1300" b="0" u="none" kern="1200" dirty="0" smtClean="0"/>
            <a:t>Paradigm Shift</a:t>
          </a:r>
          <a:endParaRPr lang="ar-SA" sz="1300" b="0" u="none" kern="1200" dirty="0"/>
        </a:p>
      </dsp:txBody>
      <dsp:txXfrm>
        <a:off x="5870514" y="1849361"/>
        <a:ext cx="1339715" cy="822477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C1A1D-361F-433B-ADF8-4DFDFC0523AE}">
      <dsp:nvSpPr>
        <dsp:cNvPr id="0" name=""/>
        <dsp:cNvSpPr/>
      </dsp:nvSpPr>
      <dsp:spPr>
        <a:xfrm>
          <a:off x="1999419" y="399623"/>
          <a:ext cx="318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6351"/>
              </a:moveTo>
              <a:lnTo>
                <a:pt x="176179" y="46351"/>
              </a:lnTo>
              <a:lnTo>
                <a:pt x="176179" y="45720"/>
              </a:lnTo>
              <a:lnTo>
                <a:pt x="318158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149779" y="443638"/>
        <a:ext cx="17437" cy="3409"/>
      </dsp:txXfrm>
    </dsp:sp>
    <dsp:sp modelId="{65B5E4B8-E5E3-4B9D-8E0D-31343CEBB96A}">
      <dsp:nvSpPr>
        <dsp:cNvPr id="0" name=""/>
        <dsp:cNvSpPr/>
      </dsp:nvSpPr>
      <dsp:spPr>
        <a:xfrm>
          <a:off x="518779" y="1243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التحليلية </a:t>
          </a:r>
          <a:r>
            <a:rPr lang="en-US" sz="1000" b="1" kern="1200" dirty="0" smtClean="0"/>
            <a:t>Analytical Capability</a:t>
          </a:r>
          <a:endParaRPr lang="ar-SA" sz="1000" kern="1200" dirty="0"/>
        </a:p>
      </dsp:txBody>
      <dsp:txXfrm>
        <a:off x="518779" y="1243"/>
        <a:ext cx="1482439" cy="889463"/>
      </dsp:txXfrm>
    </dsp:sp>
    <dsp:sp modelId="{A5ACE631-8162-41EC-A179-4836EC279F23}">
      <dsp:nvSpPr>
        <dsp:cNvPr id="0" name=""/>
        <dsp:cNvSpPr/>
      </dsp:nvSpPr>
      <dsp:spPr>
        <a:xfrm>
          <a:off x="1259999" y="888275"/>
          <a:ext cx="1831198" cy="310992"/>
        </a:xfrm>
        <a:custGeom>
          <a:avLst/>
          <a:gdLst/>
          <a:ahLst/>
          <a:cxnLst/>
          <a:rect l="0" t="0" r="0" b="0"/>
          <a:pathLst>
            <a:path>
              <a:moveTo>
                <a:pt x="1831198" y="0"/>
              </a:moveTo>
              <a:lnTo>
                <a:pt x="1831198" y="172596"/>
              </a:lnTo>
              <a:lnTo>
                <a:pt x="0" y="172596"/>
              </a:lnTo>
              <a:lnTo>
                <a:pt x="0" y="310992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138030"/>
              <a:satOff val="2705"/>
              <a:lumOff val="732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129029" y="1042066"/>
        <a:ext cx="93139" cy="3409"/>
      </dsp:txXfrm>
    </dsp:sp>
    <dsp:sp modelId="{F2DA1EF7-5E14-41DF-853D-6D29D77D0BF6}">
      <dsp:nvSpPr>
        <dsp:cNvPr id="0" name=""/>
        <dsp:cNvSpPr/>
      </dsp:nvSpPr>
      <dsp:spPr>
        <a:xfrm>
          <a:off x="2349978" y="611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8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8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المعلوماتية </a:t>
          </a:r>
          <a:r>
            <a:rPr lang="en-US" sz="1000" b="1" kern="1200" dirty="0" smtClean="0"/>
            <a:t>Informational Capability</a:t>
          </a:r>
          <a:endParaRPr lang="ar-SA" sz="1000" kern="1200" dirty="0"/>
        </a:p>
      </dsp:txBody>
      <dsp:txXfrm>
        <a:off x="2349978" y="611"/>
        <a:ext cx="1482439" cy="889463"/>
      </dsp:txXfrm>
    </dsp:sp>
    <dsp:sp modelId="{946DDF16-2BED-4048-997A-467444F91E9B}">
      <dsp:nvSpPr>
        <dsp:cNvPr id="0" name=""/>
        <dsp:cNvSpPr/>
      </dsp:nvSpPr>
      <dsp:spPr>
        <a:xfrm>
          <a:off x="1999419" y="1630680"/>
          <a:ext cx="3103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0361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276060"/>
              <a:satOff val="5411"/>
              <a:lumOff val="1464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146075" y="1674695"/>
        <a:ext cx="17048" cy="3409"/>
      </dsp:txXfrm>
    </dsp:sp>
    <dsp:sp modelId="{779DF609-52D3-44F2-8E82-7E3DEBD1C0EB}">
      <dsp:nvSpPr>
        <dsp:cNvPr id="0" name=""/>
        <dsp:cNvSpPr/>
      </dsp:nvSpPr>
      <dsp:spPr>
        <a:xfrm>
          <a:off x="518779" y="1231668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6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16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على التغيير المرحلي التتابعي </a:t>
          </a:r>
          <a:r>
            <a:rPr lang="en-US" sz="1000" b="1" kern="1200" dirty="0" smtClean="0"/>
            <a:t>Sequential Change Capability </a:t>
          </a:r>
          <a:endParaRPr lang="ar-SA" sz="1000" kern="1200" dirty="0"/>
        </a:p>
      </dsp:txBody>
      <dsp:txXfrm>
        <a:off x="518779" y="1231668"/>
        <a:ext cx="1482439" cy="889463"/>
      </dsp:txXfrm>
    </dsp:sp>
    <dsp:sp modelId="{32453BEA-2F27-442A-8E24-0E0F4F547ABE}">
      <dsp:nvSpPr>
        <dsp:cNvPr id="0" name=""/>
        <dsp:cNvSpPr/>
      </dsp:nvSpPr>
      <dsp:spPr>
        <a:xfrm>
          <a:off x="1259999" y="2119331"/>
          <a:ext cx="1823400" cy="310361"/>
        </a:xfrm>
        <a:custGeom>
          <a:avLst/>
          <a:gdLst/>
          <a:ahLst/>
          <a:cxnLst/>
          <a:rect l="0" t="0" r="0" b="0"/>
          <a:pathLst>
            <a:path>
              <a:moveTo>
                <a:pt x="1823400" y="0"/>
              </a:moveTo>
              <a:lnTo>
                <a:pt x="1823400" y="172280"/>
              </a:lnTo>
              <a:lnTo>
                <a:pt x="0" y="172280"/>
              </a:lnTo>
              <a:lnTo>
                <a:pt x="0" y="310361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414090"/>
              <a:satOff val="8116"/>
              <a:lumOff val="219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125324" y="2272807"/>
        <a:ext cx="92750" cy="3409"/>
      </dsp:txXfrm>
    </dsp:sp>
    <dsp:sp modelId="{B072C037-7E5F-40FF-9B7E-D4CE97ECE390}">
      <dsp:nvSpPr>
        <dsp:cNvPr id="0" name=""/>
        <dsp:cNvSpPr/>
      </dsp:nvSpPr>
      <dsp:spPr>
        <a:xfrm>
          <a:off x="2342180" y="1231668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4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4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على ادارة المعرفة </a:t>
          </a:r>
          <a:r>
            <a:rPr lang="en-US" sz="1000" b="1" kern="1200" dirty="0" smtClean="0"/>
            <a:t>Knowledge Management Capability</a:t>
          </a:r>
          <a:endParaRPr lang="ar-SA" sz="1000" kern="1200" dirty="0"/>
        </a:p>
      </dsp:txBody>
      <dsp:txXfrm>
        <a:off x="2342180" y="1231668"/>
        <a:ext cx="1482439" cy="889463"/>
      </dsp:txXfrm>
    </dsp:sp>
    <dsp:sp modelId="{F4E15906-254C-460F-8FCF-35593586C596}">
      <dsp:nvSpPr>
        <dsp:cNvPr id="0" name=""/>
        <dsp:cNvSpPr/>
      </dsp:nvSpPr>
      <dsp:spPr>
        <a:xfrm>
          <a:off x="1999419" y="2861104"/>
          <a:ext cx="3103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0361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552120"/>
              <a:satOff val="10821"/>
              <a:lumOff val="2928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146075" y="2905120"/>
        <a:ext cx="17048" cy="3409"/>
      </dsp:txXfrm>
    </dsp:sp>
    <dsp:sp modelId="{81A2B72F-8A2F-44B8-A790-AD794384D946}">
      <dsp:nvSpPr>
        <dsp:cNvPr id="0" name=""/>
        <dsp:cNvSpPr/>
      </dsp:nvSpPr>
      <dsp:spPr>
        <a:xfrm>
          <a:off x="518779" y="2462093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2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32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على متابعة انجاز العمل </a:t>
          </a:r>
          <a:r>
            <a:rPr lang="en-US" sz="1000" b="1" kern="1200" dirty="0" smtClean="0"/>
            <a:t>Tasks Tracking Capability</a:t>
          </a:r>
          <a:endParaRPr lang="ar-SA" sz="1000" kern="1200" dirty="0"/>
        </a:p>
      </dsp:txBody>
      <dsp:txXfrm>
        <a:off x="518779" y="2462093"/>
        <a:ext cx="1482439" cy="889463"/>
      </dsp:txXfrm>
    </dsp:sp>
    <dsp:sp modelId="{70AE3746-1F91-46C2-9298-D7D8D02F2872}">
      <dsp:nvSpPr>
        <dsp:cNvPr id="0" name=""/>
        <dsp:cNvSpPr/>
      </dsp:nvSpPr>
      <dsp:spPr>
        <a:xfrm>
          <a:off x="2342180" y="2462093"/>
          <a:ext cx="1482439" cy="88946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1" kern="1200" dirty="0" smtClean="0"/>
            <a:t>القدرة على إلغاء الوسطاء </a:t>
          </a:r>
          <a:r>
            <a:rPr lang="en-US" sz="1000" b="1" kern="1200" dirty="0" smtClean="0"/>
            <a:t>Disintermediation</a:t>
          </a:r>
          <a:endParaRPr lang="ar-SA" sz="1000" kern="1200" dirty="0"/>
        </a:p>
      </dsp:txBody>
      <dsp:txXfrm>
        <a:off x="2342180" y="2462093"/>
        <a:ext cx="1482439" cy="889463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B1547-0833-4CEC-9910-10C4497A1CA6}">
      <dsp:nvSpPr>
        <dsp:cNvPr id="0" name=""/>
        <dsp:cNvSpPr/>
      </dsp:nvSpPr>
      <dsp:spPr>
        <a:xfrm>
          <a:off x="1835571" y="236989"/>
          <a:ext cx="1510456" cy="1510456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u="none" kern="1200" dirty="0" smtClean="0"/>
            <a:t>إعادة هندسة إجراءات الأعمال </a:t>
          </a:r>
          <a:r>
            <a:rPr lang="en-US" sz="1050" b="0" u="none" kern="1200" dirty="0" smtClean="0"/>
            <a:t>Business Process Reengineering</a:t>
          </a:r>
          <a:endParaRPr lang="ar-SA" sz="1050" b="0" u="none" kern="1200" dirty="0"/>
        </a:p>
      </dsp:txBody>
      <dsp:txXfrm>
        <a:off x="2056772" y="458190"/>
        <a:ext cx="1068054" cy="1068054"/>
      </dsp:txXfrm>
    </dsp:sp>
    <dsp:sp modelId="{859C69FA-C589-4F81-B7C0-EEE92A00C3D7}">
      <dsp:nvSpPr>
        <dsp:cNvPr id="0" name=""/>
        <dsp:cNvSpPr/>
      </dsp:nvSpPr>
      <dsp:spPr>
        <a:xfrm rot="2160000">
          <a:off x="3298295" y="1397225"/>
          <a:ext cx="401548" cy="5097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b="0" u="none" kern="1200"/>
        </a:p>
      </dsp:txBody>
      <dsp:txXfrm>
        <a:off x="3309798" y="1463778"/>
        <a:ext cx="281084" cy="305867"/>
      </dsp:txXfrm>
    </dsp:sp>
    <dsp:sp modelId="{E328E3FD-AB43-455F-AED3-014555D6CAEE}">
      <dsp:nvSpPr>
        <dsp:cNvPr id="0" name=""/>
        <dsp:cNvSpPr/>
      </dsp:nvSpPr>
      <dsp:spPr>
        <a:xfrm>
          <a:off x="3670499" y="1570142"/>
          <a:ext cx="1510456" cy="1510456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u="none" kern="1200" dirty="0" smtClean="0"/>
            <a:t>تحسين إجراءات الأعمال وإدارة الجودة الشاملة</a:t>
          </a:r>
          <a:r>
            <a:rPr lang="en-US" sz="1050" b="0" u="none" kern="1200" dirty="0" smtClean="0"/>
            <a:t>Business Process Improvement &amp; Total Quality Management-TQM</a:t>
          </a:r>
          <a:endParaRPr lang="ar-SA" sz="1050" b="0" u="none" kern="1200" dirty="0"/>
        </a:p>
      </dsp:txBody>
      <dsp:txXfrm>
        <a:off x="3891700" y="1791343"/>
        <a:ext cx="1068054" cy="1068054"/>
      </dsp:txXfrm>
    </dsp:sp>
    <dsp:sp modelId="{944C5B3B-A113-49FE-A41A-BCCA16424D5E}">
      <dsp:nvSpPr>
        <dsp:cNvPr id="0" name=""/>
        <dsp:cNvSpPr/>
      </dsp:nvSpPr>
      <dsp:spPr>
        <a:xfrm rot="6480000">
          <a:off x="3878025" y="3138216"/>
          <a:ext cx="401548" cy="5097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140526"/>
                <a:satOff val="-19147"/>
                <a:lumOff val="1235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140526"/>
                <a:satOff val="-19147"/>
                <a:lumOff val="1235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140526"/>
                <a:satOff val="-19147"/>
                <a:lumOff val="1235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140526"/>
                <a:satOff val="-19147"/>
                <a:lumOff val="1235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b="0" u="none" kern="1200"/>
        </a:p>
      </dsp:txBody>
      <dsp:txXfrm rot="10800000">
        <a:off x="3956870" y="3182888"/>
        <a:ext cx="281084" cy="305867"/>
      </dsp:txXfrm>
    </dsp:sp>
    <dsp:sp modelId="{B8875B75-7EBB-4F59-97F4-411863937488}">
      <dsp:nvSpPr>
        <dsp:cNvPr id="0" name=""/>
        <dsp:cNvSpPr/>
      </dsp:nvSpPr>
      <dsp:spPr>
        <a:xfrm>
          <a:off x="2969619" y="3727229"/>
          <a:ext cx="1510456" cy="1510456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u="none" kern="1200" dirty="0" smtClean="0"/>
            <a:t>إدارة إجراءات الأعمال </a:t>
          </a:r>
          <a:r>
            <a:rPr lang="en-US" sz="1050" b="0" u="none" kern="1200" dirty="0" smtClean="0"/>
            <a:t>Business Process Management-BMP</a:t>
          </a:r>
          <a:endParaRPr lang="ar-SA" sz="1050" b="0" u="none" kern="1200" dirty="0"/>
        </a:p>
      </dsp:txBody>
      <dsp:txXfrm>
        <a:off x="3190820" y="3948430"/>
        <a:ext cx="1068054" cy="1068054"/>
      </dsp:txXfrm>
    </dsp:sp>
    <dsp:sp modelId="{70C10CAF-F9E8-4407-B901-69975814946B}">
      <dsp:nvSpPr>
        <dsp:cNvPr id="0" name=""/>
        <dsp:cNvSpPr/>
      </dsp:nvSpPr>
      <dsp:spPr>
        <a:xfrm rot="10800000">
          <a:off x="2401390" y="4227568"/>
          <a:ext cx="401548" cy="5097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281052"/>
                <a:satOff val="-38295"/>
                <a:lumOff val="2470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281052"/>
                <a:satOff val="-38295"/>
                <a:lumOff val="2470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281052"/>
                <a:satOff val="-38295"/>
                <a:lumOff val="2470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281052"/>
                <a:satOff val="-38295"/>
                <a:lumOff val="2470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b="0" u="none" kern="1200"/>
        </a:p>
      </dsp:txBody>
      <dsp:txXfrm rot="10800000">
        <a:off x="2521854" y="4329524"/>
        <a:ext cx="281084" cy="305867"/>
      </dsp:txXfrm>
    </dsp:sp>
    <dsp:sp modelId="{22E90F5F-CCFB-47C1-B364-751862369C83}">
      <dsp:nvSpPr>
        <dsp:cNvPr id="0" name=""/>
        <dsp:cNvSpPr/>
      </dsp:nvSpPr>
      <dsp:spPr>
        <a:xfrm>
          <a:off x="701524" y="3727229"/>
          <a:ext cx="1510456" cy="1510456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u="none" kern="1200" dirty="0" smtClean="0"/>
            <a:t>إدارة الجودة الشاملة </a:t>
          </a:r>
          <a:r>
            <a:rPr lang="en-US" sz="1050" b="0" u="none" kern="1200" dirty="0" smtClean="0"/>
            <a:t>TQM</a:t>
          </a:r>
          <a:endParaRPr lang="ar-SA" sz="1050" b="0" u="none" kern="1200" dirty="0"/>
        </a:p>
      </dsp:txBody>
      <dsp:txXfrm>
        <a:off x="922725" y="3948430"/>
        <a:ext cx="1068054" cy="1068054"/>
      </dsp:txXfrm>
    </dsp:sp>
    <dsp:sp modelId="{C3314D28-8CE4-4D43-AE6E-E5C0EBFCFBCF}">
      <dsp:nvSpPr>
        <dsp:cNvPr id="0" name=""/>
        <dsp:cNvSpPr/>
      </dsp:nvSpPr>
      <dsp:spPr>
        <a:xfrm rot="15120000">
          <a:off x="909049" y="3159833"/>
          <a:ext cx="401548" cy="5097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421578"/>
                <a:satOff val="-57442"/>
                <a:lumOff val="37049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421578"/>
                <a:satOff val="-57442"/>
                <a:lumOff val="37049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421578"/>
                <a:satOff val="-57442"/>
                <a:lumOff val="37049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421578"/>
                <a:satOff val="-57442"/>
                <a:lumOff val="3704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b="0" u="none" kern="1200"/>
        </a:p>
      </dsp:txBody>
      <dsp:txXfrm rot="10800000">
        <a:off x="987894" y="3319073"/>
        <a:ext cx="281084" cy="305867"/>
      </dsp:txXfrm>
    </dsp:sp>
    <dsp:sp modelId="{388FDCE9-67C0-4315-AFFA-787065E481B3}">
      <dsp:nvSpPr>
        <dsp:cNvPr id="0" name=""/>
        <dsp:cNvSpPr/>
      </dsp:nvSpPr>
      <dsp:spPr>
        <a:xfrm>
          <a:off x="644" y="1570142"/>
          <a:ext cx="1510456" cy="1510456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50" b="0" u="none" kern="1200" dirty="0" smtClean="0"/>
            <a:t>تطوير نظم </a:t>
          </a:r>
          <a:r>
            <a:rPr lang="en-US" sz="1050" b="0" u="none" kern="1200" dirty="0" smtClean="0"/>
            <a:t>Systems Development</a:t>
          </a:r>
          <a:endParaRPr lang="ar-SA" sz="1050" b="0" u="none" kern="1200" dirty="0"/>
        </a:p>
      </dsp:txBody>
      <dsp:txXfrm>
        <a:off x="221845" y="1791343"/>
        <a:ext cx="1068054" cy="1068054"/>
      </dsp:txXfrm>
    </dsp:sp>
    <dsp:sp modelId="{E0165C51-0389-455B-BBB6-15EF39C0CE83}">
      <dsp:nvSpPr>
        <dsp:cNvPr id="0" name=""/>
        <dsp:cNvSpPr/>
      </dsp:nvSpPr>
      <dsp:spPr>
        <a:xfrm rot="19440000">
          <a:off x="1463367" y="1410584"/>
          <a:ext cx="401548" cy="5097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562104"/>
                <a:satOff val="-76589"/>
                <a:lumOff val="49399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562104"/>
                <a:satOff val="-76589"/>
                <a:lumOff val="49399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562104"/>
                <a:satOff val="-76589"/>
                <a:lumOff val="49399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562104"/>
                <a:satOff val="-76589"/>
                <a:lumOff val="4939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b="0" u="none" kern="1200"/>
        </a:p>
      </dsp:txBody>
      <dsp:txXfrm>
        <a:off x="1474870" y="1547943"/>
        <a:ext cx="281084" cy="305867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3D32F-211A-47BF-A9F5-AEE821EAE6AC}">
      <dsp:nvSpPr>
        <dsp:cNvPr id="0" name=""/>
        <dsp:cNvSpPr/>
      </dsp:nvSpPr>
      <dsp:spPr>
        <a:xfrm>
          <a:off x="2268014" y="557622"/>
          <a:ext cx="4306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0655" y="45720"/>
              </a:lnTo>
            </a:path>
          </a:pathLst>
        </a:custGeom>
        <a:noFill/>
        <a:ln w="12700" cap="flat" cmpd="sng" algn="ctr">
          <a:solidFill>
            <a:schemeClr val="accent4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471811" y="601036"/>
        <a:ext cx="23062" cy="4612"/>
      </dsp:txXfrm>
    </dsp:sp>
    <dsp:sp modelId="{1D5F986D-9014-41EA-9918-2F0B5831972C}">
      <dsp:nvSpPr>
        <dsp:cNvPr id="0" name=""/>
        <dsp:cNvSpPr/>
      </dsp:nvSpPr>
      <dsp:spPr>
        <a:xfrm>
          <a:off x="264355" y="1704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تحليل النظم </a:t>
          </a:r>
          <a:r>
            <a:rPr lang="en-US" sz="1700" b="1" kern="1200" dirty="0" smtClean="0"/>
            <a:t>Systems Analysis </a:t>
          </a:r>
          <a:endParaRPr lang="ar-SA" sz="1700" kern="1200" dirty="0"/>
        </a:p>
      </dsp:txBody>
      <dsp:txXfrm>
        <a:off x="264355" y="1704"/>
        <a:ext cx="2005458" cy="1203275"/>
      </dsp:txXfrm>
    </dsp:sp>
    <dsp:sp modelId="{DB13FF1C-CF11-4F5D-AAEA-9BC420E18A5B}">
      <dsp:nvSpPr>
        <dsp:cNvPr id="0" name=""/>
        <dsp:cNvSpPr/>
      </dsp:nvSpPr>
      <dsp:spPr>
        <a:xfrm>
          <a:off x="4734729" y="557622"/>
          <a:ext cx="4306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0655" y="45720"/>
              </a:lnTo>
            </a:path>
          </a:pathLst>
        </a:custGeom>
        <a:noFill/>
        <a:ln w="12700" cap="flat" cmpd="sng" algn="ctr">
          <a:solidFill>
            <a:schemeClr val="accent4">
              <a:shade val="90000"/>
              <a:hueOff val="-137903"/>
              <a:satOff val="-21439"/>
              <a:lumOff val="1328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938525" y="601036"/>
        <a:ext cx="23062" cy="4612"/>
      </dsp:txXfrm>
    </dsp:sp>
    <dsp:sp modelId="{AE42936D-5AA2-4328-8562-98F9FA1C9EFA}">
      <dsp:nvSpPr>
        <dsp:cNvPr id="0" name=""/>
        <dsp:cNvSpPr/>
      </dsp:nvSpPr>
      <dsp:spPr>
        <a:xfrm>
          <a:off x="2731070" y="1704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8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8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8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8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تصميم النظم </a:t>
          </a:r>
          <a:r>
            <a:rPr lang="en-US" sz="1700" b="1" kern="1200" dirty="0" smtClean="0"/>
            <a:t>Systems Design </a:t>
          </a:r>
          <a:endParaRPr lang="ar-SA" sz="1700" kern="1200" dirty="0"/>
        </a:p>
      </dsp:txBody>
      <dsp:txXfrm>
        <a:off x="2731070" y="1704"/>
        <a:ext cx="2005458" cy="1203275"/>
      </dsp:txXfrm>
    </dsp:sp>
    <dsp:sp modelId="{19C4C5B0-53D8-42BA-951D-23EC4770F553}">
      <dsp:nvSpPr>
        <dsp:cNvPr id="0" name=""/>
        <dsp:cNvSpPr/>
      </dsp:nvSpPr>
      <dsp:spPr>
        <a:xfrm>
          <a:off x="1334508" y="1203180"/>
          <a:ext cx="4866005" cy="432360"/>
        </a:xfrm>
        <a:custGeom>
          <a:avLst/>
          <a:gdLst/>
          <a:ahLst/>
          <a:cxnLst/>
          <a:rect l="0" t="0" r="0" b="0"/>
          <a:pathLst>
            <a:path>
              <a:moveTo>
                <a:pt x="4866005" y="0"/>
              </a:moveTo>
              <a:lnTo>
                <a:pt x="4866005" y="233280"/>
              </a:lnTo>
              <a:lnTo>
                <a:pt x="0" y="233280"/>
              </a:lnTo>
              <a:lnTo>
                <a:pt x="0" y="432360"/>
              </a:lnTo>
            </a:path>
          </a:pathLst>
        </a:custGeom>
        <a:noFill/>
        <a:ln w="12700" cap="flat" cmpd="sng" algn="ctr">
          <a:solidFill>
            <a:schemeClr val="accent4">
              <a:shade val="90000"/>
              <a:hueOff val="-275806"/>
              <a:satOff val="-42878"/>
              <a:lumOff val="2656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3645312" y="1417054"/>
        <a:ext cx="244398" cy="4612"/>
      </dsp:txXfrm>
    </dsp:sp>
    <dsp:sp modelId="{82BD6E8F-42FB-4330-9BF0-AF6E0F5B77A4}">
      <dsp:nvSpPr>
        <dsp:cNvPr id="0" name=""/>
        <dsp:cNvSpPr/>
      </dsp:nvSpPr>
      <dsp:spPr>
        <a:xfrm>
          <a:off x="5197785" y="1704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6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16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16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6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البرمجة </a:t>
          </a:r>
          <a:r>
            <a:rPr lang="en-US" sz="1700" b="1" kern="1200" dirty="0" smtClean="0"/>
            <a:t>Programming </a:t>
          </a:r>
          <a:endParaRPr lang="ar-SA" sz="1700" kern="1200" dirty="0"/>
        </a:p>
      </dsp:txBody>
      <dsp:txXfrm>
        <a:off x="5197785" y="1704"/>
        <a:ext cx="2005458" cy="1203275"/>
      </dsp:txXfrm>
    </dsp:sp>
    <dsp:sp modelId="{C8F70B58-B808-4C34-A586-D459DB17FD77}">
      <dsp:nvSpPr>
        <dsp:cNvPr id="0" name=""/>
        <dsp:cNvSpPr/>
      </dsp:nvSpPr>
      <dsp:spPr>
        <a:xfrm>
          <a:off x="2335438" y="2222153"/>
          <a:ext cx="3632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424"/>
              </a:moveTo>
              <a:lnTo>
                <a:pt x="198716" y="47424"/>
              </a:lnTo>
              <a:lnTo>
                <a:pt x="198716" y="45720"/>
              </a:lnTo>
              <a:lnTo>
                <a:pt x="363232" y="45720"/>
              </a:lnTo>
            </a:path>
          </a:pathLst>
        </a:custGeom>
        <a:noFill/>
        <a:ln w="12700" cap="flat" cmpd="sng" algn="ctr">
          <a:solidFill>
            <a:schemeClr val="accent4">
              <a:shade val="90000"/>
              <a:hueOff val="-413709"/>
              <a:satOff val="-64318"/>
              <a:lumOff val="398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07208" y="2265567"/>
        <a:ext cx="19691" cy="4612"/>
      </dsp:txXfrm>
    </dsp:sp>
    <dsp:sp modelId="{068675F0-AD5C-4866-97C6-02DF1A8209EE}">
      <dsp:nvSpPr>
        <dsp:cNvPr id="0" name=""/>
        <dsp:cNvSpPr/>
      </dsp:nvSpPr>
      <dsp:spPr>
        <a:xfrm>
          <a:off x="331779" y="1667940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4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24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24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4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الاختبار </a:t>
          </a:r>
          <a:r>
            <a:rPr lang="en-US" sz="1700" b="1" kern="1200" dirty="0" smtClean="0"/>
            <a:t>Testing </a:t>
          </a:r>
          <a:endParaRPr lang="ar-SA" sz="1700" kern="1200" dirty="0"/>
        </a:p>
      </dsp:txBody>
      <dsp:txXfrm>
        <a:off x="331779" y="1667940"/>
        <a:ext cx="2005458" cy="1203275"/>
      </dsp:txXfrm>
    </dsp:sp>
    <dsp:sp modelId="{DE3A8784-3877-46FB-9C73-E04ADDF35B50}">
      <dsp:nvSpPr>
        <dsp:cNvPr id="0" name=""/>
        <dsp:cNvSpPr/>
      </dsp:nvSpPr>
      <dsp:spPr>
        <a:xfrm>
          <a:off x="4734729" y="2222153"/>
          <a:ext cx="4306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0655" y="45720"/>
              </a:lnTo>
            </a:path>
          </a:pathLst>
        </a:custGeom>
        <a:noFill/>
        <a:ln w="12700" cap="flat" cmpd="sng" algn="ctr">
          <a:solidFill>
            <a:schemeClr val="accent4">
              <a:shade val="90000"/>
              <a:hueOff val="-551613"/>
              <a:satOff val="-85757"/>
              <a:lumOff val="5312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938525" y="2265567"/>
        <a:ext cx="23062" cy="4612"/>
      </dsp:txXfrm>
    </dsp:sp>
    <dsp:sp modelId="{CC512670-7FA8-487C-B81C-27E39CD36D14}">
      <dsp:nvSpPr>
        <dsp:cNvPr id="0" name=""/>
        <dsp:cNvSpPr/>
      </dsp:nvSpPr>
      <dsp:spPr>
        <a:xfrm>
          <a:off x="2731070" y="1666235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2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32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32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2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التحول </a:t>
          </a:r>
          <a:r>
            <a:rPr lang="en-US" sz="1700" b="1" kern="1200" dirty="0" smtClean="0"/>
            <a:t>conversion </a:t>
          </a:r>
          <a:endParaRPr lang="ar-SA" sz="1700" kern="1200" dirty="0"/>
        </a:p>
      </dsp:txBody>
      <dsp:txXfrm>
        <a:off x="2731070" y="1666235"/>
        <a:ext cx="2005458" cy="1203275"/>
      </dsp:txXfrm>
    </dsp:sp>
    <dsp:sp modelId="{49730113-65AE-480C-8EF6-5FB5F4338562}">
      <dsp:nvSpPr>
        <dsp:cNvPr id="0" name=""/>
        <dsp:cNvSpPr/>
      </dsp:nvSpPr>
      <dsp:spPr>
        <a:xfrm>
          <a:off x="5197785" y="1666235"/>
          <a:ext cx="2005458" cy="120327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4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4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الإنتاج والصيانة </a:t>
          </a:r>
          <a:r>
            <a:rPr lang="en-US" sz="1700" b="1" kern="1200" dirty="0" smtClean="0"/>
            <a:t>Production and Maintenance </a:t>
          </a:r>
          <a:endParaRPr lang="ar-SA" sz="1700" kern="1200" dirty="0"/>
        </a:p>
      </dsp:txBody>
      <dsp:txXfrm>
        <a:off x="5197785" y="1666235"/>
        <a:ext cx="2005458" cy="1203275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3273A-9C9E-4BDF-85F9-85DBFB0635F4}">
      <dsp:nvSpPr>
        <dsp:cNvPr id="0" name=""/>
        <dsp:cNvSpPr/>
      </dsp:nvSpPr>
      <dsp:spPr>
        <a:xfrm>
          <a:off x="2790358" y="128952"/>
          <a:ext cx="2142780" cy="1005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المنهجية الهيكلية </a:t>
          </a:r>
          <a:r>
            <a:rPr lang="en-US" sz="1800" b="1" kern="1200" dirty="0" smtClean="0"/>
            <a:t>Structured Methodologies </a:t>
          </a:r>
          <a:endParaRPr lang="ar-SA" sz="1800" kern="1200" dirty="0"/>
        </a:p>
      </dsp:txBody>
      <dsp:txXfrm>
        <a:off x="2819811" y="158405"/>
        <a:ext cx="2083874" cy="946688"/>
      </dsp:txXfrm>
    </dsp:sp>
    <dsp:sp modelId="{2D7F1DF1-DD6A-48CD-8BA3-0F56CBE8CE5D}">
      <dsp:nvSpPr>
        <dsp:cNvPr id="0" name=""/>
        <dsp:cNvSpPr/>
      </dsp:nvSpPr>
      <dsp:spPr>
        <a:xfrm rot="10879424">
          <a:off x="2223662" y="373251"/>
          <a:ext cx="485813" cy="4525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0800000">
        <a:off x="2359399" y="465322"/>
        <a:ext cx="350058" cy="271511"/>
      </dsp:txXfrm>
    </dsp:sp>
    <dsp:sp modelId="{0902838D-A060-4E87-A462-D488C4D9D570}">
      <dsp:nvSpPr>
        <dsp:cNvPr id="0" name=""/>
        <dsp:cNvSpPr/>
      </dsp:nvSpPr>
      <dsp:spPr>
        <a:xfrm>
          <a:off x="0" y="64473"/>
          <a:ext cx="2142780" cy="1005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المنهجيات كائنية التوجه </a:t>
          </a:r>
          <a:r>
            <a:rPr lang="en-US" sz="1800" b="1" kern="1200" dirty="0" smtClean="0"/>
            <a:t>Object Oriented Methodologies </a:t>
          </a:r>
          <a:endParaRPr lang="ar-SA" sz="1800" kern="1200" dirty="0"/>
        </a:p>
      </dsp:txBody>
      <dsp:txXfrm>
        <a:off x="29453" y="93926"/>
        <a:ext cx="2083874" cy="946688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ED19A-E6F7-442E-9E0A-4C3743BF4373}">
      <dsp:nvSpPr>
        <dsp:cNvPr id="0" name=""/>
        <dsp:cNvSpPr/>
      </dsp:nvSpPr>
      <dsp:spPr>
        <a:xfrm>
          <a:off x="0" y="0"/>
          <a:ext cx="3154680" cy="1752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5">
                <a:alpha val="9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5">
                <a:alpha val="9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لامركزية تدعى  </a:t>
          </a:r>
          <a:r>
            <a:rPr lang="en-US" sz="1200" b="0" u="none" kern="1200" dirty="0" smtClean="0">
              <a:solidFill>
                <a:schemeClr val="bg1"/>
              </a:solidFill>
            </a:rPr>
            <a:t>ARPANET</a:t>
          </a:r>
          <a:r>
            <a:rPr lang="en-US" sz="1200" b="0" u="none" kern="1200" dirty="0" smtClean="0"/>
            <a:t> </a:t>
          </a:r>
          <a:endParaRPr lang="ar-SA" sz="1200" b="0" u="none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شبكة </a:t>
          </a:r>
          <a:r>
            <a:rPr lang="en-US" sz="1200" b="0" u="none" kern="1200" dirty="0" smtClean="0">
              <a:solidFill>
                <a:schemeClr val="bg1"/>
              </a:solidFill>
            </a:rPr>
            <a:t>Usenet</a:t>
          </a:r>
          <a:r>
            <a:rPr lang="ar-SA" sz="1200" b="0" u="none" kern="1200" dirty="0" smtClean="0"/>
            <a:t>، وشبكة </a:t>
          </a:r>
          <a:r>
            <a:rPr lang="en-US" sz="1200" b="0" u="none" kern="1200" dirty="0" err="1" smtClean="0">
              <a:solidFill>
                <a:schemeClr val="bg1"/>
              </a:solidFill>
            </a:rPr>
            <a:t>BitNet</a:t>
          </a:r>
          <a:r>
            <a:rPr lang="ar-SA" sz="1200" b="0" u="none" kern="1200" dirty="0" smtClean="0"/>
            <a:t>، وشبكة </a:t>
          </a:r>
          <a:r>
            <a:rPr lang="en-US" sz="1200" b="0" u="none" kern="1200" dirty="0" err="1" smtClean="0">
              <a:solidFill>
                <a:schemeClr val="bg1"/>
              </a:solidFill>
            </a:rPr>
            <a:t>NSFne</a:t>
          </a:r>
          <a:r>
            <a:rPr lang="en-US" sz="1200" b="0" u="none" kern="1200" dirty="0" err="1" smtClean="0"/>
            <a:t>t</a:t>
          </a:r>
          <a:endParaRPr lang="ar-SA" sz="1200" b="0" u="none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بروتوكولات </a:t>
          </a:r>
          <a:r>
            <a:rPr lang="en-US" sz="1200" b="0" u="none" kern="1200" dirty="0" smtClean="0">
              <a:solidFill>
                <a:schemeClr val="bg1"/>
              </a:solidFill>
            </a:rPr>
            <a:t>Protocols</a:t>
          </a:r>
          <a:endParaRPr lang="ar-SA" sz="1200" b="0" u="none" kern="1200" dirty="0" smtClean="0">
            <a:solidFill>
              <a:schemeClr val="bg1"/>
            </a:solidFill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حُزَم </a:t>
          </a:r>
          <a:r>
            <a:rPr lang="en-US" sz="1200" b="0" u="none" kern="1200" dirty="0" smtClean="0">
              <a:solidFill>
                <a:schemeClr val="bg1"/>
              </a:solidFill>
            </a:rPr>
            <a:t>packets</a:t>
          </a:r>
          <a:endParaRPr lang="ar-SA" sz="1200" b="0" u="none" kern="1200" dirty="0" smtClean="0">
            <a:solidFill>
              <a:schemeClr val="bg1"/>
            </a:solidFill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خدمات الانترنت </a:t>
          </a:r>
          <a:r>
            <a:rPr lang="en-US" sz="1200" b="0" u="none" kern="1200" dirty="0" smtClean="0">
              <a:solidFill>
                <a:schemeClr val="bg1"/>
              </a:solidFill>
            </a:rPr>
            <a:t>Internet Service Provider – ISP</a:t>
          </a:r>
          <a:endParaRPr lang="ar-SA" sz="1200" b="0" u="none" kern="1200" dirty="0" smtClean="0">
            <a:solidFill>
              <a:schemeClr val="bg1"/>
            </a:solidFill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u="none" kern="1200" dirty="0" smtClean="0"/>
            <a:t>العمود الفقري </a:t>
          </a:r>
          <a:r>
            <a:rPr lang="en-US" sz="1200" b="0" u="none" kern="1200" dirty="0" smtClean="0">
              <a:solidFill>
                <a:schemeClr val="bg1"/>
              </a:solidFill>
            </a:rPr>
            <a:t>backbone</a:t>
          </a:r>
          <a:r>
            <a:rPr lang="en-US" sz="1200" b="0" u="none" kern="1200" dirty="0" smtClean="0"/>
            <a:t> </a:t>
          </a:r>
          <a:endParaRPr lang="ar-SA" sz="1200" b="0" u="none" kern="1200" dirty="0"/>
        </a:p>
      </dsp:txBody>
      <dsp:txXfrm>
        <a:off x="51332" y="51332"/>
        <a:ext cx="3052016" cy="1649936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4A0B7-765A-4E0F-9B43-A275F4C50030}">
      <dsp:nvSpPr>
        <dsp:cNvPr id="0" name=""/>
        <dsp:cNvSpPr/>
      </dsp:nvSpPr>
      <dsp:spPr>
        <a:xfrm>
          <a:off x="54813" y="818"/>
          <a:ext cx="3014573" cy="16747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/>
            <a:t>1-نظام أسماء المجالات </a:t>
          </a:r>
          <a:r>
            <a:rPr lang="en-US" sz="1100" b="1" kern="1200" dirty="0" smtClean="0">
              <a:solidFill>
                <a:schemeClr val="bg1"/>
              </a:solidFill>
            </a:rPr>
            <a:t>Domain Name System – DNS</a:t>
          </a:r>
          <a:endParaRPr lang="ar-SA" sz="1100" b="1" kern="1200" dirty="0" smtClean="0">
            <a:solidFill>
              <a:schemeClr val="bg1"/>
            </a:solidFill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/>
            <a:t>المجال الأساسي </a:t>
          </a:r>
          <a:r>
            <a:rPr lang="en-US" sz="1100" b="1" kern="1200" dirty="0" smtClean="0">
              <a:solidFill>
                <a:schemeClr val="bg1"/>
              </a:solidFill>
            </a:rPr>
            <a:t>root domain </a:t>
          </a:r>
          <a:endParaRPr lang="ar-SA" sz="1100" b="1" kern="1200" dirty="0" smtClean="0">
            <a:solidFill>
              <a:schemeClr val="bg1"/>
            </a:solidFill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1" kern="1200" dirty="0" smtClean="0"/>
            <a:t>مجال الأبناء </a:t>
          </a:r>
          <a:r>
            <a:rPr lang="en-US" sz="1100" b="1" kern="1200" dirty="0" smtClean="0">
              <a:solidFill>
                <a:schemeClr val="bg1"/>
              </a:solidFill>
            </a:rPr>
            <a:t>child domain </a:t>
          </a:r>
          <a:endParaRPr lang="ar-SA" sz="1100" b="1" kern="1200" dirty="0" smtClean="0">
            <a:solidFill>
              <a:schemeClr val="bg1"/>
            </a:solidFill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</a:rPr>
            <a:t>2 The Internet Engineering Task Force – IETF </a:t>
          </a:r>
          <a:endParaRPr lang="ar-SA" sz="1100" b="1" kern="1200" dirty="0" smtClean="0">
            <a:solidFill>
              <a:schemeClr val="bg1"/>
            </a:solidFill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</a:rPr>
            <a:t>3 The World Wide Web Consortium – W3C </a:t>
          </a:r>
          <a:endParaRPr lang="ar-SA" sz="1100" kern="1200" dirty="0">
            <a:solidFill>
              <a:schemeClr val="bg1"/>
            </a:solidFill>
          </a:endParaRPr>
        </a:p>
      </dsp:txBody>
      <dsp:txXfrm>
        <a:off x="103865" y="49870"/>
        <a:ext cx="2916469" cy="1576658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38A59-A92A-43FF-8D34-0A8113FF074B}">
      <dsp:nvSpPr>
        <dsp:cNvPr id="0" name=""/>
        <dsp:cNvSpPr/>
      </dsp:nvSpPr>
      <dsp:spPr>
        <a:xfrm>
          <a:off x="0" y="0"/>
          <a:ext cx="3048000" cy="2004640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 1-Internet Architecture Board IAB</a:t>
          </a:r>
          <a:endParaRPr lang="ar-SA" sz="1400" b="0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2-Internet Corporation for Assigned Names and Numbers ICANN</a:t>
          </a:r>
          <a:endParaRPr lang="ar-SA" sz="1400" b="0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3-Internet Network Information Center </a:t>
          </a:r>
          <a:r>
            <a:rPr lang="en-US" sz="1400" b="0" kern="1200" dirty="0" err="1" smtClean="0"/>
            <a:t>InterNIC</a:t>
          </a:r>
          <a:r>
            <a:rPr lang="en-US" sz="1400" b="0" kern="1200" dirty="0" smtClean="0"/>
            <a:t>   </a:t>
          </a:r>
          <a:endParaRPr lang="ar-SA" sz="1400" b="0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b="0" kern="1200" dirty="0"/>
        </a:p>
      </dsp:txBody>
      <dsp:txXfrm>
        <a:off x="58714" y="58714"/>
        <a:ext cx="2930572" cy="1887212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48CFB-9580-4076-A935-55497F418A69}">
      <dsp:nvSpPr>
        <dsp:cNvPr id="0" name=""/>
        <dsp:cNvSpPr/>
      </dsp:nvSpPr>
      <dsp:spPr>
        <a:xfrm>
          <a:off x="0" y="0"/>
          <a:ext cx="2057400" cy="1294134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u="none" kern="1200" dirty="0" smtClean="0">
              <a:solidFill>
                <a:schemeClr val="accent6"/>
              </a:solidFill>
            </a:rPr>
            <a:t>خدمة البريد الإلكتروني </a:t>
          </a:r>
          <a:r>
            <a:rPr lang="en-US" sz="1400" b="0" u="none" kern="1200" dirty="0" smtClean="0"/>
            <a:t>email</a:t>
          </a:r>
          <a:endParaRPr lang="ar-SA" sz="1400" b="0" u="none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u="none" kern="1200" dirty="0" smtClean="0">
              <a:solidFill>
                <a:schemeClr val="accent6"/>
              </a:solidFill>
            </a:rPr>
            <a:t>خدمة الدردشة </a:t>
          </a:r>
          <a:r>
            <a:rPr lang="en-US" sz="1400" b="0" u="none" kern="1200" dirty="0" smtClean="0"/>
            <a:t>chatting</a:t>
          </a:r>
          <a:endParaRPr lang="ar-SA" sz="1400" b="0" u="none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0" u="none" kern="1200" dirty="0" smtClean="0">
              <a:solidFill>
                <a:schemeClr val="accent6"/>
              </a:solidFill>
            </a:rPr>
            <a:t>منتديات الحوار </a:t>
          </a:r>
          <a:r>
            <a:rPr lang="en-US" sz="1400" b="0" u="none" kern="1200" dirty="0" smtClean="0"/>
            <a:t>Usenet Newsgroups - Forums</a:t>
          </a:r>
          <a:endParaRPr lang="ar-SA" sz="1400" b="0" u="none" kern="1200" dirty="0"/>
        </a:p>
      </dsp:txBody>
      <dsp:txXfrm>
        <a:off x="37904" y="37904"/>
        <a:ext cx="1981592" cy="1218326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63EAE-2EBB-44C5-85DD-80426E81D2BA}">
      <dsp:nvSpPr>
        <dsp:cNvPr id="0" name=""/>
        <dsp:cNvSpPr/>
      </dsp:nvSpPr>
      <dsp:spPr>
        <a:xfrm>
          <a:off x="0" y="1909"/>
          <a:ext cx="3352800" cy="1951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err="1" smtClean="0"/>
            <a:t>تلنت</a:t>
          </a:r>
          <a:r>
            <a:rPr lang="ar-SA" sz="1000" b="0" kern="1200" dirty="0" smtClean="0"/>
            <a:t> </a:t>
          </a:r>
          <a:r>
            <a:rPr lang="en-US" sz="1000" b="0" kern="1200" dirty="0" smtClean="0"/>
            <a:t>Telnet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smtClean="0"/>
            <a:t>بروتوكول نقل الملفات </a:t>
          </a:r>
          <a:r>
            <a:rPr lang="en-US" sz="1000" b="0" kern="1200" dirty="0" smtClean="0"/>
            <a:t>File Transfer Protocol – FTP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smtClean="0"/>
            <a:t>شبكة الويب العالمية </a:t>
          </a:r>
          <a:r>
            <a:rPr lang="en-US" sz="1000" b="0" kern="1200" dirty="0" smtClean="0"/>
            <a:t>World Wide Web – WWW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err="1" smtClean="0"/>
            <a:t>HyperText</a:t>
          </a:r>
          <a:r>
            <a:rPr lang="en-US" sz="1000" b="0" kern="1200" dirty="0" smtClean="0"/>
            <a:t> Transfer Protocol – HTTP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smtClean="0"/>
            <a:t>موقع ويب </a:t>
          </a:r>
          <a:r>
            <a:rPr lang="en-US" sz="1000" b="0" kern="1200" dirty="0" smtClean="0"/>
            <a:t>web site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smtClean="0"/>
            <a:t>صفحات ويب </a:t>
          </a:r>
          <a:r>
            <a:rPr lang="en-US" sz="1000" b="0" kern="1200" dirty="0" smtClean="0"/>
            <a:t>web pages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Hypertext Markup Language – HTML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kern="1200" dirty="0" smtClean="0"/>
            <a:t>مسئول الموقع </a:t>
          </a:r>
          <a:r>
            <a:rPr lang="en-US" sz="1000" b="0" kern="1200" dirty="0" smtClean="0"/>
            <a:t>Web Master</a:t>
          </a:r>
          <a:endParaRPr lang="ar-SA" sz="1000" b="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Extensible Markup Language – XML</a:t>
          </a:r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Uniform Resource Locator – URL</a:t>
          </a:r>
          <a:endParaRPr lang="ar-SA" sz="1000" b="0" kern="1200" dirty="0"/>
        </a:p>
      </dsp:txBody>
      <dsp:txXfrm>
        <a:off x="57172" y="59081"/>
        <a:ext cx="3238456" cy="1837637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05C20-211F-4CD5-8612-9E316044481F}">
      <dsp:nvSpPr>
        <dsp:cNvPr id="0" name=""/>
        <dsp:cNvSpPr/>
      </dsp:nvSpPr>
      <dsp:spPr>
        <a:xfrm>
          <a:off x="457201" y="0"/>
          <a:ext cx="2029472" cy="1127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محركات البحث </a:t>
          </a:r>
          <a:r>
            <a:rPr lang="en-US" sz="1100" b="0" u="none" kern="1200" dirty="0" smtClean="0">
              <a:effectLst/>
            </a:rPr>
            <a:t>search engine </a:t>
          </a:r>
          <a:endParaRPr lang="ar-SA" sz="1100" b="0" u="none" kern="1200" dirty="0" smtClean="0">
            <a:effectLst/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برنامج العنكبوت </a:t>
          </a:r>
          <a:r>
            <a:rPr lang="en-US" sz="1100" b="0" u="none" kern="1200" dirty="0" smtClean="0">
              <a:effectLst/>
            </a:rPr>
            <a:t> web spider</a:t>
          </a:r>
          <a:endParaRPr lang="ar-SA" sz="1100" b="0" u="none" kern="1200" dirty="0" smtClean="0">
            <a:effectLst/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برنامج المُفهرس </a:t>
          </a:r>
          <a:r>
            <a:rPr lang="en-US" sz="1100" b="0" u="none" kern="1200" dirty="0" smtClean="0">
              <a:effectLst/>
            </a:rPr>
            <a:t>indexer</a:t>
          </a:r>
          <a:endParaRPr lang="ar-SA" sz="1100" b="0" u="none" kern="1200" dirty="0">
            <a:effectLst/>
          </a:endParaRPr>
        </a:p>
      </dsp:txBody>
      <dsp:txXfrm>
        <a:off x="490224" y="33023"/>
        <a:ext cx="1963426" cy="1061438"/>
      </dsp:txXfrm>
    </dsp:sp>
    <dsp:sp modelId="{CBD819CF-3315-46AA-8B30-C5B6F2E0988D}">
      <dsp:nvSpPr>
        <dsp:cNvPr id="0" name=""/>
        <dsp:cNvSpPr/>
      </dsp:nvSpPr>
      <dsp:spPr>
        <a:xfrm rot="5371624">
          <a:off x="1267379" y="1155844"/>
          <a:ext cx="423079" cy="507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shade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shade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b="0" u="none" kern="1200">
            <a:effectLst/>
          </a:endParaRPr>
        </a:p>
      </dsp:txBody>
      <dsp:txXfrm rot="-5400000">
        <a:off x="1326185" y="1197990"/>
        <a:ext cx="304420" cy="296155"/>
      </dsp:txXfrm>
    </dsp:sp>
    <dsp:sp modelId="{EF342F41-B52A-4B5F-A208-9BD34EDFD753}">
      <dsp:nvSpPr>
        <dsp:cNvPr id="0" name=""/>
        <dsp:cNvSpPr/>
      </dsp:nvSpPr>
      <dsp:spPr>
        <a:xfrm>
          <a:off x="471163" y="1691571"/>
          <a:ext cx="2029472" cy="1127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3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3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المدخل </a:t>
          </a:r>
          <a:r>
            <a:rPr lang="en-US" sz="1100" b="0" u="none" kern="1200" dirty="0" smtClean="0">
              <a:effectLst/>
            </a:rPr>
            <a:t> Portal</a:t>
          </a: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تكنولوجيا الدفع </a:t>
          </a:r>
          <a:r>
            <a:rPr lang="en-US" sz="1100" b="0" u="none" kern="1200" dirty="0" smtClean="0">
              <a:effectLst/>
            </a:rPr>
            <a:t>Push Technology or server push</a:t>
          </a:r>
          <a:endParaRPr lang="ar-SA" sz="1100" b="0" u="none" kern="1200" dirty="0" smtClean="0">
            <a:effectLst/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100" b="0" u="none" kern="1200" dirty="0" smtClean="0">
              <a:effectLst/>
            </a:rPr>
            <a:t>تعدد الإرسال </a:t>
          </a:r>
          <a:r>
            <a:rPr lang="en-US" sz="1100" b="0" u="none" kern="1200" dirty="0" smtClean="0">
              <a:effectLst/>
            </a:rPr>
            <a:t>Multicasting</a:t>
          </a:r>
          <a:endParaRPr lang="ar-SA" sz="1100" b="0" u="none" kern="1200" dirty="0" smtClean="0">
            <a:effectLst/>
          </a:endParaRPr>
        </a:p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b="0" u="none" kern="1200" dirty="0">
            <a:effectLst/>
          </a:endParaRPr>
        </a:p>
      </dsp:txBody>
      <dsp:txXfrm>
        <a:off x="504186" y="1724594"/>
        <a:ext cx="1963426" cy="1061438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FD3DC-D727-427D-B904-F942AF338A1B}">
      <dsp:nvSpPr>
        <dsp:cNvPr id="0" name=""/>
        <dsp:cNvSpPr/>
      </dsp:nvSpPr>
      <dsp:spPr>
        <a:xfrm rot="5400000">
          <a:off x="1675439" y="2024103"/>
          <a:ext cx="1752406" cy="199505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9119DA-5602-40DC-B689-A7B48AB2AA34}">
      <dsp:nvSpPr>
        <dsp:cNvPr id="0" name=""/>
        <dsp:cNvSpPr/>
      </dsp:nvSpPr>
      <dsp:spPr>
        <a:xfrm>
          <a:off x="1478620" y="0"/>
          <a:ext cx="2950021" cy="20649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الترابط العالمي </a:t>
          </a:r>
          <a:r>
            <a:rPr lang="en-US" sz="1000" b="0" u="none" kern="1200" dirty="0" smtClean="0"/>
            <a:t>Global Connectivity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تخفيض ثمن الاتصالات </a:t>
          </a:r>
          <a:r>
            <a:rPr lang="en-US" sz="1000" b="0" u="none" kern="1200" dirty="0" smtClean="0"/>
            <a:t>Reduced Communications Cost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تخفيض تكاليف المعاملات التجارية </a:t>
          </a:r>
          <a:r>
            <a:rPr lang="en-US" sz="1000" b="0" u="none" kern="1200" dirty="0" smtClean="0"/>
            <a:t>Lower Transaction Costs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تخفيض تكاليف الوكالات التجارية </a:t>
          </a:r>
          <a:r>
            <a:rPr lang="en-US" sz="1000" b="0" u="none" kern="1200" dirty="0" smtClean="0"/>
            <a:t>Lower Agency Costs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التفاعل والمرونة </a:t>
          </a:r>
          <a:r>
            <a:rPr lang="en-US" sz="1000" b="0" u="none" kern="1200" dirty="0" smtClean="0"/>
            <a:t>Interactivity and Flexibility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سرعة نشر المعلومات والمعرفة </a:t>
          </a:r>
          <a:r>
            <a:rPr lang="en-US" sz="1000" b="0" u="none" kern="1200" dirty="0" smtClean="0"/>
            <a:t>Accelerated Knowledge</a:t>
          </a:r>
          <a:endParaRPr lang="ar-SA" sz="1000" b="0" u="none" kern="1200" dirty="0"/>
        </a:p>
      </dsp:txBody>
      <dsp:txXfrm>
        <a:off x="1579439" y="100819"/>
        <a:ext cx="2748383" cy="1863281"/>
      </dsp:txXfrm>
    </dsp:sp>
    <dsp:sp modelId="{5E9A2058-3287-46CD-9CC5-7839EF232B7A}">
      <dsp:nvSpPr>
        <dsp:cNvPr id="0" name=""/>
        <dsp:cNvSpPr/>
      </dsp:nvSpPr>
      <dsp:spPr>
        <a:xfrm>
          <a:off x="3753529" y="235792"/>
          <a:ext cx="2145564" cy="166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07E68D-093E-40E8-B7B3-A8EAF323F389}">
      <dsp:nvSpPr>
        <dsp:cNvPr id="0" name=""/>
        <dsp:cNvSpPr/>
      </dsp:nvSpPr>
      <dsp:spPr>
        <a:xfrm rot="5400000">
          <a:off x="3713670" y="4301018"/>
          <a:ext cx="1752406" cy="199505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91708"/>
            <a:satOff val="0"/>
            <a:lumOff val="8102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AD9140-163E-411B-BD77-2D59BBB944A8}">
      <dsp:nvSpPr>
        <dsp:cNvPr id="0" name=""/>
        <dsp:cNvSpPr/>
      </dsp:nvSpPr>
      <dsp:spPr>
        <a:xfrm>
          <a:off x="3592152" y="2145423"/>
          <a:ext cx="2950021" cy="20649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واجهة المحل الافتراضية </a:t>
          </a:r>
          <a:r>
            <a:rPr lang="en-US" sz="1000" b="0" u="none" kern="1200" dirty="0" smtClean="0"/>
            <a:t>Virtual Storefront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مراكز التسويق </a:t>
          </a:r>
          <a:r>
            <a:rPr lang="en-US" sz="1000" b="0" u="none" kern="1200" dirty="0" smtClean="0"/>
            <a:t>Marketplace Concentrator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وسطاء (سماسرة) المعلومات </a:t>
          </a:r>
          <a:r>
            <a:rPr lang="en-US" sz="1000" b="0" u="none" kern="1200" dirty="0" smtClean="0"/>
            <a:t>Information Brokers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وسطاء (سماسرة) المعاملات </a:t>
          </a:r>
          <a:r>
            <a:rPr lang="en-US" sz="1000" b="0" u="none" kern="1200" dirty="0" smtClean="0"/>
            <a:t>Transaction Brokers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تسليم المنتجات الرقمية </a:t>
          </a:r>
          <a:r>
            <a:rPr lang="en-US" sz="1000" b="0" u="none" kern="1200" dirty="0" smtClean="0"/>
            <a:t>Digital Product Delivery 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مزود خدمات مباشر </a:t>
          </a:r>
          <a:r>
            <a:rPr lang="en-US" sz="1000" b="0" u="none" kern="1200" dirty="0" smtClean="0"/>
            <a:t>On-Line Services Provider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المزاد العكسي </a:t>
          </a:r>
          <a:r>
            <a:rPr lang="en-US" sz="1000" b="0" u="none" kern="1200" dirty="0" smtClean="0"/>
            <a:t>:Reverse Auction 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مزود المعلومات </a:t>
          </a:r>
          <a:r>
            <a:rPr lang="en-US" sz="1000" b="0" u="none" kern="1200" dirty="0" smtClean="0"/>
            <a:t>Content Provider</a:t>
          </a:r>
          <a:endParaRPr lang="ar-SA" sz="1000" b="0" u="none" kern="1200" dirty="0"/>
        </a:p>
      </dsp:txBody>
      <dsp:txXfrm>
        <a:off x="3692971" y="2246242"/>
        <a:ext cx="2748383" cy="1863281"/>
      </dsp:txXfrm>
    </dsp:sp>
    <dsp:sp modelId="{DC5F1DBF-1A2B-4598-8787-A07A85765044}">
      <dsp:nvSpPr>
        <dsp:cNvPr id="0" name=""/>
        <dsp:cNvSpPr/>
      </dsp:nvSpPr>
      <dsp:spPr>
        <a:xfrm>
          <a:off x="6199410" y="2555377"/>
          <a:ext cx="2145564" cy="166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C12B5-0C48-497A-A377-072BF772B00D}">
      <dsp:nvSpPr>
        <dsp:cNvPr id="0" name=""/>
        <dsp:cNvSpPr/>
      </dsp:nvSpPr>
      <dsp:spPr>
        <a:xfrm>
          <a:off x="5554701" y="4682362"/>
          <a:ext cx="2950021" cy="20649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مواقع استضافة الخدمات  </a:t>
          </a:r>
          <a:r>
            <a:rPr lang="en-US" sz="1000" b="0" u="none" kern="1200" dirty="0" smtClean="0"/>
            <a:t>(Web Hosting Service)</a:t>
          </a:r>
          <a:endParaRPr lang="ar-SA" sz="1000" b="0" u="none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b="0" u="none" kern="1200" dirty="0" smtClean="0"/>
            <a:t>نظام الدفع الالكتروني </a:t>
          </a:r>
          <a:r>
            <a:rPr lang="en-US" sz="1000" b="0" u="none" kern="1200" dirty="0" smtClean="0"/>
            <a:t>(Electronic Payment System) </a:t>
          </a:r>
          <a:endParaRPr lang="ar-SA" sz="1000" b="0" u="none" kern="1200" dirty="0"/>
        </a:p>
      </dsp:txBody>
      <dsp:txXfrm>
        <a:off x="5655520" y="4783181"/>
        <a:ext cx="2748383" cy="1863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E149A26-F3F2-4486-BCE0-6B9A42506905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43A5644-A8B3-48F8-8CB2-9421E251861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923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B601057-900A-4B2A-A1A5-DB41461FD5C7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386574-AB5B-45DC-8285-04A360C8A67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diagramLayout" Target="../diagrams/layout16.xml"/><Relationship Id="rId18" Type="http://schemas.openxmlformats.org/officeDocument/2006/relationships/diagramLayout" Target="../diagrams/layout17.xml"/><Relationship Id="rId26" Type="http://schemas.microsoft.com/office/2007/relationships/diagramDrawing" Target="../diagrams/drawing18.xml"/><Relationship Id="rId3" Type="http://schemas.openxmlformats.org/officeDocument/2006/relationships/diagramLayout" Target="../diagrams/layout14.xml"/><Relationship Id="rId21" Type="http://schemas.microsoft.com/office/2007/relationships/diagramDrawing" Target="../diagrams/drawing17.xml"/><Relationship Id="rId7" Type="http://schemas.openxmlformats.org/officeDocument/2006/relationships/diagramData" Target="../diagrams/data15.xml"/><Relationship Id="rId12" Type="http://schemas.openxmlformats.org/officeDocument/2006/relationships/diagramData" Target="../diagrams/data16.xml"/><Relationship Id="rId17" Type="http://schemas.openxmlformats.org/officeDocument/2006/relationships/diagramData" Target="../diagrams/data17.xml"/><Relationship Id="rId25" Type="http://schemas.openxmlformats.org/officeDocument/2006/relationships/diagramColors" Target="../diagrams/colors18.xml"/><Relationship Id="rId2" Type="http://schemas.openxmlformats.org/officeDocument/2006/relationships/diagramData" Target="../diagrams/data14.xml"/><Relationship Id="rId16" Type="http://schemas.microsoft.com/office/2007/relationships/diagramDrawing" Target="../diagrams/drawing16.xml"/><Relationship Id="rId20" Type="http://schemas.openxmlformats.org/officeDocument/2006/relationships/diagramColors" Target="../diagrams/colors17.xml"/><Relationship Id="rId29" Type="http://schemas.openxmlformats.org/officeDocument/2006/relationships/diagramQuickStyle" Target="../diagrams/quickStyle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24" Type="http://schemas.openxmlformats.org/officeDocument/2006/relationships/diagramQuickStyle" Target="../diagrams/quickStyle18.xml"/><Relationship Id="rId5" Type="http://schemas.openxmlformats.org/officeDocument/2006/relationships/diagramColors" Target="../diagrams/colors14.xml"/><Relationship Id="rId15" Type="http://schemas.openxmlformats.org/officeDocument/2006/relationships/diagramColors" Target="../diagrams/colors16.xml"/><Relationship Id="rId23" Type="http://schemas.openxmlformats.org/officeDocument/2006/relationships/diagramLayout" Target="../diagrams/layout18.xml"/><Relationship Id="rId28" Type="http://schemas.openxmlformats.org/officeDocument/2006/relationships/diagramLayout" Target="../diagrams/layout19.xml"/><Relationship Id="rId10" Type="http://schemas.openxmlformats.org/officeDocument/2006/relationships/diagramColors" Target="../diagrams/colors15.xml"/><Relationship Id="rId19" Type="http://schemas.openxmlformats.org/officeDocument/2006/relationships/diagramQuickStyle" Target="../diagrams/quickStyle17.xml"/><Relationship Id="rId31" Type="http://schemas.microsoft.com/office/2007/relationships/diagramDrawing" Target="../diagrams/drawing19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diagramQuickStyle" Target="../diagrams/quickStyle16.xml"/><Relationship Id="rId22" Type="http://schemas.openxmlformats.org/officeDocument/2006/relationships/diagramData" Target="../diagrams/data18.xml"/><Relationship Id="rId27" Type="http://schemas.openxmlformats.org/officeDocument/2006/relationships/diagramData" Target="../diagrams/data19.xml"/><Relationship Id="rId30" Type="http://schemas.openxmlformats.org/officeDocument/2006/relationships/diagramColors" Target="../diagrams/colors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diagramLayout" Target="../diagrams/layout22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12" Type="http://schemas.openxmlformats.org/officeDocument/2006/relationships/diagramData" Target="../diagrams/data22.xml"/><Relationship Id="rId2" Type="http://schemas.openxmlformats.org/officeDocument/2006/relationships/diagramData" Target="../diagrams/data20.xml"/><Relationship Id="rId16" Type="http://schemas.microsoft.com/office/2007/relationships/diagramDrawing" Target="../diagrams/drawing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5" Type="http://schemas.openxmlformats.org/officeDocument/2006/relationships/diagramColors" Target="../diagrams/colors22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diagramQuickStyle" Target="../diagrams/quickStyle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3" Type="http://schemas.openxmlformats.org/officeDocument/2006/relationships/diagramLayout" Target="../diagrams/layout23.xml"/><Relationship Id="rId7" Type="http://schemas.openxmlformats.org/officeDocument/2006/relationships/diagramData" Target="../diagrams/data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5" Type="http://schemas.openxmlformats.org/officeDocument/2006/relationships/diagramColors" Target="../diagrams/colors23.xml"/><Relationship Id="rId10" Type="http://schemas.openxmlformats.org/officeDocument/2006/relationships/diagramColors" Target="../diagrams/colors24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6.xml"/><Relationship Id="rId13" Type="http://schemas.openxmlformats.org/officeDocument/2006/relationships/diagramLayout" Target="../diagrams/layout27.xml"/><Relationship Id="rId18" Type="http://schemas.openxmlformats.org/officeDocument/2006/relationships/diagramLayout" Target="../diagrams/layout28.xml"/><Relationship Id="rId26" Type="http://schemas.microsoft.com/office/2007/relationships/diagramDrawing" Target="../diagrams/drawing29.xml"/><Relationship Id="rId3" Type="http://schemas.openxmlformats.org/officeDocument/2006/relationships/diagramLayout" Target="../diagrams/layout25.xml"/><Relationship Id="rId21" Type="http://schemas.microsoft.com/office/2007/relationships/diagramDrawing" Target="../diagrams/drawing28.xml"/><Relationship Id="rId7" Type="http://schemas.openxmlformats.org/officeDocument/2006/relationships/diagramData" Target="../diagrams/data26.xml"/><Relationship Id="rId12" Type="http://schemas.openxmlformats.org/officeDocument/2006/relationships/diagramData" Target="../diagrams/data27.xml"/><Relationship Id="rId17" Type="http://schemas.openxmlformats.org/officeDocument/2006/relationships/diagramData" Target="../diagrams/data28.xml"/><Relationship Id="rId25" Type="http://schemas.openxmlformats.org/officeDocument/2006/relationships/diagramColors" Target="../diagrams/colors29.xml"/><Relationship Id="rId2" Type="http://schemas.openxmlformats.org/officeDocument/2006/relationships/diagramData" Target="../diagrams/data25.xml"/><Relationship Id="rId16" Type="http://schemas.microsoft.com/office/2007/relationships/diagramDrawing" Target="../diagrams/drawing27.xml"/><Relationship Id="rId20" Type="http://schemas.openxmlformats.org/officeDocument/2006/relationships/diagramColors" Target="../diagrams/colors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11" Type="http://schemas.microsoft.com/office/2007/relationships/diagramDrawing" Target="../diagrams/drawing26.xml"/><Relationship Id="rId24" Type="http://schemas.openxmlformats.org/officeDocument/2006/relationships/diagramQuickStyle" Target="../diagrams/quickStyle29.xml"/><Relationship Id="rId5" Type="http://schemas.openxmlformats.org/officeDocument/2006/relationships/diagramColors" Target="../diagrams/colors25.xml"/><Relationship Id="rId15" Type="http://schemas.openxmlformats.org/officeDocument/2006/relationships/diagramColors" Target="../diagrams/colors27.xml"/><Relationship Id="rId23" Type="http://schemas.openxmlformats.org/officeDocument/2006/relationships/diagramLayout" Target="../diagrams/layout29.xml"/><Relationship Id="rId10" Type="http://schemas.openxmlformats.org/officeDocument/2006/relationships/diagramColors" Target="../diagrams/colors26.xml"/><Relationship Id="rId19" Type="http://schemas.openxmlformats.org/officeDocument/2006/relationships/diagramQuickStyle" Target="../diagrams/quickStyle28.xml"/><Relationship Id="rId4" Type="http://schemas.openxmlformats.org/officeDocument/2006/relationships/diagramQuickStyle" Target="../diagrams/quickStyle25.xml"/><Relationship Id="rId9" Type="http://schemas.openxmlformats.org/officeDocument/2006/relationships/diagramQuickStyle" Target="../diagrams/quickStyle26.xml"/><Relationship Id="rId14" Type="http://schemas.openxmlformats.org/officeDocument/2006/relationships/diagramQuickStyle" Target="../diagrams/quickStyle27.xml"/><Relationship Id="rId22" Type="http://schemas.openxmlformats.org/officeDocument/2006/relationships/diagramData" Target="../diagrams/data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1.xml"/><Relationship Id="rId13" Type="http://schemas.openxmlformats.org/officeDocument/2006/relationships/diagramLayout" Target="../diagrams/layout32.xml"/><Relationship Id="rId3" Type="http://schemas.openxmlformats.org/officeDocument/2006/relationships/diagramLayout" Target="../diagrams/layout30.xml"/><Relationship Id="rId7" Type="http://schemas.openxmlformats.org/officeDocument/2006/relationships/diagramData" Target="../diagrams/data31.xml"/><Relationship Id="rId12" Type="http://schemas.openxmlformats.org/officeDocument/2006/relationships/diagramData" Target="../diagrams/data32.xml"/><Relationship Id="rId2" Type="http://schemas.openxmlformats.org/officeDocument/2006/relationships/diagramData" Target="../diagrams/data30.xml"/><Relationship Id="rId16" Type="http://schemas.microsoft.com/office/2007/relationships/diagramDrawing" Target="../diagrams/drawing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11" Type="http://schemas.microsoft.com/office/2007/relationships/diagramDrawing" Target="../diagrams/drawing31.xml"/><Relationship Id="rId5" Type="http://schemas.openxmlformats.org/officeDocument/2006/relationships/diagramColors" Target="../diagrams/colors30.xml"/><Relationship Id="rId15" Type="http://schemas.openxmlformats.org/officeDocument/2006/relationships/diagramColors" Target="../diagrams/colors32.xml"/><Relationship Id="rId10" Type="http://schemas.openxmlformats.org/officeDocument/2006/relationships/diagramColors" Target="../diagrams/colors31.xml"/><Relationship Id="rId4" Type="http://schemas.openxmlformats.org/officeDocument/2006/relationships/diagramQuickStyle" Target="../diagrams/quickStyle30.xml"/><Relationship Id="rId9" Type="http://schemas.openxmlformats.org/officeDocument/2006/relationships/diagramQuickStyle" Target="../diagrams/quickStyle31.xml"/><Relationship Id="rId14" Type="http://schemas.openxmlformats.org/officeDocument/2006/relationships/diagramQuickStyle" Target="../diagrams/quickStyle3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5.xml"/><Relationship Id="rId18" Type="http://schemas.openxmlformats.org/officeDocument/2006/relationships/diagramLayout" Target="../diagrams/layout36.xml"/><Relationship Id="rId26" Type="http://schemas.microsoft.com/office/2007/relationships/diagramDrawing" Target="../diagrams/drawing37.xml"/><Relationship Id="rId3" Type="http://schemas.openxmlformats.org/officeDocument/2006/relationships/diagramLayout" Target="../diagrams/layout33.xml"/><Relationship Id="rId21" Type="http://schemas.microsoft.com/office/2007/relationships/diagramDrawing" Target="../diagrams/drawing36.xml"/><Relationship Id="rId34" Type="http://schemas.openxmlformats.org/officeDocument/2006/relationships/diagramQuickStyle" Target="../diagrams/quickStyle39.xml"/><Relationship Id="rId7" Type="http://schemas.openxmlformats.org/officeDocument/2006/relationships/diagramData" Target="../diagrams/data34.xml"/><Relationship Id="rId12" Type="http://schemas.openxmlformats.org/officeDocument/2006/relationships/diagramData" Target="../diagrams/data35.xml"/><Relationship Id="rId17" Type="http://schemas.openxmlformats.org/officeDocument/2006/relationships/diagramData" Target="../diagrams/data36.xml"/><Relationship Id="rId25" Type="http://schemas.openxmlformats.org/officeDocument/2006/relationships/diagramColors" Target="../diagrams/colors37.xml"/><Relationship Id="rId33" Type="http://schemas.openxmlformats.org/officeDocument/2006/relationships/diagramLayout" Target="../diagrams/layout39.xml"/><Relationship Id="rId2" Type="http://schemas.openxmlformats.org/officeDocument/2006/relationships/diagramData" Target="../diagrams/data33.xml"/><Relationship Id="rId16" Type="http://schemas.microsoft.com/office/2007/relationships/diagramDrawing" Target="../diagrams/drawing35.xml"/><Relationship Id="rId20" Type="http://schemas.openxmlformats.org/officeDocument/2006/relationships/diagramColors" Target="../diagrams/colors36.xml"/><Relationship Id="rId29" Type="http://schemas.openxmlformats.org/officeDocument/2006/relationships/diagramQuickStyle" Target="../diagrams/quickStyle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11" Type="http://schemas.microsoft.com/office/2007/relationships/diagramDrawing" Target="../diagrams/drawing34.xml"/><Relationship Id="rId24" Type="http://schemas.openxmlformats.org/officeDocument/2006/relationships/diagramQuickStyle" Target="../diagrams/quickStyle37.xml"/><Relationship Id="rId32" Type="http://schemas.openxmlformats.org/officeDocument/2006/relationships/diagramData" Target="../diagrams/data39.xml"/><Relationship Id="rId5" Type="http://schemas.openxmlformats.org/officeDocument/2006/relationships/diagramColors" Target="../diagrams/colors33.xml"/><Relationship Id="rId15" Type="http://schemas.openxmlformats.org/officeDocument/2006/relationships/diagramColors" Target="../diagrams/colors35.xml"/><Relationship Id="rId23" Type="http://schemas.openxmlformats.org/officeDocument/2006/relationships/diagramLayout" Target="../diagrams/layout37.xml"/><Relationship Id="rId28" Type="http://schemas.openxmlformats.org/officeDocument/2006/relationships/diagramLayout" Target="../diagrams/layout38.xml"/><Relationship Id="rId36" Type="http://schemas.microsoft.com/office/2007/relationships/diagramDrawing" Target="../diagrams/drawing39.xml"/><Relationship Id="rId10" Type="http://schemas.openxmlformats.org/officeDocument/2006/relationships/diagramColors" Target="../diagrams/colors34.xml"/><Relationship Id="rId19" Type="http://schemas.openxmlformats.org/officeDocument/2006/relationships/diagramQuickStyle" Target="../diagrams/quickStyle36.xml"/><Relationship Id="rId31" Type="http://schemas.microsoft.com/office/2007/relationships/diagramDrawing" Target="../diagrams/drawing38.xml"/><Relationship Id="rId4" Type="http://schemas.openxmlformats.org/officeDocument/2006/relationships/diagramQuickStyle" Target="../diagrams/quickStyle33.xml"/><Relationship Id="rId9" Type="http://schemas.openxmlformats.org/officeDocument/2006/relationships/diagramQuickStyle" Target="../diagrams/quickStyle34.xml"/><Relationship Id="rId14" Type="http://schemas.openxmlformats.org/officeDocument/2006/relationships/diagramQuickStyle" Target="../diagrams/quickStyle35.xml"/><Relationship Id="rId22" Type="http://schemas.openxmlformats.org/officeDocument/2006/relationships/diagramData" Target="../diagrams/data37.xml"/><Relationship Id="rId27" Type="http://schemas.openxmlformats.org/officeDocument/2006/relationships/diagramData" Target="../diagrams/data38.xml"/><Relationship Id="rId30" Type="http://schemas.openxmlformats.org/officeDocument/2006/relationships/diagramColors" Target="../diagrams/colors38.xml"/><Relationship Id="rId35" Type="http://schemas.openxmlformats.org/officeDocument/2006/relationships/diagramColors" Target="../diagrams/colors39.xml"/><Relationship Id="rId8" Type="http://schemas.openxmlformats.org/officeDocument/2006/relationships/diagramLayout" Target="../diagrams/layout3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1.xml"/><Relationship Id="rId13" Type="http://schemas.openxmlformats.org/officeDocument/2006/relationships/diagramLayout" Target="../diagrams/layout42.xml"/><Relationship Id="rId18" Type="http://schemas.openxmlformats.org/officeDocument/2006/relationships/diagramLayout" Target="../diagrams/layout43.xml"/><Relationship Id="rId3" Type="http://schemas.openxmlformats.org/officeDocument/2006/relationships/diagramLayout" Target="../diagrams/layout40.xml"/><Relationship Id="rId21" Type="http://schemas.microsoft.com/office/2007/relationships/diagramDrawing" Target="../diagrams/drawing43.xml"/><Relationship Id="rId7" Type="http://schemas.openxmlformats.org/officeDocument/2006/relationships/diagramData" Target="../diagrams/data41.xml"/><Relationship Id="rId12" Type="http://schemas.openxmlformats.org/officeDocument/2006/relationships/diagramData" Target="../diagrams/data42.xml"/><Relationship Id="rId17" Type="http://schemas.openxmlformats.org/officeDocument/2006/relationships/diagramData" Target="../diagrams/data43.xml"/><Relationship Id="rId2" Type="http://schemas.openxmlformats.org/officeDocument/2006/relationships/diagramData" Target="../diagrams/data40.xml"/><Relationship Id="rId16" Type="http://schemas.microsoft.com/office/2007/relationships/diagramDrawing" Target="../diagrams/drawing42.xml"/><Relationship Id="rId20" Type="http://schemas.openxmlformats.org/officeDocument/2006/relationships/diagramColors" Target="../diagrams/colors4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11" Type="http://schemas.microsoft.com/office/2007/relationships/diagramDrawing" Target="../diagrams/drawing41.xml"/><Relationship Id="rId5" Type="http://schemas.openxmlformats.org/officeDocument/2006/relationships/diagramColors" Target="../diagrams/colors40.xml"/><Relationship Id="rId15" Type="http://schemas.openxmlformats.org/officeDocument/2006/relationships/diagramColors" Target="../diagrams/colors42.xml"/><Relationship Id="rId10" Type="http://schemas.openxmlformats.org/officeDocument/2006/relationships/diagramColors" Target="../diagrams/colors41.xml"/><Relationship Id="rId19" Type="http://schemas.openxmlformats.org/officeDocument/2006/relationships/diagramQuickStyle" Target="../diagrams/quickStyle43.xml"/><Relationship Id="rId4" Type="http://schemas.openxmlformats.org/officeDocument/2006/relationships/diagramQuickStyle" Target="../diagrams/quickStyle40.xml"/><Relationship Id="rId9" Type="http://schemas.openxmlformats.org/officeDocument/2006/relationships/diagramQuickStyle" Target="../diagrams/quickStyle41.xml"/><Relationship Id="rId14" Type="http://schemas.openxmlformats.org/officeDocument/2006/relationships/diagramQuickStyle" Target="../diagrams/quickStyle4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5.xml"/><Relationship Id="rId13" Type="http://schemas.openxmlformats.org/officeDocument/2006/relationships/diagramLayout" Target="../diagrams/layout46.xml"/><Relationship Id="rId3" Type="http://schemas.openxmlformats.org/officeDocument/2006/relationships/diagramLayout" Target="../diagrams/layout44.xml"/><Relationship Id="rId7" Type="http://schemas.openxmlformats.org/officeDocument/2006/relationships/diagramData" Target="../diagrams/data45.xml"/><Relationship Id="rId12" Type="http://schemas.openxmlformats.org/officeDocument/2006/relationships/diagramData" Target="../diagrams/data46.xml"/><Relationship Id="rId2" Type="http://schemas.openxmlformats.org/officeDocument/2006/relationships/diagramData" Target="../diagrams/data44.xml"/><Relationship Id="rId16" Type="http://schemas.microsoft.com/office/2007/relationships/diagramDrawing" Target="../diagrams/drawing4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11" Type="http://schemas.microsoft.com/office/2007/relationships/diagramDrawing" Target="../diagrams/drawing45.xml"/><Relationship Id="rId5" Type="http://schemas.openxmlformats.org/officeDocument/2006/relationships/diagramColors" Target="../diagrams/colors44.xml"/><Relationship Id="rId15" Type="http://schemas.openxmlformats.org/officeDocument/2006/relationships/diagramColors" Target="../diagrams/colors46.xml"/><Relationship Id="rId10" Type="http://schemas.openxmlformats.org/officeDocument/2006/relationships/diagramColors" Target="../diagrams/colors45.xml"/><Relationship Id="rId4" Type="http://schemas.openxmlformats.org/officeDocument/2006/relationships/diagramQuickStyle" Target="../diagrams/quickStyle44.xml"/><Relationship Id="rId9" Type="http://schemas.openxmlformats.org/officeDocument/2006/relationships/diagramQuickStyle" Target="../diagrams/quickStyle45.xml"/><Relationship Id="rId14" Type="http://schemas.openxmlformats.org/officeDocument/2006/relationships/diagramQuickStyle" Target="../diagrams/quickStyle4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8.xml"/><Relationship Id="rId3" Type="http://schemas.openxmlformats.org/officeDocument/2006/relationships/diagramLayout" Target="../diagrams/layout47.xml"/><Relationship Id="rId7" Type="http://schemas.openxmlformats.org/officeDocument/2006/relationships/diagramData" Target="../diagrams/data48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7.xml"/><Relationship Id="rId11" Type="http://schemas.microsoft.com/office/2007/relationships/diagramDrawing" Target="../diagrams/drawing48.xml"/><Relationship Id="rId5" Type="http://schemas.openxmlformats.org/officeDocument/2006/relationships/diagramColors" Target="../diagrams/colors47.xml"/><Relationship Id="rId10" Type="http://schemas.openxmlformats.org/officeDocument/2006/relationships/diagramColors" Target="../diagrams/colors48.xml"/><Relationship Id="rId4" Type="http://schemas.openxmlformats.org/officeDocument/2006/relationships/diagramQuickStyle" Target="../diagrams/quickStyle47.xml"/><Relationship Id="rId9" Type="http://schemas.openxmlformats.org/officeDocument/2006/relationships/diagramQuickStyle" Target="../diagrams/quickStyle4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0.xml"/><Relationship Id="rId3" Type="http://schemas.openxmlformats.org/officeDocument/2006/relationships/diagramLayout" Target="../diagrams/layout49.xml"/><Relationship Id="rId7" Type="http://schemas.openxmlformats.org/officeDocument/2006/relationships/diagramData" Target="../diagrams/data50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9.xml"/><Relationship Id="rId11" Type="http://schemas.microsoft.com/office/2007/relationships/diagramDrawing" Target="../diagrams/drawing50.xml"/><Relationship Id="rId5" Type="http://schemas.openxmlformats.org/officeDocument/2006/relationships/diagramColors" Target="../diagrams/colors49.xml"/><Relationship Id="rId10" Type="http://schemas.openxmlformats.org/officeDocument/2006/relationships/diagramColors" Target="../diagrams/colors50.xml"/><Relationship Id="rId4" Type="http://schemas.openxmlformats.org/officeDocument/2006/relationships/diagramQuickStyle" Target="../diagrams/quickStyle49.xml"/><Relationship Id="rId9" Type="http://schemas.openxmlformats.org/officeDocument/2006/relationships/diagramQuickStyle" Target="../diagrams/quickStyle5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2.xml"/><Relationship Id="rId3" Type="http://schemas.openxmlformats.org/officeDocument/2006/relationships/diagramLayout" Target="../diagrams/layout51.xml"/><Relationship Id="rId7" Type="http://schemas.openxmlformats.org/officeDocument/2006/relationships/diagramData" Target="../diagrams/data52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1.xml"/><Relationship Id="rId11" Type="http://schemas.microsoft.com/office/2007/relationships/diagramDrawing" Target="../diagrams/drawing52.xml"/><Relationship Id="rId5" Type="http://schemas.openxmlformats.org/officeDocument/2006/relationships/diagramColors" Target="../diagrams/colors51.xml"/><Relationship Id="rId10" Type="http://schemas.openxmlformats.org/officeDocument/2006/relationships/diagramColors" Target="../diagrams/colors52.xml"/><Relationship Id="rId4" Type="http://schemas.openxmlformats.org/officeDocument/2006/relationships/diagramQuickStyle" Target="../diagrams/quickStyle51.xml"/><Relationship Id="rId9" Type="http://schemas.openxmlformats.org/officeDocument/2006/relationships/diagramQuickStyle" Target="../diagrams/quickStyle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4.xml"/><Relationship Id="rId13" Type="http://schemas.openxmlformats.org/officeDocument/2006/relationships/diagramLayout" Target="../diagrams/layout55.xml"/><Relationship Id="rId18" Type="http://schemas.openxmlformats.org/officeDocument/2006/relationships/diagramLayout" Target="../diagrams/layout56.xml"/><Relationship Id="rId26" Type="http://schemas.microsoft.com/office/2007/relationships/diagramDrawing" Target="../diagrams/drawing57.xml"/><Relationship Id="rId3" Type="http://schemas.openxmlformats.org/officeDocument/2006/relationships/diagramLayout" Target="../diagrams/layout53.xml"/><Relationship Id="rId21" Type="http://schemas.microsoft.com/office/2007/relationships/diagramDrawing" Target="../diagrams/drawing56.xml"/><Relationship Id="rId7" Type="http://schemas.openxmlformats.org/officeDocument/2006/relationships/diagramData" Target="../diagrams/data54.xml"/><Relationship Id="rId12" Type="http://schemas.openxmlformats.org/officeDocument/2006/relationships/diagramData" Target="../diagrams/data55.xml"/><Relationship Id="rId17" Type="http://schemas.openxmlformats.org/officeDocument/2006/relationships/diagramData" Target="../diagrams/data56.xml"/><Relationship Id="rId25" Type="http://schemas.openxmlformats.org/officeDocument/2006/relationships/diagramColors" Target="../diagrams/colors57.xml"/><Relationship Id="rId2" Type="http://schemas.openxmlformats.org/officeDocument/2006/relationships/diagramData" Target="../diagrams/data53.xml"/><Relationship Id="rId16" Type="http://schemas.microsoft.com/office/2007/relationships/diagramDrawing" Target="../diagrams/drawing55.xml"/><Relationship Id="rId20" Type="http://schemas.openxmlformats.org/officeDocument/2006/relationships/diagramColors" Target="../diagrams/colors56.xml"/><Relationship Id="rId29" Type="http://schemas.openxmlformats.org/officeDocument/2006/relationships/diagramQuickStyle" Target="../diagrams/quickStyle5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3.xml"/><Relationship Id="rId11" Type="http://schemas.microsoft.com/office/2007/relationships/diagramDrawing" Target="../diagrams/drawing54.xml"/><Relationship Id="rId24" Type="http://schemas.openxmlformats.org/officeDocument/2006/relationships/diagramQuickStyle" Target="../diagrams/quickStyle57.xml"/><Relationship Id="rId5" Type="http://schemas.openxmlformats.org/officeDocument/2006/relationships/diagramColors" Target="../diagrams/colors53.xml"/><Relationship Id="rId15" Type="http://schemas.openxmlformats.org/officeDocument/2006/relationships/diagramColors" Target="../diagrams/colors55.xml"/><Relationship Id="rId23" Type="http://schemas.openxmlformats.org/officeDocument/2006/relationships/diagramLayout" Target="../diagrams/layout57.xml"/><Relationship Id="rId28" Type="http://schemas.openxmlformats.org/officeDocument/2006/relationships/diagramLayout" Target="../diagrams/layout58.xml"/><Relationship Id="rId10" Type="http://schemas.openxmlformats.org/officeDocument/2006/relationships/diagramColors" Target="../diagrams/colors54.xml"/><Relationship Id="rId19" Type="http://schemas.openxmlformats.org/officeDocument/2006/relationships/diagramQuickStyle" Target="../diagrams/quickStyle56.xml"/><Relationship Id="rId31" Type="http://schemas.microsoft.com/office/2007/relationships/diagramDrawing" Target="../diagrams/drawing58.xml"/><Relationship Id="rId4" Type="http://schemas.openxmlformats.org/officeDocument/2006/relationships/diagramQuickStyle" Target="../diagrams/quickStyle53.xml"/><Relationship Id="rId9" Type="http://schemas.openxmlformats.org/officeDocument/2006/relationships/diagramQuickStyle" Target="../diagrams/quickStyle54.xml"/><Relationship Id="rId14" Type="http://schemas.openxmlformats.org/officeDocument/2006/relationships/diagramQuickStyle" Target="../diagrams/quickStyle55.xml"/><Relationship Id="rId22" Type="http://schemas.openxmlformats.org/officeDocument/2006/relationships/diagramData" Target="../diagrams/data57.xml"/><Relationship Id="rId27" Type="http://schemas.openxmlformats.org/officeDocument/2006/relationships/diagramData" Target="../diagrams/data58.xml"/><Relationship Id="rId30" Type="http://schemas.openxmlformats.org/officeDocument/2006/relationships/diagramColors" Target="../diagrams/colors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48541850"/>
              </p:ext>
            </p:extLst>
          </p:nvPr>
        </p:nvGraphicFramePr>
        <p:xfrm>
          <a:off x="4648200" y="0"/>
          <a:ext cx="44958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67000" y="381000"/>
            <a:ext cx="300413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التحولات</a:t>
            </a:r>
            <a:r>
              <a:rPr lang="ar-SA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r>
              <a:rPr lang="ar-SA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التي </a:t>
            </a:r>
            <a:r>
              <a:rPr lang="ar-EG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هيأت</a:t>
            </a:r>
            <a:endParaRPr lang="ar-SA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EG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لها </a:t>
            </a:r>
            <a:r>
              <a:rPr lang="ar-SA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ثورة</a:t>
            </a:r>
          </a:p>
          <a:p>
            <a:r>
              <a:rPr lang="ar-SA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المعلومات</a:t>
            </a:r>
            <a:endParaRPr lang="ar-EG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05384972"/>
              </p:ext>
            </p:extLst>
          </p:nvPr>
        </p:nvGraphicFramePr>
        <p:xfrm>
          <a:off x="0" y="0"/>
          <a:ext cx="4572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75459376"/>
              </p:ext>
            </p:extLst>
          </p:nvPr>
        </p:nvGraphicFramePr>
        <p:xfrm>
          <a:off x="2590800" y="1143000"/>
          <a:ext cx="6400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3" name="رسم تخطيطي 22"/>
          <p:cNvGraphicFramePr/>
          <p:nvPr>
            <p:extLst>
              <p:ext uri="{D42A27DB-BD31-4B8C-83A1-F6EECF244321}">
                <p14:modId xmlns:p14="http://schemas.microsoft.com/office/powerpoint/2010/main" val="1320365436"/>
              </p:ext>
            </p:extLst>
          </p:nvPr>
        </p:nvGraphicFramePr>
        <p:xfrm>
          <a:off x="1600200" y="2057400"/>
          <a:ext cx="4038600" cy="337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4" name="مربع نص 23"/>
          <p:cNvSpPr txBox="1"/>
          <p:nvPr/>
        </p:nvSpPr>
        <p:spPr>
          <a:xfrm>
            <a:off x="1143000" y="1828800"/>
            <a:ext cx="36576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1600" kern="0" dirty="0">
                <a:solidFill>
                  <a:srgbClr val="7030A0"/>
                </a:solidFill>
              </a:rPr>
              <a:t>التحولات على </a:t>
            </a:r>
            <a:r>
              <a:rPr lang="ar-SA" sz="1600" kern="0" dirty="0" smtClean="0">
                <a:solidFill>
                  <a:srgbClr val="7030A0"/>
                </a:solidFill>
              </a:rPr>
              <a:t>مستوى </a:t>
            </a:r>
            <a:r>
              <a:rPr lang="ar-SA" sz="1600" kern="0" dirty="0">
                <a:solidFill>
                  <a:srgbClr val="7030A0"/>
                </a:solidFill>
              </a:rPr>
              <a:t>المؤسسات</a:t>
            </a:r>
            <a:endParaRPr lang="en-US" sz="1600" kern="0" dirty="0">
              <a:solidFill>
                <a:srgbClr val="7030A0"/>
              </a:solidFill>
            </a:endParaRPr>
          </a:p>
          <a:p>
            <a:endParaRPr lang="ar-SA" dirty="0"/>
          </a:p>
        </p:txBody>
      </p:sp>
      <p:graphicFrame>
        <p:nvGraphicFramePr>
          <p:cNvPr id="25" name="Diagram 5"/>
          <p:cNvGraphicFramePr/>
          <p:nvPr>
            <p:extLst>
              <p:ext uri="{D42A27DB-BD31-4B8C-83A1-F6EECF244321}">
                <p14:modId xmlns:p14="http://schemas.microsoft.com/office/powerpoint/2010/main" val="1939991304"/>
              </p:ext>
            </p:extLst>
          </p:nvPr>
        </p:nvGraphicFramePr>
        <p:xfrm>
          <a:off x="1882422" y="5562600"/>
          <a:ext cx="7239000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7" name="مربع نص 26"/>
          <p:cNvSpPr txBox="1"/>
          <p:nvPr/>
        </p:nvSpPr>
        <p:spPr>
          <a:xfrm>
            <a:off x="1752600" y="5334000"/>
            <a:ext cx="4495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اهم مصطلحات في النظم</a:t>
            </a:r>
          </a:p>
          <a:p>
            <a:endParaRPr lang="ar-SA" dirty="0"/>
          </a:p>
        </p:txBody>
      </p:sp>
      <p:sp>
        <p:nvSpPr>
          <p:cNvPr id="2" name="زاوية مطوية 1"/>
          <p:cNvSpPr/>
          <p:nvPr/>
        </p:nvSpPr>
        <p:spPr>
          <a:xfrm>
            <a:off x="0" y="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0" y="381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محاضره 1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228600" y="6488668"/>
            <a:ext cx="1600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3"/>
          <p:cNvGraphicFramePr/>
          <p:nvPr>
            <p:extLst>
              <p:ext uri="{D42A27DB-BD31-4B8C-83A1-F6EECF244321}">
                <p14:modId xmlns:p14="http://schemas.microsoft.com/office/powerpoint/2010/main" val="342363999"/>
              </p:ext>
            </p:extLst>
          </p:nvPr>
        </p:nvGraphicFramePr>
        <p:xfrm>
          <a:off x="3581400" y="381000"/>
          <a:ext cx="54102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5"/>
          <p:cNvGraphicFramePr/>
          <p:nvPr>
            <p:extLst>
              <p:ext uri="{D42A27DB-BD31-4B8C-83A1-F6EECF244321}">
                <p14:modId xmlns:p14="http://schemas.microsoft.com/office/powerpoint/2010/main" val="2961794236"/>
              </p:ext>
            </p:extLst>
          </p:nvPr>
        </p:nvGraphicFramePr>
        <p:xfrm>
          <a:off x="-228600" y="990600"/>
          <a:ext cx="48768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 7"/>
          <p:cNvGraphicFramePr/>
          <p:nvPr>
            <p:extLst>
              <p:ext uri="{D42A27DB-BD31-4B8C-83A1-F6EECF244321}">
                <p14:modId xmlns:p14="http://schemas.microsoft.com/office/powerpoint/2010/main" val="4212289463"/>
              </p:ext>
            </p:extLst>
          </p:nvPr>
        </p:nvGraphicFramePr>
        <p:xfrm>
          <a:off x="5181600" y="2514600"/>
          <a:ext cx="35052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4"/>
          <p:cNvSpPr txBox="1"/>
          <p:nvPr/>
        </p:nvSpPr>
        <p:spPr>
          <a:xfrm>
            <a:off x="4495800" y="0"/>
            <a:ext cx="2819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اهم مايتوفر في النظام </a:t>
            </a:r>
            <a:r>
              <a:rPr lang="en-US" b="1" dirty="0" smtClean="0">
                <a:solidFill>
                  <a:schemeClr val="accent2"/>
                </a:solidFill>
              </a:rPr>
              <a:t>System</a:t>
            </a:r>
            <a:r>
              <a:rPr lang="ar-SA" dirty="0" smtClean="0">
                <a:solidFill>
                  <a:schemeClr val="accent2"/>
                </a:solidFill>
              </a:rPr>
              <a:t> 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-609600" y="304800"/>
            <a:ext cx="3733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مكونات نظام المعلومات</a:t>
            </a:r>
          </a:p>
          <a:p>
            <a:r>
              <a:rPr lang="en-US" dirty="0" smtClean="0">
                <a:solidFill>
                  <a:schemeClr val="accent6"/>
                </a:solidFill>
              </a:rPr>
              <a:t> Information System</a:t>
            </a:r>
            <a:endParaRPr lang="ar-SA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876800" y="2438400"/>
            <a:ext cx="3276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A" sz="2000" dirty="0" smtClean="0">
                <a:solidFill>
                  <a:schemeClr val="accent4">
                    <a:lumMod val="75000"/>
                  </a:schemeClr>
                </a:solidFill>
              </a:rPr>
              <a:t>المؤسسة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Organization</a:t>
            </a:r>
            <a:endParaRPr lang="ar-SA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8" name="Diagram 3"/>
          <p:cNvGraphicFramePr/>
          <p:nvPr>
            <p:extLst>
              <p:ext uri="{D42A27DB-BD31-4B8C-83A1-F6EECF244321}">
                <p14:modId xmlns:p14="http://schemas.microsoft.com/office/powerpoint/2010/main" val="98178671"/>
              </p:ext>
            </p:extLst>
          </p:nvPr>
        </p:nvGraphicFramePr>
        <p:xfrm>
          <a:off x="304800" y="4038600"/>
          <a:ext cx="48768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9" name="TextBox 4"/>
          <p:cNvSpPr txBox="1"/>
          <p:nvPr/>
        </p:nvSpPr>
        <p:spPr>
          <a:xfrm>
            <a:off x="0" y="5029200"/>
            <a:ext cx="373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عناصر تاثر ع انعكاس تاثير نظم المعلومات </a:t>
            </a:r>
            <a:endParaRPr lang="ar-SA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696200" y="648866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7"/>
          <p:cNvGraphicFramePr/>
          <p:nvPr>
            <p:extLst>
              <p:ext uri="{D42A27DB-BD31-4B8C-83A1-F6EECF244321}">
                <p14:modId xmlns:p14="http://schemas.microsoft.com/office/powerpoint/2010/main" val="3383408691"/>
              </p:ext>
            </p:extLst>
          </p:nvPr>
        </p:nvGraphicFramePr>
        <p:xfrm>
          <a:off x="3657600" y="3756297"/>
          <a:ext cx="6400800" cy="307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5"/>
          <p:cNvGraphicFramePr/>
          <p:nvPr>
            <p:extLst>
              <p:ext uri="{D42A27DB-BD31-4B8C-83A1-F6EECF244321}">
                <p14:modId xmlns:p14="http://schemas.microsoft.com/office/powerpoint/2010/main" val="1103655262"/>
              </p:ext>
            </p:extLst>
          </p:nvPr>
        </p:nvGraphicFramePr>
        <p:xfrm>
          <a:off x="0" y="3505200"/>
          <a:ext cx="4648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8"/>
          <p:cNvSpPr txBox="1"/>
          <p:nvPr/>
        </p:nvSpPr>
        <p:spPr>
          <a:xfrm>
            <a:off x="5181600" y="3810000"/>
            <a:ext cx="2590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ابعاد نظم</a:t>
            </a:r>
          </a:p>
          <a:p>
            <a:r>
              <a:rPr lang="ar-SA" sz="2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معلومات </a:t>
            </a:r>
            <a:endParaRPr lang="ar-SA" sz="2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762000" y="3124200"/>
            <a:ext cx="3581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2000" dirty="0" smtClean="0">
                <a:solidFill>
                  <a:srgbClr val="7030A0"/>
                </a:solidFill>
              </a:rPr>
              <a:t> الإفراد داخل المؤسسة </a:t>
            </a:r>
            <a:endParaRPr lang="ar-SA" sz="2000" dirty="0">
              <a:solidFill>
                <a:srgbClr val="7030A0"/>
              </a:solidFill>
            </a:endParaRPr>
          </a:p>
        </p:txBody>
      </p:sp>
      <p:graphicFrame>
        <p:nvGraphicFramePr>
          <p:cNvPr id="14" name="Diagram 3"/>
          <p:cNvGraphicFramePr/>
          <p:nvPr>
            <p:extLst>
              <p:ext uri="{D42A27DB-BD31-4B8C-83A1-F6EECF244321}">
                <p14:modId xmlns:p14="http://schemas.microsoft.com/office/powerpoint/2010/main" val="626703076"/>
              </p:ext>
            </p:extLst>
          </p:nvPr>
        </p:nvGraphicFramePr>
        <p:xfrm>
          <a:off x="5029200" y="228600"/>
          <a:ext cx="3733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5" name="Diagram 5"/>
          <p:cNvGraphicFramePr/>
          <p:nvPr>
            <p:extLst>
              <p:ext uri="{D42A27DB-BD31-4B8C-83A1-F6EECF244321}">
                <p14:modId xmlns:p14="http://schemas.microsoft.com/office/powerpoint/2010/main" val="683661256"/>
              </p:ext>
            </p:extLst>
          </p:nvPr>
        </p:nvGraphicFramePr>
        <p:xfrm>
          <a:off x="-533400" y="0"/>
          <a:ext cx="48006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6" name="TextBox 4"/>
          <p:cNvSpPr txBox="1"/>
          <p:nvPr/>
        </p:nvSpPr>
        <p:spPr>
          <a:xfrm>
            <a:off x="4800600" y="-76200"/>
            <a:ext cx="3657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المهام الرئيسية </a:t>
            </a:r>
            <a:r>
              <a:rPr lang="ar-EG" dirty="0" smtClean="0">
                <a:solidFill>
                  <a:srgbClr val="7030A0"/>
                </a:solidFill>
              </a:rPr>
              <a:t>للمؤسسة </a:t>
            </a:r>
            <a:r>
              <a:rPr lang="ar-SA" dirty="0" smtClean="0">
                <a:solidFill>
                  <a:srgbClr val="7030A0"/>
                </a:solidFill>
              </a:rPr>
              <a:t>التجارية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990600" y="228600"/>
            <a:ext cx="41148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وسائل </a:t>
            </a:r>
            <a:r>
              <a:rPr lang="ar-SA" sz="20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التقنيه</a:t>
            </a:r>
            <a:endParaRPr lang="ar-SA" sz="20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التي تستخدمها </a:t>
            </a:r>
          </a:p>
          <a:p>
            <a:r>
              <a:rPr lang="ar-SA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المعلومات</a:t>
            </a:r>
            <a:endParaRPr lang="ar-SA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زاوية مطوية 17"/>
          <p:cNvSpPr/>
          <p:nvPr/>
        </p:nvSpPr>
        <p:spPr>
          <a:xfrm>
            <a:off x="7391400" y="2667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7467600" y="3048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محاضره2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543800" y="35052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91120777"/>
              </p:ext>
            </p:extLst>
          </p:nvPr>
        </p:nvGraphicFramePr>
        <p:xfrm>
          <a:off x="5867400" y="304800"/>
          <a:ext cx="4114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مربع نص 1"/>
          <p:cNvSpPr txBox="1"/>
          <p:nvPr/>
        </p:nvSpPr>
        <p:spPr>
          <a:xfrm>
            <a:off x="5791200" y="-30480"/>
            <a:ext cx="27755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</a:rPr>
              <a:t> المفاهيم الحديثة لنظم المعلومات </a:t>
            </a: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662322644"/>
              </p:ext>
            </p:extLst>
          </p:nvPr>
        </p:nvGraphicFramePr>
        <p:xfrm>
          <a:off x="304800" y="-609600"/>
          <a:ext cx="6400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676400" y="0"/>
            <a:ext cx="304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7030A0"/>
                </a:solidFill>
              </a:rPr>
              <a:t>من العلوم التي تساهم في الجانب التقني</a:t>
            </a:r>
          </a:p>
        </p:txBody>
      </p:sp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815147427"/>
              </p:ext>
            </p:extLst>
          </p:nvPr>
        </p:nvGraphicFramePr>
        <p:xfrm>
          <a:off x="228600" y="152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676400" y="1295400"/>
            <a:ext cx="4114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6"/>
                </a:solidFill>
              </a:rPr>
              <a:t>العلوم التي تساعد ع اكتشاف القضايا </a:t>
            </a:r>
            <a:r>
              <a:rPr lang="ar-SA" dirty="0" err="1" smtClean="0">
                <a:solidFill>
                  <a:schemeClr val="accent6"/>
                </a:solidFill>
              </a:rPr>
              <a:t>السلوكيه</a:t>
            </a:r>
            <a:r>
              <a:rPr lang="ar-SA" dirty="0" smtClean="0">
                <a:solidFill>
                  <a:schemeClr val="accent6"/>
                </a:solidFill>
              </a:rPr>
              <a:t> </a:t>
            </a:r>
            <a:endParaRPr lang="ar-SA" dirty="0">
              <a:solidFill>
                <a:schemeClr val="accent6"/>
              </a:solidFill>
            </a:endParaRPr>
          </a:p>
        </p:txBody>
      </p:sp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1264715367"/>
              </p:ext>
            </p:extLst>
          </p:nvPr>
        </p:nvGraphicFramePr>
        <p:xfrm>
          <a:off x="0" y="2743200"/>
          <a:ext cx="502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1463978370"/>
              </p:ext>
            </p:extLst>
          </p:nvPr>
        </p:nvGraphicFramePr>
        <p:xfrm>
          <a:off x="4953000" y="3048001"/>
          <a:ext cx="1752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2514600" y="2590800"/>
            <a:ext cx="3886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 </a:t>
            </a:r>
            <a:r>
              <a:rPr lang="ar-SA" dirty="0">
                <a:solidFill>
                  <a:srgbClr val="7030A0"/>
                </a:solidFill>
              </a:rPr>
              <a:t>الاختيارات </a:t>
            </a:r>
            <a:r>
              <a:rPr lang="ar-SA" dirty="0" smtClean="0">
                <a:solidFill>
                  <a:srgbClr val="7030A0"/>
                </a:solidFill>
              </a:rPr>
              <a:t>الجديدة</a:t>
            </a:r>
          </a:p>
          <a:p>
            <a:r>
              <a:rPr lang="ar-EG" dirty="0" smtClean="0">
                <a:solidFill>
                  <a:srgbClr val="7030A0"/>
                </a:solidFill>
              </a:rPr>
              <a:t>لهيكلية </a:t>
            </a:r>
            <a:r>
              <a:rPr lang="ar-SA" dirty="0">
                <a:solidFill>
                  <a:srgbClr val="7030A0"/>
                </a:solidFill>
              </a:rPr>
              <a:t>المؤسسة </a:t>
            </a:r>
          </a:p>
        </p:txBody>
      </p:sp>
      <p:graphicFrame>
        <p:nvGraphicFramePr>
          <p:cNvPr id="11" name="رسم تخطيطي 10"/>
          <p:cNvGraphicFramePr/>
          <p:nvPr>
            <p:extLst>
              <p:ext uri="{D42A27DB-BD31-4B8C-83A1-F6EECF244321}">
                <p14:modId xmlns:p14="http://schemas.microsoft.com/office/powerpoint/2010/main" val="3317888285"/>
              </p:ext>
            </p:extLst>
          </p:nvPr>
        </p:nvGraphicFramePr>
        <p:xfrm>
          <a:off x="4648200" y="2743200"/>
          <a:ext cx="6096000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5105400" y="6488668"/>
            <a:ext cx="3810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>
                <a:solidFill>
                  <a:srgbClr val="0070C0"/>
                </a:solidFill>
              </a:rPr>
              <a:t> الاثار المترتبة علي استخدام تقنية المعلومات </a:t>
            </a: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4648200" y="648866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3844173931"/>
              </p:ext>
            </p:extLst>
          </p:nvPr>
        </p:nvGraphicFramePr>
        <p:xfrm>
          <a:off x="4724400" y="228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5257800" y="-26126"/>
            <a:ext cx="3581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المجالات التي ظهرت بفضل الانترنت </a:t>
            </a:r>
            <a:endParaRPr lang="ar-SA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1072891688"/>
              </p:ext>
            </p:extLst>
          </p:nvPr>
        </p:nvGraphicFramePr>
        <p:xfrm>
          <a:off x="304800" y="53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295400" y="0"/>
            <a:ext cx="3886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عدة مشاكل وتحديات يجب على المدراء مواجهتها</a:t>
            </a:r>
          </a:p>
        </p:txBody>
      </p:sp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1992787726"/>
              </p:ext>
            </p:extLst>
          </p:nvPr>
        </p:nvGraphicFramePr>
        <p:xfrm>
          <a:off x="-1143000" y="3200400"/>
          <a:ext cx="5486400" cy="353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زاوية مطوية 9"/>
          <p:cNvSpPr/>
          <p:nvPr/>
        </p:nvSpPr>
        <p:spPr>
          <a:xfrm>
            <a:off x="7467600" y="5709138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7467600" y="6248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accent2"/>
                </a:solidFill>
              </a:rPr>
              <a:t>محـآضره</a:t>
            </a:r>
            <a:r>
              <a:rPr lang="ar-SA" dirty="0" smtClean="0">
                <a:solidFill>
                  <a:schemeClr val="accent2"/>
                </a:solidFill>
              </a:rPr>
              <a:t> 3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76200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921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4166246358"/>
              </p:ext>
            </p:extLst>
          </p:nvPr>
        </p:nvGraphicFramePr>
        <p:xfrm>
          <a:off x="4953000" y="304800"/>
          <a:ext cx="38100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4114800" y="0"/>
            <a:ext cx="4572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فئات انظمه المعلومات </a:t>
            </a:r>
            <a:endParaRPr lang="ar-SA" sz="2000" dirty="0"/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306333661"/>
              </p:ext>
            </p:extLst>
          </p:nvPr>
        </p:nvGraphicFramePr>
        <p:xfrm>
          <a:off x="-304800" y="457200"/>
          <a:ext cx="5334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-457200" y="13648"/>
            <a:ext cx="3733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تصنيفات </a:t>
            </a:r>
            <a:r>
              <a:rPr lang="ar-SA" b="1" dirty="0"/>
              <a:t> نظم المعلومات داخل المؤسسة </a:t>
            </a:r>
            <a:endParaRPr lang="ar-SA" dirty="0"/>
          </a:p>
        </p:txBody>
      </p:sp>
      <p:sp>
        <p:nvSpPr>
          <p:cNvPr id="7" name="زاوية مطوية 6"/>
          <p:cNvSpPr/>
          <p:nvPr/>
        </p:nvSpPr>
        <p:spPr>
          <a:xfrm>
            <a:off x="7391400" y="57023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7467600" y="5867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4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620000" y="63246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3534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176732843"/>
              </p:ext>
            </p:extLst>
          </p:nvPr>
        </p:nvGraphicFramePr>
        <p:xfrm>
          <a:off x="4267200" y="-76200"/>
          <a:ext cx="5029200" cy="4184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3287457250"/>
              </p:ext>
            </p:extLst>
          </p:nvPr>
        </p:nvGraphicFramePr>
        <p:xfrm>
          <a:off x="1600200" y="152400"/>
          <a:ext cx="43434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743200" y="1371600"/>
            <a:ext cx="2057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latin typeface="Georgia" pitchFamily="18" charset="0"/>
              </a:rPr>
              <a:t>المؤسسة      </a:t>
            </a:r>
            <a:r>
              <a:rPr lang="en-US" b="1" dirty="0">
                <a:latin typeface="Georgia" pitchFamily="18" charset="0"/>
              </a:rPr>
              <a:t>Organization</a:t>
            </a:r>
          </a:p>
          <a:p>
            <a:endParaRPr lang="ar-SA" dirty="0"/>
          </a:p>
        </p:txBody>
      </p:sp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2659676904"/>
              </p:ext>
            </p:extLst>
          </p:nvPr>
        </p:nvGraphicFramePr>
        <p:xfrm>
          <a:off x="381000" y="2057400"/>
          <a:ext cx="45720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077288"/>
              </p:ext>
            </p:extLst>
          </p:nvPr>
        </p:nvGraphicFramePr>
        <p:xfrm>
          <a:off x="457200" y="3429000"/>
          <a:ext cx="2057400" cy="137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1371600">
                <a:tc>
                  <a:txBody>
                    <a:bodyPr/>
                    <a:lstStyle/>
                    <a:p>
                      <a:pPr rtl="1"/>
                      <a:r>
                        <a:rPr kumimoji="0" lang="ar-SA" sz="1200" b="1" kern="1200" dirty="0" err="1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الهرميه</a:t>
                      </a:r>
                      <a:r>
                        <a:rPr kumimoji="0" lang="ar-SA" sz="1200" b="1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200" b="1" kern="1200" dirty="0" smtClean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200" b="1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توزيع المسؤوليات</a:t>
                      </a:r>
                      <a:endParaRPr kumimoji="0" lang="en-US" sz="1200" b="1" kern="1200" dirty="0" smtClean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200" b="1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الإجراءات والقواعد</a:t>
                      </a:r>
                      <a:endParaRPr kumimoji="0" lang="en-US" sz="1200" b="1" kern="1200" dirty="0" smtClean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ar-SA" sz="1200" b="1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المعاملات </a:t>
                      </a:r>
                      <a:endParaRPr lang="ar-SA" sz="5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1"/>
                      <a:r>
                        <a:rPr lang="ar-SA" sz="1000" b="1" dirty="0" smtClean="0"/>
                        <a:t> </a:t>
                      </a:r>
                      <a:r>
                        <a:rPr lang="en-US" sz="1000" b="1" dirty="0" smtClean="0">
                          <a:solidFill>
                            <a:schemeClr val="accent2"/>
                          </a:solidFill>
                        </a:rPr>
                        <a:t>Hierarchy</a:t>
                      </a:r>
                      <a:endParaRPr lang="ar-SA" sz="1400" dirty="0" smtClean="0">
                        <a:solidFill>
                          <a:schemeClr val="accent2"/>
                        </a:solidFill>
                      </a:endParaRPr>
                    </a:p>
                    <a:p>
                      <a:pPr lvl="0" algn="l" rtl="1"/>
                      <a:r>
                        <a:rPr lang="en-US" sz="1000" b="1" dirty="0" smtClean="0">
                          <a:solidFill>
                            <a:schemeClr val="accent2"/>
                          </a:solidFill>
                        </a:rPr>
                        <a:t>Labor Division</a:t>
                      </a:r>
                      <a:endParaRPr lang="en-US" sz="1000" dirty="0" smtClean="0">
                        <a:solidFill>
                          <a:schemeClr val="accent2"/>
                        </a:solidFill>
                      </a:endParaRPr>
                    </a:p>
                    <a:p>
                      <a:pPr lvl="0" algn="l" rtl="1"/>
                      <a:r>
                        <a:rPr lang="en-US" sz="1000" b="1" dirty="0" smtClean="0">
                          <a:solidFill>
                            <a:schemeClr val="accent2"/>
                          </a:solidFill>
                        </a:rPr>
                        <a:t>Rules, Procedures</a:t>
                      </a:r>
                      <a:endParaRPr lang="en-US" sz="1000" dirty="0" smtClean="0">
                        <a:solidFill>
                          <a:schemeClr val="accent2"/>
                        </a:solidFill>
                      </a:endParaRPr>
                    </a:p>
                    <a:p>
                      <a:pPr lvl="0" algn="l" rtl="1"/>
                      <a:r>
                        <a:rPr lang="en-US" sz="1000" b="1" dirty="0" smtClean="0">
                          <a:solidFill>
                            <a:schemeClr val="accent2"/>
                          </a:solidFill>
                        </a:rPr>
                        <a:t>Business Processes</a:t>
                      </a:r>
                      <a:endParaRPr lang="ar-SA" sz="1000" b="0" dirty="0" smtClean="0">
                        <a:solidFill>
                          <a:schemeClr val="accent2"/>
                        </a:solidFill>
                      </a:endParaRPr>
                    </a:p>
                    <a:p>
                      <a:pPr algn="l" rtl="1"/>
                      <a:endParaRPr lang="ar-SA" sz="6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68243"/>
              </p:ext>
            </p:extLst>
          </p:nvPr>
        </p:nvGraphicFramePr>
        <p:xfrm>
          <a:off x="2590800" y="3505200"/>
          <a:ext cx="1981200" cy="137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90600"/>
                <a:gridCol w="990600"/>
              </a:tblGrid>
              <a:tr h="1371600">
                <a:tc>
                  <a:txBody>
                    <a:bodyPr/>
                    <a:lstStyle/>
                    <a:p>
                      <a:pPr rtl="1"/>
                      <a:r>
                        <a:rPr kumimoji="0" lang="ar-SA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الحقوق و الواجبات </a:t>
                      </a:r>
                      <a:endParaRPr kumimoji="0" lang="en-US" sz="1100" b="1" kern="120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الامتيازات والمسؤوليات  </a:t>
                      </a:r>
                      <a:endParaRPr kumimoji="0" lang="en-US" sz="1100" b="1" kern="120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القيم</a:t>
                      </a:r>
                      <a:endParaRPr kumimoji="0" lang="en-US" sz="1100" b="1" kern="120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لمعايير</a:t>
                      </a:r>
                      <a:endParaRPr kumimoji="0" lang="en-US" sz="1100" b="1" kern="120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الاشخاص</a:t>
                      </a:r>
                      <a:r>
                        <a:rPr kumimoji="0" lang="en-US" sz="1100" b="1" kern="120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kumimoji="0" lang="en-US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Rights/Obligations  </a:t>
                      </a:r>
                    </a:p>
                    <a:p>
                      <a:pPr algn="l" rtl="1"/>
                      <a:r>
                        <a:rPr kumimoji="0" lang="en-US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Responsibilities  </a:t>
                      </a:r>
                    </a:p>
                    <a:p>
                      <a:pPr algn="l" rtl="1"/>
                      <a:r>
                        <a:rPr kumimoji="0" lang="en-US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Values      </a:t>
                      </a:r>
                    </a:p>
                    <a:p>
                      <a:pPr algn="l" rtl="1"/>
                      <a:r>
                        <a:rPr kumimoji="0" lang="en-US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Norms     </a:t>
                      </a:r>
                    </a:p>
                    <a:p>
                      <a:pPr algn="l"/>
                      <a:r>
                        <a:rPr kumimoji="0" lang="en-US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People    </a:t>
                      </a:r>
                      <a:endParaRPr lang="ar-SA" sz="11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76200" y="3124200"/>
            <a:ext cx="2057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 err="1" smtClean="0">
                <a:solidFill>
                  <a:schemeClr val="bg1"/>
                </a:solidFill>
              </a:rPr>
              <a:t>الهيكله</a:t>
            </a:r>
            <a:r>
              <a:rPr lang="ar-SA" sz="1400" b="1" dirty="0">
                <a:solidFill>
                  <a:schemeClr val="bg1"/>
                </a:solidFill>
              </a:rPr>
              <a:t> </a:t>
            </a:r>
            <a:r>
              <a:rPr lang="ar-SA" sz="1400" b="1" dirty="0" smtClean="0">
                <a:solidFill>
                  <a:schemeClr val="bg1"/>
                </a:solidFill>
              </a:rPr>
              <a:t>  </a:t>
            </a:r>
            <a:r>
              <a:rPr lang="en-US" sz="1400" b="1" dirty="0" smtClean="0">
                <a:solidFill>
                  <a:schemeClr val="bg1"/>
                </a:solidFill>
              </a:rPr>
              <a:t>Structure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600200" y="-28575"/>
            <a:ext cx="1524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المنظور التقني </a:t>
            </a:r>
            <a:r>
              <a:rPr lang="ar-SA" dirty="0" err="1" smtClean="0">
                <a:solidFill>
                  <a:schemeClr val="accent2"/>
                </a:solidFill>
              </a:rPr>
              <a:t>للموسسه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914400" y="2667000"/>
            <a:ext cx="29718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المنظور السلوكي </a:t>
            </a:r>
            <a:r>
              <a:rPr lang="ar-SA" dirty="0" err="1" smtClean="0">
                <a:solidFill>
                  <a:schemeClr val="accent2"/>
                </a:solidFill>
              </a:rPr>
              <a:t>للموسسه</a:t>
            </a:r>
            <a:endParaRPr lang="ar-SA" dirty="0">
              <a:solidFill>
                <a:schemeClr val="accent2"/>
              </a:solidFill>
            </a:endParaRPr>
          </a:p>
        </p:txBody>
      </p:sp>
      <p:graphicFrame>
        <p:nvGraphicFramePr>
          <p:cNvPr id="11" name="رسم تخطيطي 10"/>
          <p:cNvGraphicFramePr/>
          <p:nvPr>
            <p:extLst>
              <p:ext uri="{D42A27DB-BD31-4B8C-83A1-F6EECF244321}">
                <p14:modId xmlns:p14="http://schemas.microsoft.com/office/powerpoint/2010/main" val="2684149272"/>
              </p:ext>
            </p:extLst>
          </p:nvPr>
        </p:nvGraphicFramePr>
        <p:xfrm>
          <a:off x="5211170" y="3581400"/>
          <a:ext cx="3932830" cy="299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2" name="رسم تخطيطي 11"/>
          <p:cNvGraphicFramePr/>
          <p:nvPr>
            <p:extLst>
              <p:ext uri="{D42A27DB-BD31-4B8C-83A1-F6EECF244321}">
                <p14:modId xmlns:p14="http://schemas.microsoft.com/office/powerpoint/2010/main" val="564561687"/>
              </p:ext>
            </p:extLst>
          </p:nvPr>
        </p:nvGraphicFramePr>
        <p:xfrm>
          <a:off x="152400" y="4419600"/>
          <a:ext cx="5334000" cy="330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5486400" y="3200400"/>
            <a:ext cx="2362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accent6"/>
                </a:solidFill>
              </a:rPr>
              <a:t>سمــــآت</a:t>
            </a:r>
            <a:r>
              <a:rPr lang="ar-SA" dirty="0" smtClean="0">
                <a:solidFill>
                  <a:schemeClr val="accent6"/>
                </a:solidFill>
              </a:rPr>
              <a:t> المؤسسة</a:t>
            </a:r>
            <a:endParaRPr lang="ar-SA" dirty="0">
              <a:solidFill>
                <a:schemeClr val="accent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33400" y="5181600"/>
            <a:ext cx="32766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>
                <a:solidFill>
                  <a:srgbClr val="7030A0"/>
                </a:solidFill>
              </a:rPr>
              <a:t>الأنواع التنظيمية للمنظمات </a:t>
            </a:r>
          </a:p>
        </p:txBody>
      </p:sp>
      <p:sp>
        <p:nvSpPr>
          <p:cNvPr id="16" name="زاوية مطوية 15"/>
          <p:cNvSpPr/>
          <p:nvPr/>
        </p:nvSpPr>
        <p:spPr>
          <a:xfrm>
            <a:off x="0" y="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ربع نص 16"/>
          <p:cNvSpPr txBox="1"/>
          <p:nvPr/>
        </p:nvSpPr>
        <p:spPr>
          <a:xfrm>
            <a:off x="0" y="1524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محاضـره 5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1723" y="762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6445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805385524"/>
              </p:ext>
            </p:extLst>
          </p:nvPr>
        </p:nvGraphicFramePr>
        <p:xfrm>
          <a:off x="152400" y="76200"/>
          <a:ext cx="49530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533400" y="76200"/>
            <a:ext cx="3886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>
                <a:solidFill>
                  <a:schemeClr val="accent6"/>
                </a:solidFill>
              </a:rPr>
              <a:t>انواع من الاستراتيجيات لمواجهة القوي التنافسية </a:t>
            </a:r>
            <a:endParaRPr lang="ar-SA" dirty="0">
              <a:solidFill>
                <a:schemeClr val="accent6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019800" y="0"/>
            <a:ext cx="26670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6019800" y="0"/>
            <a:ext cx="2514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1600" dirty="0">
                <a:solidFill>
                  <a:schemeClr val="accent2"/>
                </a:solidFill>
              </a:rPr>
              <a:t>نموذج </a:t>
            </a:r>
            <a:r>
              <a:rPr lang="ar-EG" sz="1600" dirty="0" err="1">
                <a:solidFill>
                  <a:schemeClr val="accent2"/>
                </a:solidFill>
              </a:rPr>
              <a:t>بورتر</a:t>
            </a:r>
            <a:r>
              <a:rPr lang="ar-EG" sz="1600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Forces  Model Porter Competitive</a:t>
            </a:r>
            <a:endParaRPr lang="ar-SA" sz="1600" dirty="0">
              <a:solidFill>
                <a:schemeClr val="accent2"/>
              </a:solidFill>
            </a:endParaRPr>
          </a:p>
        </p:txBody>
      </p:sp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2598005361"/>
              </p:ext>
            </p:extLst>
          </p:nvPr>
        </p:nvGraphicFramePr>
        <p:xfrm>
          <a:off x="5257800" y="1219200"/>
          <a:ext cx="44196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مربع نص 8"/>
          <p:cNvSpPr txBox="1"/>
          <p:nvPr/>
        </p:nvSpPr>
        <p:spPr>
          <a:xfrm>
            <a:off x="5257800" y="685800"/>
            <a:ext cx="35052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1600" b="1" dirty="0">
                <a:solidFill>
                  <a:srgbClr val="7030A0"/>
                </a:solidFill>
              </a:rPr>
              <a:t>نموذج سلسلة القيمة </a:t>
            </a:r>
            <a:r>
              <a:rPr lang="en-US" sz="1600" b="1" dirty="0">
                <a:solidFill>
                  <a:srgbClr val="7030A0"/>
                </a:solidFill>
              </a:rPr>
              <a:t>Value Chain Model</a:t>
            </a:r>
            <a:endParaRPr lang="en-US" sz="1600" dirty="0">
              <a:solidFill>
                <a:srgbClr val="7030A0"/>
              </a:solidFill>
            </a:endParaRPr>
          </a:p>
          <a:p>
            <a:endParaRPr lang="ar-SA" sz="1600" dirty="0">
              <a:solidFill>
                <a:srgbClr val="7030A0"/>
              </a:solidFill>
            </a:endParaRPr>
          </a:p>
        </p:txBody>
      </p:sp>
      <p:graphicFrame>
        <p:nvGraphicFramePr>
          <p:cNvPr id="10" name="رسم تخطيطي 9"/>
          <p:cNvGraphicFramePr/>
          <p:nvPr>
            <p:extLst>
              <p:ext uri="{D42A27DB-BD31-4B8C-83A1-F6EECF244321}">
                <p14:modId xmlns:p14="http://schemas.microsoft.com/office/powerpoint/2010/main" val="31571156"/>
              </p:ext>
            </p:extLst>
          </p:nvPr>
        </p:nvGraphicFramePr>
        <p:xfrm>
          <a:off x="152400" y="76200"/>
          <a:ext cx="5638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0" y="1143000"/>
            <a:ext cx="434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1"/>
                </a:solidFill>
              </a:rPr>
              <a:t>السياسات </a:t>
            </a:r>
            <a:r>
              <a:rPr lang="ar-SA" dirty="0" err="1" smtClean="0">
                <a:solidFill>
                  <a:schemeClr val="accent1"/>
                </a:solidFill>
              </a:rPr>
              <a:t>المتبعه</a:t>
            </a:r>
            <a:r>
              <a:rPr lang="ar-SA" dirty="0" smtClean="0">
                <a:solidFill>
                  <a:schemeClr val="accent1"/>
                </a:solidFill>
              </a:rPr>
              <a:t> لتحسين الأداء العام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533400" y="2895600"/>
            <a:ext cx="3048000" cy="83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685800" y="2971800"/>
            <a:ext cx="28194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chemeClr val="accent6"/>
                </a:solidFill>
              </a:rPr>
              <a:t>التحولات </a:t>
            </a:r>
            <a:r>
              <a:rPr lang="ar-SA" sz="1600" b="1" dirty="0" err="1">
                <a:solidFill>
                  <a:schemeClr val="accent6"/>
                </a:solidFill>
              </a:rPr>
              <a:t>الإستراتيجية</a:t>
            </a:r>
            <a:r>
              <a:rPr lang="ar-SA" sz="1600" b="1" dirty="0">
                <a:solidFill>
                  <a:schemeClr val="accent6"/>
                </a:solidFill>
              </a:rPr>
              <a:t> </a:t>
            </a:r>
            <a:r>
              <a:rPr lang="en-US" sz="1600" b="1" dirty="0">
                <a:solidFill>
                  <a:schemeClr val="accent6"/>
                </a:solidFill>
              </a:rPr>
              <a:t>Strategic Transition</a:t>
            </a:r>
            <a:r>
              <a:rPr lang="ar-SA" sz="1600" b="1" dirty="0">
                <a:solidFill>
                  <a:schemeClr val="accent6"/>
                </a:solidFill>
              </a:rPr>
              <a:t> </a:t>
            </a:r>
            <a:endParaRPr lang="en-US" sz="1600" dirty="0">
              <a:solidFill>
                <a:schemeClr val="accent6"/>
              </a:solidFill>
            </a:endParaRPr>
          </a:p>
          <a:p>
            <a:endParaRPr lang="ar-SA" dirty="0"/>
          </a:p>
        </p:txBody>
      </p:sp>
      <p:sp>
        <p:nvSpPr>
          <p:cNvPr id="14" name="زاوية مطوية 13"/>
          <p:cNvSpPr/>
          <p:nvPr/>
        </p:nvSpPr>
        <p:spPr>
          <a:xfrm>
            <a:off x="7391400" y="54102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7543800" y="5562600"/>
            <a:ext cx="990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accent2"/>
                </a:solidFill>
              </a:rPr>
              <a:t>محـآضره</a:t>
            </a:r>
            <a:r>
              <a:rPr lang="ar-SA" dirty="0" smtClean="0">
                <a:solidFill>
                  <a:schemeClr val="accent2"/>
                </a:solidFill>
              </a:rPr>
              <a:t> 6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543800" y="5334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3618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242677174"/>
              </p:ext>
            </p:extLst>
          </p:nvPr>
        </p:nvGraphicFramePr>
        <p:xfrm>
          <a:off x="4495800" y="25400"/>
          <a:ext cx="4191000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1730443229"/>
              </p:ext>
            </p:extLst>
          </p:nvPr>
        </p:nvGraphicFramePr>
        <p:xfrm>
          <a:off x="152400" y="-152400"/>
          <a:ext cx="42672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3291088840"/>
              </p:ext>
            </p:extLst>
          </p:nvPr>
        </p:nvGraphicFramePr>
        <p:xfrm>
          <a:off x="5334000" y="2895600"/>
          <a:ext cx="35687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5105400" y="2590800"/>
            <a:ext cx="36576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 smtClean="0">
                <a:solidFill>
                  <a:srgbClr val="7030A0"/>
                </a:solidFill>
              </a:rPr>
              <a:t>عيوب </a:t>
            </a:r>
            <a:r>
              <a:rPr lang="ar-SA" sz="1600" b="1" dirty="0" err="1" smtClean="0">
                <a:solidFill>
                  <a:srgbClr val="7030A0"/>
                </a:solidFill>
              </a:rPr>
              <a:t>البيئه</a:t>
            </a:r>
            <a:r>
              <a:rPr lang="ar-SA" sz="1600" b="1" dirty="0" smtClean="0">
                <a:solidFill>
                  <a:srgbClr val="7030A0"/>
                </a:solidFill>
              </a:rPr>
              <a:t> </a:t>
            </a:r>
            <a:r>
              <a:rPr lang="ar-SA" sz="1600" b="1" dirty="0" err="1" smtClean="0">
                <a:solidFill>
                  <a:srgbClr val="7030A0"/>
                </a:solidFill>
              </a:rPr>
              <a:t>التقليديه</a:t>
            </a:r>
            <a:r>
              <a:rPr lang="ar-SA" sz="1600" b="1" dirty="0" smtClean="0">
                <a:solidFill>
                  <a:srgbClr val="7030A0"/>
                </a:solidFill>
              </a:rPr>
              <a:t> </a:t>
            </a:r>
            <a:endParaRPr lang="ar-SA" sz="1600" dirty="0">
              <a:solidFill>
                <a:srgbClr val="7030A0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781800" y="1905000"/>
            <a:ext cx="1981200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6477000" y="1905000"/>
            <a:ext cx="2133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 smtClean="0">
                <a:solidFill>
                  <a:schemeClr val="accent2"/>
                </a:solidFill>
              </a:rPr>
              <a:t>الملف </a:t>
            </a:r>
            <a:r>
              <a:rPr lang="ar-SA" sz="1600" b="1" dirty="0">
                <a:solidFill>
                  <a:schemeClr val="accent2"/>
                </a:solidFill>
              </a:rPr>
              <a:t>التقليدي </a:t>
            </a:r>
            <a:r>
              <a:rPr lang="en-US" sz="1400" b="1" dirty="0" smtClean="0">
                <a:solidFill>
                  <a:schemeClr val="accent2"/>
                </a:solidFill>
              </a:rPr>
              <a:t>Traditional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1600" b="1" dirty="0">
                <a:solidFill>
                  <a:schemeClr val="accent2"/>
                </a:solidFill>
              </a:rPr>
              <a:t>File Environment </a:t>
            </a:r>
            <a:endParaRPr lang="ar-SA" sz="1600" dirty="0">
              <a:solidFill>
                <a:schemeClr val="accent2"/>
              </a:solidFill>
            </a:endParaRPr>
          </a:p>
        </p:txBody>
      </p:sp>
      <p:graphicFrame>
        <p:nvGraphicFramePr>
          <p:cNvPr id="10" name="رسم تخطيطي 9"/>
          <p:cNvGraphicFramePr/>
          <p:nvPr>
            <p:extLst>
              <p:ext uri="{D42A27DB-BD31-4B8C-83A1-F6EECF244321}">
                <p14:modId xmlns:p14="http://schemas.microsoft.com/office/powerpoint/2010/main" val="711616873"/>
              </p:ext>
            </p:extLst>
          </p:nvPr>
        </p:nvGraphicFramePr>
        <p:xfrm>
          <a:off x="0" y="2057400"/>
          <a:ext cx="34290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1" name="رسم تخطيطي 10"/>
          <p:cNvGraphicFramePr/>
          <p:nvPr>
            <p:extLst>
              <p:ext uri="{D42A27DB-BD31-4B8C-83A1-F6EECF244321}">
                <p14:modId xmlns:p14="http://schemas.microsoft.com/office/powerpoint/2010/main" val="2643972086"/>
              </p:ext>
            </p:extLst>
          </p:nvPr>
        </p:nvGraphicFramePr>
        <p:xfrm>
          <a:off x="3124200" y="2362200"/>
          <a:ext cx="1981200" cy="337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048000" y="1828800"/>
            <a:ext cx="14478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EG" sz="1600" b="1" dirty="0">
                <a:solidFill>
                  <a:schemeClr val="accent2"/>
                </a:solidFill>
              </a:rPr>
              <a:t>نظم إدارة </a:t>
            </a:r>
            <a:r>
              <a:rPr lang="ar-SA" sz="1600" b="1" dirty="0">
                <a:solidFill>
                  <a:schemeClr val="accent2"/>
                </a:solidFill>
              </a:rPr>
              <a:t>قواعد البيانات</a:t>
            </a:r>
            <a:r>
              <a:rPr lang="ar-EG" sz="1600" b="1" dirty="0">
                <a:solidFill>
                  <a:schemeClr val="accent2"/>
                </a:solidFill>
              </a:rPr>
              <a:t> العلائقية</a:t>
            </a:r>
            <a:endParaRPr lang="en-US" sz="1600" dirty="0">
              <a:solidFill>
                <a:schemeClr val="accent2"/>
              </a:solidFill>
            </a:endParaRPr>
          </a:p>
          <a:p>
            <a:endParaRPr lang="ar-SA" sz="1600" dirty="0">
              <a:solidFill>
                <a:schemeClr val="accent2"/>
              </a:solidFill>
            </a:endParaRPr>
          </a:p>
        </p:txBody>
      </p:sp>
      <p:graphicFrame>
        <p:nvGraphicFramePr>
          <p:cNvPr id="13" name="رسم تخطيطي 12"/>
          <p:cNvGraphicFramePr/>
          <p:nvPr>
            <p:extLst>
              <p:ext uri="{D42A27DB-BD31-4B8C-83A1-F6EECF244321}">
                <p14:modId xmlns:p14="http://schemas.microsoft.com/office/powerpoint/2010/main" val="3901376833"/>
              </p:ext>
            </p:extLst>
          </p:nvPr>
        </p:nvGraphicFramePr>
        <p:xfrm>
          <a:off x="0" y="4495800"/>
          <a:ext cx="2413000" cy="264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4" name="مربع نص 13"/>
          <p:cNvSpPr txBox="1"/>
          <p:nvPr/>
        </p:nvSpPr>
        <p:spPr>
          <a:xfrm>
            <a:off x="0" y="4572000"/>
            <a:ext cx="2895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>
                <a:solidFill>
                  <a:srgbClr val="7030A0"/>
                </a:solidFill>
              </a:rPr>
              <a:t>عمليات أساسية لمعالجة واسترجاع البيانات </a:t>
            </a:r>
            <a:endParaRPr lang="ar-SA" sz="1400" dirty="0">
              <a:solidFill>
                <a:srgbClr val="7030A0"/>
              </a:solidFill>
            </a:endParaRPr>
          </a:p>
        </p:txBody>
      </p:sp>
      <p:graphicFrame>
        <p:nvGraphicFramePr>
          <p:cNvPr id="15" name="رسم تخطيطي 14"/>
          <p:cNvGraphicFramePr/>
          <p:nvPr>
            <p:extLst>
              <p:ext uri="{D42A27DB-BD31-4B8C-83A1-F6EECF244321}">
                <p14:modId xmlns:p14="http://schemas.microsoft.com/office/powerpoint/2010/main" val="2060285884"/>
              </p:ext>
            </p:extLst>
          </p:nvPr>
        </p:nvGraphicFramePr>
        <p:xfrm>
          <a:off x="2286000" y="5638800"/>
          <a:ext cx="3505200" cy="124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16" name="زاوية مطوية 15"/>
          <p:cNvSpPr/>
          <p:nvPr/>
        </p:nvSpPr>
        <p:spPr>
          <a:xfrm>
            <a:off x="74676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ربع نص 16"/>
          <p:cNvSpPr txBox="1"/>
          <p:nvPr/>
        </p:nvSpPr>
        <p:spPr>
          <a:xfrm>
            <a:off x="7543800" y="5867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محـآضره7 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620000" y="56388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7066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192750639"/>
              </p:ext>
            </p:extLst>
          </p:nvPr>
        </p:nvGraphicFramePr>
        <p:xfrm>
          <a:off x="5867400" y="0"/>
          <a:ext cx="3657600" cy="34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4343400" y="1295400"/>
            <a:ext cx="2286000" cy="8382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4419600" y="1295400"/>
            <a:ext cx="2133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chemeClr val="bg1"/>
                </a:solidFill>
              </a:rPr>
              <a:t>الاستفسار </a:t>
            </a:r>
            <a:r>
              <a:rPr lang="ar-SA" sz="1600" b="1" dirty="0" err="1">
                <a:solidFill>
                  <a:schemeClr val="bg1"/>
                </a:solidFill>
              </a:rPr>
              <a:t>المهيكلة</a:t>
            </a:r>
            <a:r>
              <a:rPr lang="ar-SA" sz="1600" b="1" dirty="0">
                <a:solidFill>
                  <a:schemeClr val="bg1"/>
                </a:solidFill>
              </a:rPr>
              <a:t> </a:t>
            </a:r>
            <a:r>
              <a:rPr lang="en-US" sz="1600" b="1" dirty="0">
                <a:solidFill>
                  <a:schemeClr val="bg1"/>
                </a:solidFill>
              </a:rPr>
              <a:t>Standard Query Language (SQL)</a:t>
            </a:r>
            <a:r>
              <a:rPr lang="ar-SA" sz="1600" b="1" dirty="0">
                <a:solidFill>
                  <a:schemeClr val="bg1"/>
                </a:solidFill>
              </a:rPr>
              <a:t>. </a:t>
            </a:r>
            <a:endParaRPr lang="ar-SA" sz="1600" dirty="0">
              <a:solidFill>
                <a:schemeClr val="bg1"/>
              </a:solid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6629400" y="1752600"/>
            <a:ext cx="152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3340297186"/>
              </p:ext>
            </p:extLst>
          </p:nvPr>
        </p:nvGraphicFramePr>
        <p:xfrm>
          <a:off x="152400" y="0"/>
          <a:ext cx="38862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1524000" y="76200"/>
            <a:ext cx="2438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تصميم قواعد البيانات </a:t>
            </a:r>
            <a:r>
              <a:rPr lang="en-US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Designing Databases</a:t>
            </a:r>
            <a:endParaRPr lang="en-US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ar-SA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رسم تخطيطي 10"/>
          <p:cNvGraphicFramePr/>
          <p:nvPr>
            <p:extLst>
              <p:ext uri="{D42A27DB-BD31-4B8C-83A1-F6EECF244321}">
                <p14:modId xmlns:p14="http://schemas.microsoft.com/office/powerpoint/2010/main" val="808963535"/>
              </p:ext>
            </p:extLst>
          </p:nvPr>
        </p:nvGraphicFramePr>
        <p:xfrm>
          <a:off x="-152400" y="2057400"/>
          <a:ext cx="4495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مستطيل مستدير الزوايا 11"/>
          <p:cNvSpPr/>
          <p:nvPr/>
        </p:nvSpPr>
        <p:spPr>
          <a:xfrm>
            <a:off x="3352800" y="3886200"/>
            <a:ext cx="1905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3276600" y="3810000"/>
            <a:ext cx="1905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chemeClr val="bg1"/>
                </a:solidFill>
              </a:rPr>
              <a:t>الحشو </a:t>
            </a:r>
            <a:r>
              <a:rPr lang="en-US" sz="1600" b="1" dirty="0" smtClean="0">
                <a:solidFill>
                  <a:schemeClr val="bg1"/>
                </a:solidFill>
              </a:rPr>
              <a:t>redundancy </a:t>
            </a:r>
            <a:r>
              <a:rPr lang="ar-SA" sz="1600" b="1" dirty="0">
                <a:solidFill>
                  <a:schemeClr val="bg1"/>
                </a:solidFill>
              </a:rPr>
              <a:t>والتناقض </a:t>
            </a:r>
            <a:r>
              <a:rPr lang="en-US" sz="1600" b="1" dirty="0">
                <a:solidFill>
                  <a:schemeClr val="bg1"/>
                </a:solidFill>
              </a:rPr>
              <a:t>inconsistency </a:t>
            </a:r>
            <a:endParaRPr lang="ar-SA" sz="1600" dirty="0">
              <a:solidFill>
                <a:schemeClr val="bg1"/>
              </a:solidFill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4267200" y="4953000"/>
            <a:ext cx="2057400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657600" y="4953000"/>
            <a:ext cx="2438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>
                <a:solidFill>
                  <a:schemeClr val="bg1"/>
                </a:solidFill>
              </a:rPr>
              <a:t>تنظيف البيانات </a:t>
            </a:r>
            <a:r>
              <a:rPr lang="en-US" sz="1400" b="1" dirty="0">
                <a:solidFill>
                  <a:schemeClr val="bg1"/>
                </a:solidFill>
              </a:rPr>
              <a:t>Data scrubbing </a:t>
            </a:r>
            <a:endParaRPr lang="ar-SA" sz="1400" b="1" dirty="0" smtClean="0">
              <a:solidFill>
                <a:schemeClr val="bg1"/>
              </a:solidFill>
            </a:endParaRPr>
          </a:p>
          <a:p>
            <a:r>
              <a:rPr lang="ar-EG" sz="1400" b="1" dirty="0">
                <a:solidFill>
                  <a:schemeClr val="bg1"/>
                </a:solidFill>
              </a:rPr>
              <a:t>تجانس </a:t>
            </a:r>
            <a:r>
              <a:rPr lang="ar-SA" sz="1400" b="1" dirty="0">
                <a:solidFill>
                  <a:schemeClr val="bg1"/>
                </a:solidFill>
              </a:rPr>
              <a:t>البيانات </a:t>
            </a:r>
            <a:r>
              <a:rPr lang="en-US" sz="1400" b="1" dirty="0">
                <a:solidFill>
                  <a:schemeClr val="bg1"/>
                </a:solidFill>
              </a:rPr>
              <a:t>data consistency</a:t>
            </a:r>
            <a:endParaRPr lang="ar-SA" sz="1400" dirty="0">
              <a:solidFill>
                <a:schemeClr val="bg1"/>
              </a:solidFill>
            </a:endParaRPr>
          </a:p>
        </p:txBody>
      </p:sp>
      <p:cxnSp>
        <p:nvCxnSpPr>
          <p:cNvPr id="17" name="رابط كسهم مستقيم 16"/>
          <p:cNvCxnSpPr>
            <a:stCxn id="13" idx="1"/>
          </p:cNvCxnSpPr>
          <p:nvPr/>
        </p:nvCxnSpPr>
        <p:spPr>
          <a:xfrm flipH="1" flipV="1">
            <a:off x="3124200" y="4343400"/>
            <a:ext cx="152400" cy="52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 flipV="1">
            <a:off x="4114800" y="5334000"/>
            <a:ext cx="152400" cy="52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ستطيل مستدير الزوايا 18"/>
          <p:cNvSpPr/>
          <p:nvPr/>
        </p:nvSpPr>
        <p:spPr>
          <a:xfrm>
            <a:off x="4191000" y="2362200"/>
            <a:ext cx="19812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مربع نص 19"/>
          <p:cNvSpPr txBox="1"/>
          <p:nvPr/>
        </p:nvSpPr>
        <p:spPr>
          <a:xfrm>
            <a:off x="4343400" y="2438400"/>
            <a:ext cx="1828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مخطط الكيان-العلاقة </a:t>
            </a:r>
            <a:r>
              <a:rPr lang="en-US" sz="1200" b="1" dirty="0">
                <a:solidFill>
                  <a:schemeClr val="bg1"/>
                </a:solidFill>
              </a:rPr>
              <a:t>Entity-Relationship Diagram</a:t>
            </a:r>
            <a:endParaRPr lang="ar-SA" sz="1200" dirty="0">
              <a:solidFill>
                <a:schemeClr val="bg1"/>
              </a:solidFill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 flipH="1" flipV="1">
            <a:off x="3962400" y="2743200"/>
            <a:ext cx="152400" cy="52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رسم تخطيطي 23"/>
          <p:cNvGraphicFramePr/>
          <p:nvPr>
            <p:extLst>
              <p:ext uri="{D42A27DB-BD31-4B8C-83A1-F6EECF244321}">
                <p14:modId xmlns:p14="http://schemas.microsoft.com/office/powerpoint/2010/main" val="3751704592"/>
              </p:ext>
            </p:extLst>
          </p:nvPr>
        </p:nvGraphicFramePr>
        <p:xfrm>
          <a:off x="6324600" y="3530600"/>
          <a:ext cx="2590800" cy="332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5" name="مربع نص 24"/>
          <p:cNvSpPr txBox="1"/>
          <p:nvPr/>
        </p:nvSpPr>
        <p:spPr>
          <a:xfrm>
            <a:off x="2819400" y="6119336"/>
            <a:ext cx="3581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1400" b="1" dirty="0">
                <a:solidFill>
                  <a:schemeClr val="accent2"/>
                </a:solidFill>
              </a:rPr>
              <a:t>قواعد البيانات كائنية التوجه </a:t>
            </a:r>
            <a:r>
              <a:rPr lang="en-US" sz="1400" b="1" dirty="0">
                <a:solidFill>
                  <a:schemeClr val="accent2"/>
                </a:solidFill>
              </a:rPr>
              <a:t>Object Oriented Databases</a:t>
            </a:r>
            <a:endParaRPr lang="en-US" sz="1400" dirty="0">
              <a:solidFill>
                <a:schemeClr val="accent2"/>
              </a:solidFill>
            </a:endParaRPr>
          </a:p>
          <a:p>
            <a:endParaRPr lang="ar-SA" sz="1400" dirty="0">
              <a:solidFill>
                <a:schemeClr val="accent2"/>
              </a:solidFill>
            </a:endParaRPr>
          </a:p>
        </p:txBody>
      </p:sp>
      <p:sp>
        <p:nvSpPr>
          <p:cNvPr id="26" name="زاوية مطوية 25"/>
          <p:cNvSpPr/>
          <p:nvPr/>
        </p:nvSpPr>
        <p:spPr>
          <a:xfrm>
            <a:off x="152400" y="57023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مربع نص 26"/>
          <p:cNvSpPr txBox="1"/>
          <p:nvPr/>
        </p:nvSpPr>
        <p:spPr>
          <a:xfrm>
            <a:off x="228600" y="601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accent2"/>
                </a:solidFill>
              </a:rPr>
              <a:t>محـآضره</a:t>
            </a:r>
            <a:r>
              <a:rPr lang="ar-SA" dirty="0" smtClean="0">
                <a:solidFill>
                  <a:schemeClr val="accent2"/>
                </a:solidFill>
              </a:rPr>
              <a:t> 8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3048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2757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4676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909413637"/>
              </p:ext>
            </p:extLst>
          </p:nvPr>
        </p:nvGraphicFramePr>
        <p:xfrm>
          <a:off x="5181600" y="33867"/>
          <a:ext cx="38100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080791600"/>
              </p:ext>
            </p:extLst>
          </p:nvPr>
        </p:nvGraphicFramePr>
        <p:xfrm>
          <a:off x="-990600" y="8466"/>
          <a:ext cx="9525000" cy="6239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2126336528"/>
              </p:ext>
            </p:extLst>
          </p:nvPr>
        </p:nvGraphicFramePr>
        <p:xfrm>
          <a:off x="33866" y="3581399"/>
          <a:ext cx="2099733" cy="3259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828800" y="152400"/>
            <a:ext cx="22860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>
                <a:solidFill>
                  <a:schemeClr val="accent2"/>
                </a:solidFill>
              </a:rPr>
              <a:t>ادوات الذكاء للأعمال </a:t>
            </a:r>
            <a:r>
              <a:rPr lang="en-GB" dirty="0">
                <a:solidFill>
                  <a:schemeClr val="accent2"/>
                </a:solidFill>
              </a:rPr>
              <a:t>Business Intelligence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3352800" y="1524000"/>
            <a:ext cx="1752600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1524000"/>
            <a:ext cx="18288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1600" dirty="0">
                <a:solidFill>
                  <a:schemeClr val="bg1"/>
                </a:solidFill>
              </a:rPr>
              <a:t>الارتباط </a:t>
            </a:r>
            <a:r>
              <a:rPr lang="en-GB" sz="1600" dirty="0" smtClean="0">
                <a:solidFill>
                  <a:schemeClr val="bg1"/>
                </a:solidFill>
              </a:rPr>
              <a:t>Association</a:t>
            </a:r>
            <a:endParaRPr lang="ar-SA" sz="1600" dirty="0" smtClean="0">
              <a:solidFill>
                <a:schemeClr val="bg1"/>
              </a:solidFill>
            </a:endParaRPr>
          </a:p>
          <a:p>
            <a:r>
              <a:rPr lang="ar-EG" sz="1600" dirty="0" err="1" smtClean="0">
                <a:solidFill>
                  <a:schemeClr val="bg1"/>
                </a:solidFill>
              </a:rPr>
              <a:t>التسلس</a:t>
            </a:r>
            <a:r>
              <a:rPr lang="ar-SA" sz="1600" dirty="0" smtClean="0">
                <a:solidFill>
                  <a:schemeClr val="bg1"/>
                </a:solidFill>
              </a:rPr>
              <a:t>ل </a:t>
            </a:r>
            <a:r>
              <a:rPr lang="en-GB" sz="1600" dirty="0" smtClean="0">
                <a:solidFill>
                  <a:schemeClr val="bg1"/>
                </a:solidFill>
              </a:rPr>
              <a:t> In</a:t>
            </a:r>
            <a:r>
              <a:rPr lang="en-GB" sz="1600" b="1" dirty="0">
                <a:solidFill>
                  <a:schemeClr val="bg1"/>
                </a:solidFill>
              </a:rPr>
              <a:t> sequences</a:t>
            </a:r>
            <a:r>
              <a:rPr lang="ar-SA" sz="1600" dirty="0" smtClean="0">
                <a:solidFill>
                  <a:schemeClr val="bg1"/>
                </a:solidFill>
              </a:rPr>
              <a:t>  </a:t>
            </a:r>
            <a:endParaRPr lang="ar-SA" sz="1600" dirty="0">
              <a:solidFill>
                <a:schemeClr val="bg1"/>
              </a:solidFill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 flipH="1">
            <a:off x="3048000" y="1828800"/>
            <a:ext cx="304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7543800" y="6096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9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6200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631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4676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2090671440"/>
              </p:ext>
            </p:extLst>
          </p:nvPr>
        </p:nvGraphicFramePr>
        <p:xfrm>
          <a:off x="1219200" y="207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179209269"/>
              </p:ext>
            </p:extLst>
          </p:nvPr>
        </p:nvGraphicFramePr>
        <p:xfrm>
          <a:off x="228600" y="3810000"/>
          <a:ext cx="7239000" cy="452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219200" y="4648200"/>
            <a:ext cx="5562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7030A0"/>
                </a:solidFill>
              </a:rPr>
              <a:t>أنواع التغييرات التنظيمية </a:t>
            </a:r>
            <a:r>
              <a:rPr lang="en-US" dirty="0" smtClean="0">
                <a:solidFill>
                  <a:srgbClr val="7030A0"/>
                </a:solidFill>
              </a:rPr>
              <a:t>Spectrum </a:t>
            </a:r>
            <a:r>
              <a:rPr lang="en-US" dirty="0">
                <a:solidFill>
                  <a:srgbClr val="7030A0"/>
                </a:solidFill>
              </a:rPr>
              <a:t>of Organization Change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257800" y="1905000"/>
            <a:ext cx="2286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/>
                </a:solidFill>
              </a:rPr>
              <a:t>طرق تحديد حاجات المنظمة من المعلومات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543800" y="6096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10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620000" y="57912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7307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4676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2099743276"/>
              </p:ext>
            </p:extLst>
          </p:nvPr>
        </p:nvGraphicFramePr>
        <p:xfrm>
          <a:off x="4876800" y="0"/>
          <a:ext cx="43434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810000" y="1066800"/>
            <a:ext cx="160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/>
                </a:solidFill>
              </a:rPr>
              <a:t>تأثير وقدرات تكنولوجيا المعلومات</a:t>
            </a:r>
            <a:endParaRPr lang="en-US" dirty="0">
              <a:solidFill>
                <a:schemeClr val="accent2"/>
              </a:solidFill>
            </a:endParaRPr>
          </a:p>
          <a:p>
            <a:endParaRPr lang="ar-SA" dirty="0">
              <a:solidFill>
                <a:schemeClr val="accent2"/>
              </a:solidFill>
            </a:endParaRPr>
          </a:p>
        </p:txBody>
      </p:sp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813996821"/>
              </p:ext>
            </p:extLst>
          </p:nvPr>
        </p:nvGraphicFramePr>
        <p:xfrm>
          <a:off x="152400" y="1600200"/>
          <a:ext cx="5181600" cy="5474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76200" y="5943600"/>
            <a:ext cx="8096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/>
              <a:t>ستة سيجما </a:t>
            </a:r>
            <a:r>
              <a:rPr lang="en-US" sz="1200" dirty="0"/>
              <a:t>Six Sigma</a:t>
            </a:r>
            <a:endParaRPr lang="ar-SA" sz="12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543800" y="601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11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6200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718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3914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1057638415"/>
              </p:ext>
            </p:extLst>
          </p:nvPr>
        </p:nvGraphicFramePr>
        <p:xfrm>
          <a:off x="0" y="24384"/>
          <a:ext cx="7467600" cy="287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7543800" y="0"/>
            <a:ext cx="12192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>
                <a:solidFill>
                  <a:srgbClr val="7030A0"/>
                </a:solidFill>
              </a:rPr>
              <a:t>مراحل </a:t>
            </a:r>
            <a:r>
              <a:rPr lang="ar-SA" dirty="0">
                <a:solidFill>
                  <a:srgbClr val="7030A0"/>
                </a:solidFill>
              </a:rPr>
              <a:t>تطوير النظم </a:t>
            </a:r>
            <a:r>
              <a:rPr lang="en-US" dirty="0">
                <a:solidFill>
                  <a:srgbClr val="7030A0"/>
                </a:solidFill>
              </a:rPr>
              <a:t>Systems Development</a:t>
            </a:r>
            <a:endParaRPr lang="ar-SA" dirty="0">
              <a:solidFill>
                <a:srgbClr val="7030A0"/>
              </a:solidFill>
            </a:endParaRPr>
          </a:p>
        </p:txBody>
      </p:sp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481501079"/>
              </p:ext>
            </p:extLst>
          </p:nvPr>
        </p:nvGraphicFramePr>
        <p:xfrm>
          <a:off x="3886200" y="3124200"/>
          <a:ext cx="52578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4114800" y="2895600"/>
            <a:ext cx="4648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1"/>
            <a:r>
              <a:rPr lang="ar-SA" sz="1600" dirty="0" err="1">
                <a:solidFill>
                  <a:schemeClr val="accent6"/>
                </a:solidFill>
              </a:rPr>
              <a:t>نمذجة</a:t>
            </a:r>
            <a:r>
              <a:rPr lang="ar-SA" sz="1600" dirty="0">
                <a:solidFill>
                  <a:schemeClr val="accent6"/>
                </a:solidFill>
              </a:rPr>
              <a:t> وتصميم النظم </a:t>
            </a:r>
            <a:r>
              <a:rPr lang="en-US" sz="1600" dirty="0">
                <a:solidFill>
                  <a:schemeClr val="accent6"/>
                </a:solidFill>
              </a:rPr>
              <a:t>Systems Modeling and </a:t>
            </a:r>
            <a:r>
              <a:rPr lang="en-US" sz="1600" dirty="0" err="1" smtClean="0">
                <a:solidFill>
                  <a:schemeClr val="accent6"/>
                </a:solidFill>
              </a:rPr>
              <a:t>Designin</a:t>
            </a:r>
            <a:r>
              <a:rPr lang="en-US" sz="1600" dirty="0" smtClean="0">
                <a:solidFill>
                  <a:schemeClr val="accent6"/>
                </a:solidFill>
              </a:rPr>
              <a:t> </a:t>
            </a:r>
            <a:endParaRPr lang="en-US" sz="1600" dirty="0">
              <a:solidFill>
                <a:schemeClr val="accent6"/>
              </a:solidFill>
            </a:endParaRPr>
          </a:p>
          <a:p>
            <a:endParaRPr lang="ar-SA" sz="1600" dirty="0">
              <a:solidFill>
                <a:schemeClr val="accent6"/>
              </a:solidFill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76200" y="3200400"/>
            <a:ext cx="2590800" cy="1447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-76200" y="3429000"/>
            <a:ext cx="2819400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/>
              <a:t>الجدوى الفنية </a:t>
            </a:r>
            <a:r>
              <a:rPr lang="en-US" sz="1400" dirty="0"/>
              <a:t>Technical </a:t>
            </a:r>
            <a:r>
              <a:rPr lang="en-US" sz="1400" dirty="0" smtClean="0"/>
              <a:t>Feasibility</a:t>
            </a:r>
            <a:endParaRPr lang="ar-SA" sz="1400" dirty="0" smtClean="0"/>
          </a:p>
          <a:p>
            <a:r>
              <a:rPr lang="ar-SA" sz="1400" dirty="0"/>
              <a:t>الجدوى الاقتصادية </a:t>
            </a:r>
            <a:r>
              <a:rPr lang="en-US" sz="1400" dirty="0"/>
              <a:t>Economical </a:t>
            </a:r>
            <a:r>
              <a:rPr lang="en-US" sz="1400" dirty="0" smtClean="0"/>
              <a:t>Feasibility</a:t>
            </a:r>
            <a:endParaRPr lang="ar-SA" sz="1400" dirty="0" smtClean="0"/>
          </a:p>
          <a:p>
            <a:r>
              <a:rPr lang="ar-SA" sz="1400" dirty="0"/>
              <a:t>الجدوى التشغيلية </a:t>
            </a:r>
            <a:r>
              <a:rPr lang="en-US" sz="1400" dirty="0"/>
              <a:t>Operational Feasibility</a:t>
            </a:r>
            <a:endParaRPr lang="ar-SA" sz="1400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6342" y="5334000"/>
            <a:ext cx="2859258" cy="1524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-152400" y="5334000"/>
            <a:ext cx="3505200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/>
            <a:r>
              <a:rPr lang="ar-SA" sz="1400" dirty="0" err="1"/>
              <a:t>إستراتيجية</a:t>
            </a:r>
            <a:r>
              <a:rPr lang="ar-SA" sz="1400" dirty="0"/>
              <a:t> التوازي </a:t>
            </a:r>
            <a:r>
              <a:rPr lang="en-US" sz="1400" dirty="0"/>
              <a:t>Parallel Strategy</a:t>
            </a:r>
            <a:r>
              <a:rPr lang="ar-SA" sz="1400" dirty="0"/>
              <a:t>: </a:t>
            </a:r>
            <a:endParaRPr lang="ar-SA" sz="1400" dirty="0" smtClean="0"/>
          </a:p>
          <a:p>
            <a:pPr lvl="1"/>
            <a:r>
              <a:rPr lang="ar-SA" sz="1400" dirty="0" err="1"/>
              <a:t>إستراتيجية</a:t>
            </a:r>
            <a:r>
              <a:rPr lang="ar-SA" sz="1400" dirty="0"/>
              <a:t> الانتقال المباشر </a:t>
            </a:r>
            <a:r>
              <a:rPr lang="en-US" sz="1400" dirty="0"/>
              <a:t>Direct Cutover Strategy </a:t>
            </a:r>
            <a:endParaRPr lang="ar-SA" sz="1400" dirty="0" smtClean="0"/>
          </a:p>
          <a:p>
            <a:pPr lvl="1"/>
            <a:r>
              <a:rPr lang="ar-SA" sz="1400" dirty="0" err="1"/>
              <a:t>إستراتيجية</a:t>
            </a:r>
            <a:r>
              <a:rPr lang="ar-SA" sz="1400" dirty="0"/>
              <a:t> الدراسة التجريبية </a:t>
            </a:r>
            <a:r>
              <a:rPr lang="en-US" sz="1400" dirty="0"/>
              <a:t>Pilot Study Strategy </a:t>
            </a:r>
            <a:endParaRPr lang="ar-SA" sz="1400" dirty="0" smtClean="0"/>
          </a:p>
          <a:p>
            <a:pPr lvl="1"/>
            <a:r>
              <a:rPr lang="ar-SA" sz="1400" dirty="0" err="1"/>
              <a:t>إستراتيجية</a:t>
            </a:r>
            <a:r>
              <a:rPr lang="ar-SA" sz="1400" dirty="0"/>
              <a:t> الطريقة المرحلية </a:t>
            </a:r>
            <a:r>
              <a:rPr lang="en-US" sz="1400" dirty="0"/>
              <a:t>Phased Approach Strategy </a:t>
            </a: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019800" y="4572000"/>
            <a:ext cx="27432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5181600" y="4572000"/>
            <a:ext cx="3581400" cy="1015663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1200" dirty="0"/>
              <a:t>مخطط تدفق البيانات </a:t>
            </a:r>
            <a:r>
              <a:rPr lang="en-US" sz="1200" dirty="0"/>
              <a:t>Data Flow </a:t>
            </a:r>
            <a:r>
              <a:rPr lang="en-US" sz="1200" dirty="0" smtClean="0"/>
              <a:t>Diagram</a:t>
            </a:r>
            <a:endParaRPr lang="ar-SA" sz="1200" dirty="0" smtClean="0"/>
          </a:p>
          <a:p>
            <a:r>
              <a:rPr lang="ar-SA" sz="1200" dirty="0"/>
              <a:t>قاموس البيانات </a:t>
            </a:r>
            <a:r>
              <a:rPr lang="en-US" sz="1200" dirty="0"/>
              <a:t>Data Dictionary </a:t>
            </a:r>
            <a:endParaRPr lang="ar-SA" sz="1200" dirty="0" smtClean="0"/>
          </a:p>
          <a:p>
            <a:r>
              <a:rPr lang="ar-SA" sz="1200" dirty="0"/>
              <a:t>الرسم الهيكلي </a:t>
            </a:r>
            <a:r>
              <a:rPr lang="en-US" sz="1200" dirty="0"/>
              <a:t>Structured Chart</a:t>
            </a:r>
            <a:r>
              <a:rPr lang="ar-SA" sz="1200" dirty="0"/>
              <a:t> </a:t>
            </a:r>
            <a:r>
              <a:rPr lang="ar-SA" sz="1200" dirty="0" smtClean="0"/>
              <a:t>أو</a:t>
            </a:r>
          </a:p>
          <a:p>
            <a:r>
              <a:rPr lang="ar-SA" sz="1200" dirty="0" smtClean="0"/>
              <a:t> </a:t>
            </a:r>
            <a:r>
              <a:rPr lang="ar-SA" sz="1200" dirty="0"/>
              <a:t>مخطط التقسيم الوظيفي </a:t>
            </a:r>
            <a:r>
              <a:rPr lang="en-US" sz="1200" dirty="0"/>
              <a:t>Functional </a:t>
            </a:r>
            <a:endParaRPr lang="en-US" sz="1200" dirty="0" smtClean="0"/>
          </a:p>
          <a:p>
            <a:r>
              <a:rPr lang="en-US" sz="1200" dirty="0" smtClean="0"/>
              <a:t>Decomposition </a:t>
            </a:r>
            <a:r>
              <a:rPr lang="en-US" sz="1200" dirty="0"/>
              <a:t>Diagram</a:t>
            </a:r>
            <a:endParaRPr lang="ar-SA" sz="1200" dirty="0"/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2133600" y="1219200"/>
            <a:ext cx="304800" cy="1981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flipH="1">
            <a:off x="2819400" y="2971800"/>
            <a:ext cx="228600" cy="2438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ستطيل مستدير الزوايا 19"/>
          <p:cNvSpPr/>
          <p:nvPr/>
        </p:nvSpPr>
        <p:spPr>
          <a:xfrm>
            <a:off x="3886200" y="4419600"/>
            <a:ext cx="1600200" cy="1752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مربع نص 20"/>
          <p:cNvSpPr txBox="1"/>
          <p:nvPr/>
        </p:nvSpPr>
        <p:spPr>
          <a:xfrm>
            <a:off x="3886200" y="4572000"/>
            <a:ext cx="18288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/>
            <a:r>
              <a:rPr lang="ar-SA" sz="1400" dirty="0"/>
              <a:t>لغة </a:t>
            </a:r>
            <a:r>
              <a:rPr lang="ar-SA" sz="1400" dirty="0" err="1"/>
              <a:t>النمذجة</a:t>
            </a:r>
            <a:r>
              <a:rPr lang="ar-SA" sz="1400" dirty="0"/>
              <a:t> الموحدة </a:t>
            </a:r>
            <a:r>
              <a:rPr lang="en-US" sz="1400" dirty="0"/>
              <a:t>Unified Modeling Language - UML</a:t>
            </a:r>
            <a:r>
              <a:rPr lang="ar-SA" sz="1400" dirty="0"/>
              <a:t>.</a:t>
            </a:r>
            <a:endParaRPr lang="en-US" sz="1200" dirty="0"/>
          </a:p>
          <a:p>
            <a:r>
              <a:rPr lang="ar-SA" sz="1600" dirty="0"/>
              <a:t> </a:t>
            </a:r>
            <a:endParaRPr lang="en-US" sz="1400" dirty="0"/>
          </a:p>
        </p:txBody>
      </p:sp>
      <p:cxnSp>
        <p:nvCxnSpPr>
          <p:cNvPr id="23" name="رابط كسهم مستقيم 22"/>
          <p:cNvCxnSpPr/>
          <p:nvPr/>
        </p:nvCxnSpPr>
        <p:spPr>
          <a:xfrm flipH="1">
            <a:off x="5105400" y="4191000"/>
            <a:ext cx="762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>
            <a:off x="7391400" y="4267200"/>
            <a:ext cx="381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7543800" y="601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12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5438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83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3152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2609541172"/>
              </p:ext>
            </p:extLst>
          </p:nvPr>
        </p:nvGraphicFramePr>
        <p:xfrm>
          <a:off x="5562600" y="228600"/>
          <a:ext cx="37338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1540660641"/>
              </p:ext>
            </p:extLst>
          </p:nvPr>
        </p:nvGraphicFramePr>
        <p:xfrm>
          <a:off x="76200" y="304800"/>
          <a:ext cx="3124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1835202149"/>
              </p:ext>
            </p:extLst>
          </p:nvPr>
        </p:nvGraphicFramePr>
        <p:xfrm>
          <a:off x="152400" y="4851400"/>
          <a:ext cx="3048000" cy="200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166592568"/>
              </p:ext>
            </p:extLst>
          </p:nvPr>
        </p:nvGraphicFramePr>
        <p:xfrm>
          <a:off x="3276600" y="609600"/>
          <a:ext cx="20574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34746991"/>
              </p:ext>
            </p:extLst>
          </p:nvPr>
        </p:nvGraphicFramePr>
        <p:xfrm>
          <a:off x="3200400" y="4892675"/>
          <a:ext cx="33528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5334000" y="-76200"/>
            <a:ext cx="2743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6"/>
                </a:solidFill>
              </a:rPr>
              <a:t>الانترنت </a:t>
            </a:r>
            <a:r>
              <a:rPr lang="en-US" dirty="0">
                <a:solidFill>
                  <a:schemeClr val="accent6"/>
                </a:solidFill>
              </a:rPr>
              <a:t>Internet</a:t>
            </a:r>
          </a:p>
          <a:p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28600" y="0"/>
            <a:ext cx="28194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7030A0"/>
                </a:solidFill>
              </a:rPr>
              <a:t>هيكلية وعنونة الانترنت</a:t>
            </a:r>
            <a:endParaRPr lang="en-US" sz="1600" dirty="0">
              <a:solidFill>
                <a:srgbClr val="7030A0"/>
              </a:solidFill>
            </a:endParaRPr>
          </a:p>
          <a:p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-19050" y="4572000"/>
            <a:ext cx="2743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>
                <a:solidFill>
                  <a:schemeClr val="accent2"/>
                </a:solidFill>
              </a:rPr>
              <a:t>سياسات عالمية </a:t>
            </a:r>
            <a:r>
              <a:rPr lang="ar-SA" sz="1600" dirty="0" err="1">
                <a:solidFill>
                  <a:schemeClr val="accent2"/>
                </a:solidFill>
              </a:rPr>
              <a:t>للانترنت</a:t>
            </a:r>
            <a:r>
              <a:rPr lang="ar-SA" sz="1600" dirty="0">
                <a:solidFill>
                  <a:schemeClr val="accent2"/>
                </a:solidFill>
              </a:rPr>
              <a:t> منها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2971800" y="381000"/>
            <a:ext cx="19812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>
                <a:solidFill>
                  <a:schemeClr val="accent6"/>
                </a:solidFill>
              </a:rPr>
              <a:t>خدمات الانترنت</a:t>
            </a:r>
            <a:endParaRPr lang="en-US" sz="1600" dirty="0">
              <a:solidFill>
                <a:schemeClr val="accent6"/>
              </a:solidFill>
            </a:endParaRPr>
          </a:p>
          <a:p>
            <a:endParaRPr lang="ar-SA" dirty="0"/>
          </a:p>
        </p:txBody>
      </p: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304800" y="2133600"/>
            <a:ext cx="5105400" cy="1143470"/>
            <a:chOff x="336" y="2108"/>
            <a:chExt cx="5376" cy="1496"/>
          </a:xfrm>
        </p:grpSpPr>
        <p:sp>
          <p:nvSpPr>
            <p:cNvPr id="13" name="Text Box 21"/>
            <p:cNvSpPr txBox="1">
              <a:spLocks noChangeArrowheads="1"/>
            </p:cNvSpPr>
            <p:nvPr/>
          </p:nvSpPr>
          <p:spPr bwMode="auto">
            <a:xfrm>
              <a:off x="1459" y="2108"/>
              <a:ext cx="3408" cy="403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400" dirty="0" smtClean="0">
                  <a:solidFill>
                    <a:schemeClr val="bg1"/>
                  </a:solidFill>
                  <a:latin typeface="Georgia" pitchFamily="18" charset="0"/>
                  <a:cs typeface="Simplified Arabic" pitchFamily="2" charset="-78"/>
                </a:rPr>
                <a:t>khaled@kfu.edu.sa </a:t>
              </a:r>
              <a:endParaRPr lang="en-US" sz="1100" dirty="0">
                <a:solidFill>
                  <a:schemeClr val="bg1"/>
                </a:solidFill>
                <a:latin typeface="Georgia" pitchFamily="18" charset="0"/>
                <a:cs typeface="Simplified Arabic" pitchFamily="2" charset="-78"/>
              </a:endParaRPr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336" y="2706"/>
              <a:ext cx="1284" cy="898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/>
              <a:r>
                <a:rPr lang="ar-SA" sz="1100" dirty="0">
                  <a:solidFill>
                    <a:schemeClr val="bg1"/>
                  </a:solidFill>
                  <a:latin typeface="Georgia" pitchFamily="18" charset="0"/>
                </a:rPr>
                <a:t>اسم الفرد </a:t>
              </a:r>
              <a:r>
                <a:rPr lang="ar-SA" sz="1100" dirty="0" smtClean="0">
                  <a:solidFill>
                    <a:schemeClr val="bg1"/>
                  </a:solidFill>
                  <a:latin typeface="Georgia" pitchFamily="18" charset="0"/>
                </a:rPr>
                <a:t>أو </a:t>
              </a:r>
              <a:r>
                <a:rPr lang="ar-SA" sz="1100" dirty="0">
                  <a:solidFill>
                    <a:schemeClr val="bg1"/>
                  </a:solidFill>
                  <a:latin typeface="Georgia" pitchFamily="18" charset="0"/>
                </a:rPr>
                <a:t>المنظمة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Georgia" pitchFamily="18" charset="0"/>
                </a:rPr>
                <a:t>Individual or 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Georgia" pitchFamily="18" charset="0"/>
                </a:rPr>
                <a:t>Organization 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Georgia" pitchFamily="18" charset="0"/>
                </a:rPr>
                <a:t>Name</a:t>
              </a:r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1824" y="2784"/>
              <a:ext cx="1104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/>
              <a:r>
                <a:rPr lang="ar-SA" sz="1100" dirty="0">
                  <a:solidFill>
                    <a:schemeClr val="bg1"/>
                  </a:solidFill>
                  <a:latin typeface="Georgia" pitchFamily="18" charset="0"/>
                </a:rPr>
                <a:t>الحاسب المضيف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Georgia" pitchFamily="18" charset="0"/>
                </a:rPr>
                <a:t>Host Computer</a:t>
              </a:r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auto">
            <a:xfrm>
              <a:off x="3216" y="2784"/>
              <a:ext cx="12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/>
              <a:r>
                <a:rPr lang="ar-SA" sz="1100" dirty="0">
                  <a:solidFill>
                    <a:schemeClr val="bg1"/>
                  </a:solidFill>
                  <a:latin typeface="Georgia" pitchFamily="18" charset="0"/>
                </a:rPr>
                <a:t>الوظيفة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Georgia" pitchFamily="18" charset="0"/>
                </a:rPr>
                <a:t>Function</a:t>
              </a:r>
              <a:endParaRPr lang="ar-SA" sz="1100" dirty="0">
                <a:solidFill>
                  <a:schemeClr val="bg1"/>
                </a:solidFill>
                <a:latin typeface="Georgia" pitchFamily="18" charset="0"/>
              </a:endParaRPr>
            </a:p>
            <a:p>
              <a:pPr algn="ctr"/>
              <a:r>
                <a:rPr lang="en-US" sz="1100" dirty="0" err="1" smtClean="0">
                  <a:solidFill>
                    <a:schemeClr val="bg1"/>
                  </a:solidFill>
                  <a:latin typeface="Georgia" pitchFamily="18" charset="0"/>
                </a:rPr>
                <a:t>edu</a:t>
              </a:r>
              <a:r>
                <a:rPr lang="en-US" sz="1100" dirty="0" smtClean="0">
                  <a:solidFill>
                    <a:schemeClr val="bg1"/>
                  </a:solidFill>
                  <a:latin typeface="Georgia" pitchFamily="18" charset="0"/>
                </a:rPr>
                <a:t>/com/</a:t>
              </a:r>
              <a:r>
                <a:rPr lang="en-US" sz="1100" dirty="0" err="1" smtClean="0">
                  <a:solidFill>
                    <a:schemeClr val="bg1"/>
                  </a:solidFill>
                  <a:latin typeface="Georgia" pitchFamily="18" charset="0"/>
                </a:rPr>
                <a:t>gov</a:t>
              </a:r>
              <a:endParaRPr lang="en-US" sz="1100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4608" y="2784"/>
              <a:ext cx="1104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/>
              <a:r>
                <a:rPr lang="ar-SA" sz="1100" dirty="0">
                  <a:solidFill>
                    <a:schemeClr val="bg1"/>
                  </a:solidFill>
                  <a:latin typeface="Georgia" pitchFamily="18" charset="0"/>
                </a:rPr>
                <a:t>المكان</a:t>
              </a:r>
            </a:p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Georgia" pitchFamily="18" charset="0"/>
                </a:rPr>
                <a:t>Location</a:t>
              </a:r>
              <a:endParaRPr lang="en-US" sz="1100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8" name="Line 27"/>
            <p:cNvSpPr>
              <a:spLocks noChangeShapeType="1"/>
            </p:cNvSpPr>
            <p:nvPr/>
          </p:nvSpPr>
          <p:spPr bwMode="auto">
            <a:xfrm flipV="1">
              <a:off x="960" y="2496"/>
              <a:ext cx="1104" cy="288"/>
            </a:xfrm>
            <a:prstGeom prst="line">
              <a:avLst/>
            </a:prstGeom>
            <a:ln>
              <a:headEnd/>
              <a:tailEnd type="triangle" w="lg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ar-SA" sz="1050"/>
            </a:p>
          </p:txBody>
        </p:sp>
        <p:sp>
          <p:nvSpPr>
            <p:cNvPr id="19" name="Line 28"/>
            <p:cNvSpPr>
              <a:spLocks noChangeShapeType="1"/>
            </p:cNvSpPr>
            <p:nvPr/>
          </p:nvSpPr>
          <p:spPr bwMode="auto">
            <a:xfrm flipV="1">
              <a:off x="2400" y="2448"/>
              <a:ext cx="720" cy="33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ar-SA" sz="1050"/>
            </a:p>
          </p:txBody>
        </p: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 flipH="1" flipV="1">
              <a:off x="3552" y="2448"/>
              <a:ext cx="48" cy="33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ar-SA" sz="1050"/>
            </a:p>
          </p:txBody>
        </p:sp>
        <p:sp>
          <p:nvSpPr>
            <p:cNvPr id="21" name="Line 30"/>
            <p:cNvSpPr>
              <a:spLocks noChangeShapeType="1"/>
            </p:cNvSpPr>
            <p:nvPr/>
          </p:nvSpPr>
          <p:spPr bwMode="auto">
            <a:xfrm flipH="1" flipV="1">
              <a:off x="4128" y="2448"/>
              <a:ext cx="816" cy="28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ar-SA" sz="1050"/>
            </a:p>
          </p:txBody>
        </p:sp>
      </p:grpSp>
      <p:sp>
        <p:nvSpPr>
          <p:cNvPr id="22" name="مربع نص 21"/>
          <p:cNvSpPr txBox="1"/>
          <p:nvPr/>
        </p:nvSpPr>
        <p:spPr>
          <a:xfrm>
            <a:off x="3352800" y="4572000"/>
            <a:ext cx="25146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1600" dirty="0">
                <a:solidFill>
                  <a:srgbClr val="7030A0"/>
                </a:solidFill>
              </a:rPr>
              <a:t>مفاهيم </a:t>
            </a:r>
            <a:r>
              <a:rPr lang="ar-SA" sz="1600" dirty="0">
                <a:solidFill>
                  <a:srgbClr val="7030A0"/>
                </a:solidFill>
              </a:rPr>
              <a:t> الانترنت </a:t>
            </a:r>
            <a:r>
              <a:rPr lang="en-US" sz="1600" dirty="0">
                <a:solidFill>
                  <a:srgbClr val="7030A0"/>
                </a:solidFill>
              </a:rPr>
              <a:t>Internet</a:t>
            </a:r>
          </a:p>
          <a:p>
            <a:endParaRPr lang="ar-SA" dirty="0">
              <a:solidFill>
                <a:srgbClr val="7030A0"/>
              </a:solidFill>
            </a:endParaRPr>
          </a:p>
        </p:txBody>
      </p:sp>
      <p:grpSp>
        <p:nvGrpSpPr>
          <p:cNvPr id="23" name="Group 28"/>
          <p:cNvGrpSpPr>
            <a:grpSpLocks/>
          </p:cNvGrpSpPr>
          <p:nvPr/>
        </p:nvGrpSpPr>
        <p:grpSpPr bwMode="auto">
          <a:xfrm>
            <a:off x="228600" y="3429000"/>
            <a:ext cx="5517903" cy="1061024"/>
            <a:chOff x="336" y="3216"/>
            <a:chExt cx="5185" cy="783"/>
          </a:xfrm>
        </p:grpSpPr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296" y="3216"/>
              <a:ext cx="3408" cy="20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r" rtl="1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r" defTabSz="914400" rtl="1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Georgia" pitchFamily="18" charset="0"/>
                  <a:cs typeface="Simplified Arabic" pitchFamily="2" charset="-78"/>
                </a:rPr>
                <a:t>http://</a:t>
              </a:r>
              <a:r>
                <a:rPr lang="en-US" sz="1200" dirty="0" smtClean="0">
                  <a:solidFill>
                    <a:schemeClr val="bg1"/>
                  </a:solidFill>
                  <a:latin typeface="Georgia" pitchFamily="18" charset="0"/>
                  <a:cs typeface="Simplified Arabic" pitchFamily="2" charset="-78"/>
                </a:rPr>
                <a:t>www.kfu.edu.sa/~kkhalil</a:t>
              </a:r>
              <a:endParaRPr lang="en-US" sz="1200" dirty="0">
                <a:solidFill>
                  <a:schemeClr val="bg1"/>
                </a:solidFill>
                <a:latin typeface="Georgia" pitchFamily="18" charset="0"/>
                <a:cs typeface="Simplified Arabic" pitchFamily="2" charset="-78"/>
              </a:endParaRPr>
            </a:p>
          </p:txBody>
        </p:sp>
        <p:grpSp>
          <p:nvGrpSpPr>
            <p:cNvPr id="25" name="Group 27"/>
            <p:cNvGrpSpPr>
              <a:grpSpLocks/>
            </p:cNvGrpSpPr>
            <p:nvPr/>
          </p:nvGrpSpPr>
          <p:grpSpPr bwMode="auto">
            <a:xfrm>
              <a:off x="336" y="3338"/>
              <a:ext cx="5185" cy="661"/>
              <a:chOff x="336" y="3338"/>
              <a:chExt cx="5185" cy="661"/>
            </a:xfrm>
          </p:grpSpPr>
          <p:sp>
            <p:nvSpPr>
              <p:cNvPr id="26" name="Rectangle 14"/>
              <p:cNvSpPr>
                <a:spLocks noChangeArrowheads="1"/>
              </p:cNvSpPr>
              <p:nvPr/>
            </p:nvSpPr>
            <p:spPr bwMode="auto">
              <a:xfrm>
                <a:off x="336" y="3568"/>
                <a:ext cx="1296" cy="3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none" anchor="ctr">
                <a:flatTx/>
              </a:bodyPr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algn="ctr"/>
                <a:r>
                  <a:rPr lang="ar-SA" sz="1200" dirty="0">
                    <a:solidFill>
                      <a:schemeClr val="bg1"/>
                    </a:solidFill>
                    <a:latin typeface="Georgia" pitchFamily="18" charset="0"/>
                  </a:rPr>
                  <a:t>مقاييس الشبكة</a:t>
                </a:r>
              </a:p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Georgia" pitchFamily="18" charset="0"/>
                  </a:rPr>
                  <a:t>Web Protocol</a:t>
                </a:r>
              </a:p>
            </p:txBody>
          </p:sp>
          <p:sp>
            <p:nvSpPr>
              <p:cNvPr id="27" name="Rectangle 15"/>
              <p:cNvSpPr>
                <a:spLocks noChangeArrowheads="1"/>
              </p:cNvSpPr>
              <p:nvPr/>
            </p:nvSpPr>
            <p:spPr bwMode="auto">
              <a:xfrm>
                <a:off x="1757" y="3627"/>
                <a:ext cx="1301" cy="3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none" anchor="ctr">
                <a:flatTx/>
              </a:bodyPr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algn="ctr"/>
                <a:r>
                  <a:rPr lang="ar-SA" sz="1200" dirty="0">
                    <a:solidFill>
                      <a:schemeClr val="bg1"/>
                    </a:solidFill>
                    <a:latin typeface="Georgia" pitchFamily="18" charset="0"/>
                  </a:rPr>
                  <a:t>الحاسب المضيف</a:t>
                </a:r>
              </a:p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Georgia" pitchFamily="18" charset="0"/>
                  </a:rPr>
                  <a:t>Host Computer</a:t>
                </a:r>
              </a:p>
            </p:txBody>
          </p:sp>
          <p:sp>
            <p:nvSpPr>
              <p:cNvPr id="28" name="Rectangle 16"/>
              <p:cNvSpPr>
                <a:spLocks noChangeArrowheads="1"/>
              </p:cNvSpPr>
              <p:nvPr/>
            </p:nvSpPr>
            <p:spPr bwMode="auto">
              <a:xfrm>
                <a:off x="3206" y="3544"/>
                <a:ext cx="1104" cy="45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none" anchor="ctr">
                <a:flatTx/>
              </a:bodyPr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algn="ctr"/>
                <a:r>
                  <a:rPr lang="ar-SA" sz="1200" dirty="0">
                    <a:solidFill>
                      <a:schemeClr val="bg1"/>
                    </a:solidFill>
                    <a:latin typeface="Georgia" pitchFamily="18" charset="0"/>
                  </a:rPr>
                  <a:t>الامتداد</a:t>
                </a:r>
              </a:p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Georgia" pitchFamily="18" charset="0"/>
                  </a:rPr>
                  <a:t>Extension</a:t>
                </a:r>
                <a:endParaRPr lang="ar-SA" sz="1200" dirty="0" smtClean="0">
                  <a:solidFill>
                    <a:schemeClr val="bg1"/>
                  </a:solidFill>
                  <a:latin typeface="Georgia" pitchFamily="18" charset="0"/>
                </a:endParaRPr>
              </a:p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Georgia" pitchFamily="18" charset="0"/>
                  </a:rPr>
                  <a:t> or domain</a:t>
                </a:r>
                <a:endParaRPr lang="en-US" sz="1200" dirty="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29" name="Rectangle 17"/>
              <p:cNvSpPr>
                <a:spLocks noChangeArrowheads="1"/>
              </p:cNvSpPr>
              <p:nvPr/>
            </p:nvSpPr>
            <p:spPr bwMode="auto">
              <a:xfrm>
                <a:off x="4417" y="3553"/>
                <a:ext cx="1104" cy="3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none" anchor="ctr">
                <a:flatTx/>
              </a:bodyPr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algn="ctr"/>
                <a:r>
                  <a:rPr lang="ar-SA" sz="1200" dirty="0">
                    <a:solidFill>
                      <a:schemeClr val="bg1"/>
                    </a:solidFill>
                    <a:latin typeface="Georgia" pitchFamily="18" charset="0"/>
                  </a:rPr>
                  <a:t>الفهرس</a:t>
                </a:r>
              </a:p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Georgia" pitchFamily="18" charset="0"/>
                  </a:rPr>
                  <a:t>Directory</a:t>
                </a:r>
              </a:p>
            </p:txBody>
          </p:sp>
          <p:sp>
            <p:nvSpPr>
              <p:cNvPr id="30" name="Line 22"/>
              <p:cNvSpPr>
                <a:spLocks noChangeShapeType="1"/>
              </p:cNvSpPr>
              <p:nvPr/>
            </p:nvSpPr>
            <p:spPr bwMode="auto">
              <a:xfrm flipH="1" flipV="1">
                <a:off x="4203" y="3385"/>
                <a:ext cx="240" cy="9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endParaRPr lang="ar-SA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Line 23"/>
              <p:cNvSpPr>
                <a:spLocks noChangeShapeType="1"/>
              </p:cNvSpPr>
              <p:nvPr/>
            </p:nvSpPr>
            <p:spPr bwMode="auto">
              <a:xfrm flipH="1" flipV="1">
                <a:off x="3360" y="3391"/>
                <a:ext cx="240" cy="209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endParaRPr lang="ar-SA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Line 24"/>
              <p:cNvSpPr>
                <a:spLocks noChangeShapeType="1"/>
              </p:cNvSpPr>
              <p:nvPr/>
            </p:nvSpPr>
            <p:spPr bwMode="auto">
              <a:xfrm flipV="1">
                <a:off x="2544" y="3338"/>
                <a:ext cx="298" cy="2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endParaRPr lang="ar-SA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Line 25"/>
              <p:cNvSpPr>
                <a:spLocks noChangeShapeType="1"/>
              </p:cNvSpPr>
              <p:nvPr/>
            </p:nvSpPr>
            <p:spPr bwMode="auto">
              <a:xfrm flipV="1">
                <a:off x="1200" y="3338"/>
                <a:ext cx="1210" cy="2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endParaRPr lang="ar-SA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Line 26"/>
              <p:cNvSpPr>
                <a:spLocks noChangeShapeType="1"/>
              </p:cNvSpPr>
              <p:nvPr/>
            </p:nvSpPr>
            <p:spPr bwMode="auto">
              <a:xfrm flipV="1">
                <a:off x="1200" y="3360"/>
                <a:ext cx="576" cy="24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r" rtl="1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r" defTabSz="914400" rtl="1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endParaRPr lang="ar-SA" sz="120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5" name="رسم تخطيطي 34"/>
          <p:cNvGraphicFramePr/>
          <p:nvPr>
            <p:extLst>
              <p:ext uri="{D42A27DB-BD31-4B8C-83A1-F6EECF244321}">
                <p14:modId xmlns:p14="http://schemas.microsoft.com/office/powerpoint/2010/main" val="2371640238"/>
              </p:ext>
            </p:extLst>
          </p:nvPr>
        </p:nvGraphicFramePr>
        <p:xfrm>
          <a:off x="6169378" y="2057400"/>
          <a:ext cx="29718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36" name="مربع نص 35"/>
          <p:cNvSpPr txBox="1"/>
          <p:nvPr/>
        </p:nvSpPr>
        <p:spPr>
          <a:xfrm>
            <a:off x="7315200" y="60198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محاضره 13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7" name="مستطيل 36"/>
          <p:cNvSpPr/>
          <p:nvPr/>
        </p:nvSpPr>
        <p:spPr>
          <a:xfrm>
            <a:off x="7467600" y="57150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6687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7315200" y="5715000"/>
            <a:ext cx="1371600" cy="1143000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188910268"/>
              </p:ext>
            </p:extLst>
          </p:nvPr>
        </p:nvGraphicFramePr>
        <p:xfrm>
          <a:off x="-1371600" y="76200"/>
          <a:ext cx="94488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200400" y="76200"/>
            <a:ext cx="2057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/>
                </a:solidFill>
              </a:rPr>
              <a:t>فوائد الانترنت للمنظمات</a:t>
            </a:r>
            <a:endParaRPr lang="en-US" dirty="0">
              <a:solidFill>
                <a:schemeClr val="accent2"/>
              </a:solidFill>
            </a:endParaRPr>
          </a:p>
          <a:p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953000" y="2362200"/>
            <a:ext cx="2590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3">
                    <a:lumMod val="75000"/>
                  </a:schemeClr>
                </a:solidFill>
              </a:rPr>
              <a:t>نماذج تجارة  معاملات الانترنت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4724400" y="4419600"/>
            <a:ext cx="3124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3"/>
                </a:solidFill>
              </a:rPr>
              <a:t>الأنظمة الداعمة للتجارة الإلكترونية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315200" y="6096000"/>
            <a:ext cx="1295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accent2"/>
                </a:solidFill>
              </a:rPr>
              <a:t>محـآضره</a:t>
            </a:r>
            <a:r>
              <a:rPr lang="ar-SA" dirty="0" smtClean="0">
                <a:solidFill>
                  <a:schemeClr val="accent2"/>
                </a:solidFill>
              </a:rPr>
              <a:t> 14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7467600" y="579120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nona123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536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2250</TotalTime>
  <Words>1659</Words>
  <Application>Microsoft Office PowerPoint</Application>
  <PresentationFormat>عرض على الشاشة (3:4)‏</PresentationFormat>
  <Paragraphs>425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Schoolbook</vt:lpstr>
      <vt:lpstr>Georgia</vt:lpstr>
      <vt:lpstr>Simplified Arabic</vt:lpstr>
      <vt:lpstr>Times New Roman</vt:lpstr>
      <vt:lpstr>Wingdings</vt:lpstr>
      <vt:lpstr>Wingdings 2</vt:lpstr>
      <vt:lpstr>Oriel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ج ــنون ج ـنون</cp:lastModifiedBy>
  <cp:revision>85</cp:revision>
  <dcterms:created xsi:type="dcterms:W3CDTF">2014-11-04T07:16:13Z</dcterms:created>
  <dcterms:modified xsi:type="dcterms:W3CDTF">2014-11-16T22:17:26Z</dcterms:modified>
</cp:coreProperties>
</file>