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310" r:id="rId3"/>
    <p:sldId id="315" r:id="rId4"/>
    <p:sldId id="316" r:id="rId5"/>
    <p:sldId id="317" r:id="rId6"/>
    <p:sldId id="318" r:id="rId7"/>
    <p:sldId id="319" r:id="rId8"/>
    <p:sldId id="320" r:id="rId9"/>
    <p:sldId id="321" r:id="rId10"/>
    <p:sldId id="322" r:id="rId11"/>
    <p:sldId id="323" r:id="rId12"/>
    <p:sldId id="324" r:id="rId13"/>
    <p:sldId id="325" r:id="rId14"/>
    <p:sldId id="326" r:id="rId15"/>
    <p:sldId id="327" r:id="rId16"/>
    <p:sldId id="328" r:id="rId17"/>
    <p:sldId id="266" r:id="rId1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9968"/>
    <a:srgbClr val="013E36"/>
    <a:srgbClr val="D9791B"/>
    <a:srgbClr val="AB1A25"/>
    <a:srgbClr val="00263A"/>
    <a:srgbClr val="009900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4" autoAdjust="0"/>
  </p:normalViewPr>
  <p:slideViewPr>
    <p:cSldViewPr>
      <p:cViewPr varScale="1">
        <p:scale>
          <a:sx n="70" d="100"/>
          <a:sy n="70" d="100"/>
        </p:scale>
        <p:origin x="-1104" y="-9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2/9/2016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601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70703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تقنية المعلومات 2</a:t>
            </a:r>
          </a:p>
          <a:p>
            <a:pPr algn="ctr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أ. محمد الجعفري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الثانية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العروض </a:t>
            </a: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التقديمية</a:t>
            </a:r>
            <a:r>
              <a:rPr lang="en-US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PowerPoint </a:t>
            </a: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ar-SA" sz="4000" b="1" spc="50" dirty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buFont typeface="Wingdings" pitchFamily="2" charset="2"/>
              <a:buChar char="q"/>
            </a:pPr>
            <a:r>
              <a:rPr lang="ar-EG" sz="2800" b="1" dirty="0" smtClean="0">
                <a:solidFill>
                  <a:srgbClr val="009900"/>
                </a:solidFill>
              </a:rPr>
              <a:t>نبذة عن العروض </a:t>
            </a:r>
            <a:r>
              <a:rPr lang="ar-EG" sz="2800" b="1" dirty="0" err="1" smtClean="0">
                <a:solidFill>
                  <a:srgbClr val="009900"/>
                </a:solidFill>
              </a:rPr>
              <a:t>التقديمية</a:t>
            </a:r>
            <a:endParaRPr lang="ar-EG" sz="2800" b="1" dirty="0" smtClean="0">
              <a:solidFill>
                <a:srgbClr val="009900"/>
              </a:solidFill>
            </a:endParaRPr>
          </a:p>
          <a:p>
            <a:pPr rtl="1">
              <a:buFont typeface="Wingdings" pitchFamily="2" charset="2"/>
              <a:buChar char="q"/>
            </a:pPr>
            <a:r>
              <a:rPr lang="ar-EG" sz="2800" b="1" dirty="0" smtClean="0">
                <a:solidFill>
                  <a:srgbClr val="009900"/>
                </a:solidFill>
              </a:rPr>
              <a:t>تشغيل تطبيق العروض </a:t>
            </a:r>
            <a:r>
              <a:rPr lang="ar-EG" sz="2800" b="1" dirty="0" err="1" smtClean="0">
                <a:solidFill>
                  <a:srgbClr val="009900"/>
                </a:solidFill>
              </a:rPr>
              <a:t>التقديمية</a:t>
            </a:r>
            <a:r>
              <a:rPr lang="ar-EG" sz="2800" b="1" dirty="0" smtClean="0">
                <a:solidFill>
                  <a:srgbClr val="009900"/>
                </a:solidFill>
              </a:rPr>
              <a:t> </a:t>
            </a:r>
            <a:r>
              <a:rPr lang="en-GB" sz="2800" b="1" dirty="0" smtClean="0">
                <a:solidFill>
                  <a:srgbClr val="009900"/>
                </a:solidFill>
              </a:rPr>
              <a:t>PowerPoint 2007 </a:t>
            </a:r>
            <a:r>
              <a:rPr lang="ar-EG" sz="2800" b="1" dirty="0" smtClean="0">
                <a:solidFill>
                  <a:srgbClr val="009900"/>
                </a:solidFill>
              </a:rPr>
              <a:t> </a:t>
            </a:r>
          </a:p>
          <a:p>
            <a:pPr rtl="1">
              <a:buFont typeface="Wingdings" pitchFamily="2" charset="2"/>
              <a:buChar char="q"/>
            </a:pPr>
            <a:r>
              <a:rPr lang="ar-EG" sz="2800" b="1" dirty="0" smtClean="0">
                <a:solidFill>
                  <a:srgbClr val="009900"/>
                </a:solidFill>
              </a:rPr>
              <a:t>نافذة </a:t>
            </a:r>
            <a:r>
              <a:rPr lang="ar-SA" sz="2800" b="1" dirty="0" smtClean="0">
                <a:solidFill>
                  <a:srgbClr val="009900"/>
                </a:solidFill>
              </a:rPr>
              <a:t>أو </a:t>
            </a:r>
            <a:r>
              <a:rPr lang="ar-EG" sz="2800" b="1" dirty="0" smtClean="0">
                <a:solidFill>
                  <a:srgbClr val="009900"/>
                </a:solidFill>
              </a:rPr>
              <a:t>واجهة التطبيق</a:t>
            </a:r>
          </a:p>
          <a:p>
            <a:pPr rtl="1">
              <a:buFont typeface="Wingdings" pitchFamily="2" charset="2"/>
              <a:buChar char="q"/>
            </a:pPr>
            <a:r>
              <a:rPr lang="ar-EG" sz="2800" b="1" dirty="0" smtClean="0">
                <a:solidFill>
                  <a:srgbClr val="009900"/>
                </a:solidFill>
              </a:rPr>
              <a:t>فتح , حفظ, </a:t>
            </a:r>
            <a:r>
              <a:rPr lang="ar-SA" sz="2800" b="1" dirty="0" smtClean="0">
                <a:solidFill>
                  <a:srgbClr val="009900"/>
                </a:solidFill>
              </a:rPr>
              <a:t>إقفال</a:t>
            </a:r>
            <a:r>
              <a:rPr lang="ar-EG" sz="2800" b="1" dirty="0" smtClean="0">
                <a:solidFill>
                  <a:srgbClr val="009900"/>
                </a:solidFill>
              </a:rPr>
              <a:t>, </a:t>
            </a:r>
            <a:r>
              <a:rPr lang="ar-SA" sz="2800" b="1" dirty="0" smtClean="0">
                <a:solidFill>
                  <a:srgbClr val="009900"/>
                </a:solidFill>
              </a:rPr>
              <a:t>إنشاء</a:t>
            </a:r>
            <a:r>
              <a:rPr lang="ar-EG" sz="2800" b="1" dirty="0" smtClean="0">
                <a:solidFill>
                  <a:srgbClr val="009900"/>
                </a:solidFill>
              </a:rPr>
              <a:t>عرض تقديمي</a:t>
            </a:r>
          </a:p>
          <a:p>
            <a:pPr rtl="1">
              <a:buFont typeface="Wingdings" pitchFamily="2" charset="2"/>
              <a:buChar char="q"/>
            </a:pPr>
            <a:r>
              <a:rPr lang="ar-EG" sz="2800" b="1" dirty="0" smtClean="0">
                <a:solidFill>
                  <a:srgbClr val="009900"/>
                </a:solidFill>
              </a:rPr>
              <a:t>تعديل </a:t>
            </a:r>
            <a:r>
              <a:rPr lang="ar-EG" sz="2800" b="1" dirty="0" smtClean="0">
                <a:solidFill>
                  <a:srgbClr val="009900"/>
                </a:solidFill>
              </a:rPr>
              <a:t>مستو</a:t>
            </a:r>
            <a:r>
              <a:rPr lang="ar-SA" sz="2800" b="1" dirty="0" smtClean="0">
                <a:solidFill>
                  <a:srgbClr val="009900"/>
                </a:solidFill>
              </a:rPr>
              <a:t>ى</a:t>
            </a:r>
            <a:r>
              <a:rPr lang="ar-EG" sz="2800" b="1" dirty="0" smtClean="0">
                <a:solidFill>
                  <a:srgbClr val="009900"/>
                </a:solidFill>
              </a:rPr>
              <a:t> </a:t>
            </a:r>
            <a:r>
              <a:rPr lang="ar-EG" sz="2800" b="1" dirty="0" smtClean="0">
                <a:solidFill>
                  <a:srgbClr val="009900"/>
                </a:solidFill>
              </a:rPr>
              <a:t>التكبير والتصغير</a:t>
            </a:r>
          </a:p>
          <a:p>
            <a:pPr rtl="1">
              <a:buFont typeface="Wingdings" pitchFamily="2" charset="2"/>
              <a:buChar char="q"/>
            </a:pPr>
            <a:r>
              <a:rPr lang="ar-EG" sz="2800" b="1" dirty="0" smtClean="0">
                <a:solidFill>
                  <a:srgbClr val="009900"/>
                </a:solidFill>
              </a:rPr>
              <a:t>طرق عرض </a:t>
            </a:r>
            <a:r>
              <a:rPr lang="ar-EG" sz="2800" b="1" dirty="0" smtClean="0">
                <a:solidFill>
                  <a:srgbClr val="009900"/>
                </a:solidFill>
              </a:rPr>
              <a:t>المحتو</a:t>
            </a:r>
            <a:r>
              <a:rPr lang="ar-SA" sz="2800" b="1" dirty="0" smtClean="0">
                <a:solidFill>
                  <a:srgbClr val="009900"/>
                </a:solidFill>
              </a:rPr>
              <a:t>ى</a:t>
            </a:r>
            <a:endParaRPr lang="ar-EG" sz="2800" b="1" dirty="0" smtClean="0">
              <a:solidFill>
                <a:srgbClr val="009900"/>
              </a:solidFill>
            </a:endParaRPr>
          </a:p>
          <a:p>
            <a:pPr rtl="1">
              <a:buFont typeface="Wingdings" pitchFamily="2" charset="2"/>
              <a:buChar char="q"/>
            </a:pPr>
            <a:r>
              <a:rPr lang="ar-EG" sz="2800" b="1" dirty="0" smtClean="0">
                <a:solidFill>
                  <a:srgbClr val="009900"/>
                </a:solidFill>
              </a:rPr>
              <a:t>العمل عل</a:t>
            </a:r>
            <a:r>
              <a:rPr lang="ar-SA" sz="2800" b="1" dirty="0" smtClean="0">
                <a:solidFill>
                  <a:srgbClr val="009900"/>
                </a:solidFill>
              </a:rPr>
              <a:t>ى</a:t>
            </a:r>
            <a:r>
              <a:rPr lang="ar-EG" sz="2800" b="1" dirty="0" smtClean="0">
                <a:solidFill>
                  <a:srgbClr val="009900"/>
                </a:solidFill>
              </a:rPr>
              <a:t> الشرائح</a:t>
            </a:r>
          </a:p>
          <a:p>
            <a:pPr rtl="1">
              <a:buFont typeface="Wingdings" pitchFamily="2" charset="2"/>
              <a:buChar char="q"/>
            </a:pPr>
            <a:r>
              <a:rPr lang="ar-EG" sz="2800" b="1" dirty="0" err="1" smtClean="0">
                <a:solidFill>
                  <a:srgbClr val="009900"/>
                </a:solidFill>
              </a:rPr>
              <a:t>السمات </a:t>
            </a:r>
            <a:r>
              <a:rPr lang="ar-EG" sz="2800" b="1" dirty="0" smtClean="0">
                <a:solidFill>
                  <a:srgbClr val="009900"/>
                </a:solidFill>
              </a:rPr>
              <a:t>,الخلفية وترقيم الشرائح</a:t>
            </a:r>
          </a:p>
          <a:p>
            <a:pPr rtl="1">
              <a:buFont typeface="Wingdings" pitchFamily="2" charset="2"/>
              <a:buChar char="q"/>
            </a:pPr>
            <a:endParaRPr lang="ar-EG" sz="2800" b="1" dirty="0" smtClean="0">
              <a:solidFill>
                <a:srgbClr val="009900"/>
              </a:solidFill>
            </a:endParaRPr>
          </a:p>
          <a:p>
            <a:pPr rtl="1">
              <a:buFont typeface="Wingdings" pitchFamily="2" charset="2"/>
              <a:buChar char="q"/>
            </a:pPr>
            <a:endParaRPr lang="ar-EG" dirty="0" smtClean="0"/>
          </a:p>
          <a:p>
            <a:pPr rtl="1">
              <a:buFont typeface="Wingdings" pitchFamily="2" charset="2"/>
              <a:buChar char="q"/>
            </a:pPr>
            <a:endParaRPr lang="ar-EG" dirty="0" smtClean="0"/>
          </a:p>
          <a:p>
            <a:pPr rtl="1">
              <a:buFont typeface="Wingdings" pitchFamily="2" charset="2"/>
              <a:buChar char="q"/>
            </a:pPr>
            <a:endParaRPr lang="en-GB" dirty="0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/>
            <a:r>
              <a:rPr lang="ar-SA" sz="3600" b="1" dirty="0" smtClean="0">
                <a:cs typeface="Arial" pitchFamily="34" charset="0"/>
              </a:rPr>
              <a:t>عناصر المحاضرة</a:t>
            </a:r>
            <a:endParaRPr lang="ar-SA" sz="36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450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752600"/>
            <a:ext cx="78867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pPr rtl="1" eaLnBrk="1" hangingPunct="1"/>
            <a:r>
              <a:rPr lang="ar-SA" sz="3600" b="1" dirty="0" smtClean="0">
                <a:cs typeface="Arial" pitchFamily="34" charset="0"/>
              </a:rPr>
              <a:t>نبذة عن العروض التقديمية</a:t>
            </a:r>
            <a:endParaRPr lang="ar-SA" sz="36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375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981200"/>
            <a:ext cx="87630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228600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/>
            <a:r>
              <a:rPr lang="ar-EG" sz="3600" b="1" dirty="0">
                <a:cs typeface="Arial" pitchFamily="34" charset="0"/>
              </a:rPr>
              <a:t>تشغيل تطبيق العروض التقديمية </a:t>
            </a:r>
            <a:r>
              <a:rPr lang="en-US" sz="3600" b="1" dirty="0">
                <a:cs typeface="Arial" pitchFamily="34" charset="0"/>
              </a:rPr>
              <a:t>PowerPoint 2007  </a:t>
            </a:r>
            <a:br>
              <a:rPr lang="en-US" sz="3600" b="1" dirty="0">
                <a:cs typeface="Arial" pitchFamily="34" charset="0"/>
              </a:rPr>
            </a:br>
            <a:endParaRPr lang="ar-SA" sz="36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91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7957" y="1600200"/>
            <a:ext cx="805008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شكل بيضاوي 4"/>
          <p:cNvSpPr/>
          <p:nvPr/>
        </p:nvSpPr>
        <p:spPr>
          <a:xfrm>
            <a:off x="4800600" y="1447800"/>
            <a:ext cx="457200" cy="3048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EG" sz="800" b="1" dirty="0" smtClean="0"/>
              <a:t>1</a:t>
            </a:r>
            <a:endParaRPr lang="en-GB" b="1" dirty="0"/>
          </a:p>
        </p:txBody>
      </p:sp>
      <p:sp>
        <p:nvSpPr>
          <p:cNvPr id="6" name="شكل بيضاوي 5"/>
          <p:cNvSpPr/>
          <p:nvPr/>
        </p:nvSpPr>
        <p:spPr>
          <a:xfrm>
            <a:off x="8001000" y="1524000"/>
            <a:ext cx="457200" cy="3048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EG" sz="800" b="1" dirty="0" smtClean="0"/>
              <a:t>2</a:t>
            </a:r>
            <a:endParaRPr lang="en-GB" b="1" dirty="0"/>
          </a:p>
        </p:txBody>
      </p:sp>
      <p:sp>
        <p:nvSpPr>
          <p:cNvPr id="7" name="شكل بيضاوي 6"/>
          <p:cNvSpPr/>
          <p:nvPr/>
        </p:nvSpPr>
        <p:spPr>
          <a:xfrm>
            <a:off x="8610600" y="1371600"/>
            <a:ext cx="457200" cy="3048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EG" sz="800" b="1" dirty="0" smtClean="0"/>
              <a:t>3</a:t>
            </a:r>
            <a:endParaRPr lang="en-GB" b="1" dirty="0"/>
          </a:p>
        </p:txBody>
      </p:sp>
      <p:sp>
        <p:nvSpPr>
          <p:cNvPr id="8" name="شكل بيضاوي 7"/>
          <p:cNvSpPr/>
          <p:nvPr/>
        </p:nvSpPr>
        <p:spPr>
          <a:xfrm>
            <a:off x="6248400" y="1676400"/>
            <a:ext cx="457200" cy="3048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EG" sz="800" b="1" dirty="0" smtClean="0"/>
              <a:t>4</a:t>
            </a:r>
            <a:endParaRPr lang="en-GB" b="1" dirty="0"/>
          </a:p>
        </p:txBody>
      </p:sp>
      <p:sp>
        <p:nvSpPr>
          <p:cNvPr id="9" name="شكل بيضاوي 8"/>
          <p:cNvSpPr/>
          <p:nvPr/>
        </p:nvSpPr>
        <p:spPr>
          <a:xfrm>
            <a:off x="4038600" y="3505200"/>
            <a:ext cx="457200" cy="3048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EG" sz="800" b="1" dirty="0" smtClean="0"/>
              <a:t>5</a:t>
            </a:r>
            <a:endParaRPr lang="en-GB" b="1" dirty="0"/>
          </a:p>
        </p:txBody>
      </p:sp>
      <p:sp>
        <p:nvSpPr>
          <p:cNvPr id="10" name="شكل بيضاوي 9"/>
          <p:cNvSpPr/>
          <p:nvPr/>
        </p:nvSpPr>
        <p:spPr>
          <a:xfrm>
            <a:off x="2895600" y="5410200"/>
            <a:ext cx="457200" cy="3048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EG" sz="800" b="1" dirty="0" smtClean="0"/>
              <a:t>6</a:t>
            </a:r>
            <a:endParaRPr lang="en-GB" b="1" dirty="0"/>
          </a:p>
        </p:txBody>
      </p:sp>
      <p:sp>
        <p:nvSpPr>
          <p:cNvPr id="11" name="شكل بيضاوي 10"/>
          <p:cNvSpPr/>
          <p:nvPr/>
        </p:nvSpPr>
        <p:spPr>
          <a:xfrm>
            <a:off x="1295400" y="3505200"/>
            <a:ext cx="457200" cy="3048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EG" sz="800" b="1" dirty="0" smtClean="0"/>
              <a:t>7</a:t>
            </a:r>
            <a:endParaRPr lang="en-GB" b="1" dirty="0"/>
          </a:p>
        </p:txBody>
      </p:sp>
      <p:sp>
        <p:nvSpPr>
          <p:cNvPr id="12" name="شكل بيضاوي 11"/>
          <p:cNvSpPr/>
          <p:nvPr/>
        </p:nvSpPr>
        <p:spPr>
          <a:xfrm>
            <a:off x="6400800" y="5715000"/>
            <a:ext cx="457200" cy="3048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EG" sz="800" b="1" dirty="0" smtClean="0"/>
              <a:t>8</a:t>
            </a:r>
            <a:endParaRPr lang="en-GB" b="1" dirty="0"/>
          </a:p>
        </p:txBody>
      </p:sp>
      <p:sp>
        <p:nvSpPr>
          <p:cNvPr id="13" name="Title 1"/>
          <p:cNvSpPr txBox="1">
            <a:spLocks/>
          </p:cNvSpPr>
          <p:nvPr/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/>
            <a:r>
              <a:rPr lang="ar-SA" sz="3600" b="1" dirty="0">
                <a:cs typeface="Arial" pitchFamily="34" charset="0"/>
              </a:rPr>
              <a:t>نافذة </a:t>
            </a:r>
            <a:r>
              <a:rPr lang="ar-SA" sz="3600" b="1" dirty="0" smtClean="0">
                <a:cs typeface="Arial" pitchFamily="34" charset="0"/>
              </a:rPr>
              <a:t>أو واجهة </a:t>
            </a:r>
            <a:r>
              <a:rPr lang="ar-SA" sz="3600" b="1" dirty="0">
                <a:cs typeface="Arial" pitchFamily="34" charset="0"/>
              </a:rPr>
              <a:t>التطبيق</a:t>
            </a:r>
            <a:endParaRPr lang="ar-SA" sz="36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2146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1" y="5196120"/>
            <a:ext cx="8915400" cy="563563"/>
          </a:xfrm>
        </p:spPr>
        <p:txBody>
          <a:bodyPr/>
          <a:lstStyle/>
          <a:p>
            <a:r>
              <a:rPr lang="ar-SA" dirty="0" smtClean="0"/>
              <a:t>حيث أن أيقونة الملف في 2010 تحمل نفس العمليات التي يقوم فيها          زر أوفيس في نسخة 2007. 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10"/>
          <a:stretch/>
        </p:blipFill>
        <p:spPr bwMode="auto">
          <a:xfrm>
            <a:off x="4876801" y="1462320"/>
            <a:ext cx="5007428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b="5186"/>
          <a:stretch/>
        </p:blipFill>
        <p:spPr bwMode="auto">
          <a:xfrm>
            <a:off x="0" y="1447806"/>
            <a:ext cx="4724400" cy="3748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6172200" y="3276600"/>
            <a:ext cx="17235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2010</a:t>
            </a:r>
            <a:endParaRPr lang="en-US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52825" y="3332849"/>
            <a:ext cx="17235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2007</a:t>
            </a:r>
            <a:endParaRPr lang="en-US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/>
            <a:r>
              <a:rPr lang="ar-SA" sz="3600" b="1" dirty="0">
                <a:cs typeface="Arial" pitchFamily="34" charset="0"/>
              </a:rPr>
              <a:t>الفرق بين العروض التقديمية 2007 و 2010</a:t>
            </a:r>
            <a:endParaRPr lang="ar-SA" sz="36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1506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/>
            <a:r>
              <a:rPr lang="ar-EG" sz="3600" b="1" dirty="0" smtClean="0">
                <a:cs typeface="Arial" pitchFamily="34" charset="0"/>
              </a:rPr>
              <a:t>حفظ العرض التقديمي </a:t>
            </a:r>
            <a:endParaRPr lang="ar-SA" sz="36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371600"/>
            <a:ext cx="89916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3429000"/>
            <a:ext cx="78105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728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فتح , حفظ, </a:t>
            </a:r>
            <a:r>
              <a:rPr lang="ar-SA" dirty="0" smtClean="0"/>
              <a:t>إقفال, إنشاء عرض </a:t>
            </a:r>
            <a:r>
              <a:rPr lang="ar-SA" dirty="0"/>
              <a:t>تقديمي</a:t>
            </a:r>
            <a:br>
              <a:rPr lang="ar-SA" dirty="0"/>
            </a:br>
            <a:endParaRPr lang="en-GB" dirty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-4000"/>
          </a:blip>
          <a:srcRect/>
          <a:stretch>
            <a:fillRect/>
          </a:stretch>
        </p:blipFill>
        <p:spPr bwMode="auto">
          <a:xfrm>
            <a:off x="304800" y="960437"/>
            <a:ext cx="9296401" cy="528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5884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EG" sz="3600" b="1" dirty="0" smtClean="0">
                <a:solidFill>
                  <a:srgbClr val="009900"/>
                </a:solidFill>
              </a:rPr>
              <a:t>طرق عرض المحتوي</a:t>
            </a:r>
            <a:endParaRPr lang="ar-SA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pic>
        <p:nvPicPr>
          <p:cNvPr id="205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28600"/>
            <a:ext cx="9296399" cy="5256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26445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4191000"/>
            <a:ext cx="914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552575" y="-228600"/>
            <a:ext cx="1130617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5102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" y="975949"/>
            <a:ext cx="8915400" cy="5012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533400" y="152400"/>
            <a:ext cx="8915400" cy="715962"/>
          </a:xfrm>
        </p:spPr>
        <p:txBody>
          <a:bodyPr/>
          <a:lstStyle/>
          <a:p>
            <a:r>
              <a:rPr lang="ar-SA" sz="4000" dirty="0" smtClean="0"/>
              <a:t>العمل على الشرائح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99851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914400"/>
            <a:ext cx="9067800" cy="490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152400"/>
            <a:ext cx="8915400" cy="715962"/>
          </a:xfrm>
        </p:spPr>
        <p:txBody>
          <a:bodyPr/>
          <a:lstStyle/>
          <a:p>
            <a:r>
              <a:rPr lang="ar-SA" sz="4000" dirty="0" smtClean="0"/>
              <a:t>العمل على الشرائح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52076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1" y="1524000"/>
            <a:ext cx="8253412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371600"/>
            <a:ext cx="43434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2"/>
          <p:cNvSpPr txBox="1">
            <a:spLocks/>
          </p:cNvSpPr>
          <p:nvPr/>
        </p:nvSpPr>
        <p:spPr bwMode="auto">
          <a:xfrm>
            <a:off x="533400" y="152400"/>
            <a:ext cx="89154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4000" smtClean="0"/>
              <a:t>العمل على الشرائح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589881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457200"/>
            <a:ext cx="9067800" cy="505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55817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4"/>
          <p:cNvSpPr>
            <a:spLocks noGrp="1"/>
          </p:cNvSpPr>
          <p:nvPr>
            <p:ph type="title"/>
          </p:nvPr>
        </p:nvSpPr>
        <p:spPr>
          <a:xfrm>
            <a:off x="838200" y="2514600"/>
            <a:ext cx="8420100" cy="1362075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EG" dirty="0" smtClean="0">
                <a:solidFill>
                  <a:srgbClr val="009900"/>
                </a:solidFill>
              </a:rPr>
              <a:t>نهاية المحاضرة الثانية </a:t>
            </a:r>
            <a:endParaRPr lang="en-GB" dirty="0">
              <a:solidFill>
                <a:srgbClr val="00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3024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nagemnt.pptx" id="{F22824D9-EC34-4A42-AB69-470C0C916A5B}" vid="{538AD247-3A6F-4D20-915D-41AE93FC07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</Template>
  <TotalTime>42</TotalTime>
  <Words>152</Words>
  <Application>Microsoft Office PowerPoint</Application>
  <PresentationFormat>A4 Paper (210x297 mm)</PresentationFormat>
  <Paragraphs>49</Paragraphs>
  <Slides>17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1</vt:lpstr>
      <vt:lpstr>PowerPoint Presentation</vt:lpstr>
      <vt:lpstr>المحاضرة الثانية</vt:lpstr>
      <vt:lpstr>PowerPoint Presentation</vt:lpstr>
      <vt:lpstr>نبذة عن العروض التقديمية</vt:lpstr>
      <vt:lpstr>PowerPoint Presentation</vt:lpstr>
      <vt:lpstr>PowerPoint Presentation</vt:lpstr>
      <vt:lpstr>PowerPoint Presentation</vt:lpstr>
      <vt:lpstr>حفظ العرض التقديمي </vt:lpstr>
      <vt:lpstr>فتح , حفظ, إقفال, إنشاء عرض تقديمي </vt:lpstr>
      <vt:lpstr>طرق عرض المحتوي</vt:lpstr>
      <vt:lpstr>PowerPoint Presentation</vt:lpstr>
      <vt:lpstr>العمل على الشرائح </vt:lpstr>
      <vt:lpstr>العمل على الشرائح </vt:lpstr>
      <vt:lpstr>PowerPoint Presentation</vt:lpstr>
      <vt:lpstr>PowerPoint Presentation</vt:lpstr>
      <vt:lpstr>نهاية المحاضرة الثانية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mohammed</dc:creator>
  <cp:lastModifiedBy>mohammed</cp:lastModifiedBy>
  <cp:revision>4</cp:revision>
  <dcterms:created xsi:type="dcterms:W3CDTF">2016-02-07T00:14:46Z</dcterms:created>
  <dcterms:modified xsi:type="dcterms:W3CDTF">2016-02-09T23:47:17Z</dcterms:modified>
</cp:coreProperties>
</file>