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محمد الجعفري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9624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rgbClr val="C00000"/>
                </a:solidFill>
                <a:latin typeface="Lucida Calligraphy" pitchFamily="66" charset="0"/>
              </a:rPr>
              <a:t>Microsoft PowerPoint 2007</a:t>
            </a:r>
            <a:r>
              <a:rPr lang="ar-EG" sz="4000" b="1" dirty="0">
                <a:solidFill>
                  <a:srgbClr val="C00000"/>
                </a:solidFill>
                <a:latin typeface="Lucida Calligraphy" pitchFamily="66" charset="0"/>
              </a:rPr>
              <a:t> العروض التقديمية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عناصر المحاضرة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تغيير مظهر النص وحجم الخط, </a:t>
            </a:r>
            <a:r>
              <a:rPr lang="ar-SA" sz="2800" b="1" dirty="0">
                <a:solidFill>
                  <a:srgbClr val="009900"/>
                </a:solidFill>
              </a:rPr>
              <a:t>إ</a:t>
            </a:r>
            <a:r>
              <a:rPr lang="ar-EG" sz="2800" b="1" dirty="0" smtClean="0">
                <a:solidFill>
                  <a:srgbClr val="009900"/>
                </a:solidFill>
              </a:rPr>
              <a:t>ضافة لون </a:t>
            </a:r>
            <a:r>
              <a:rPr lang="ar-SA" sz="2800" b="1" dirty="0" smtClean="0">
                <a:solidFill>
                  <a:srgbClr val="009900"/>
                </a:solidFill>
              </a:rPr>
              <a:t>إلى</a:t>
            </a:r>
            <a:r>
              <a:rPr lang="ar-EG" sz="2800" b="1" dirty="0" smtClean="0">
                <a:solidFill>
                  <a:srgbClr val="009900"/>
                </a:solidFill>
              </a:rPr>
              <a:t> نص وتطبيق تأثيرات الظل </a:t>
            </a:r>
            <a:r>
              <a:rPr lang="ar-SA" sz="2800" b="1" dirty="0" smtClean="0">
                <a:solidFill>
                  <a:srgbClr val="009900"/>
                </a:solidFill>
              </a:rPr>
              <a:t>على </a:t>
            </a:r>
            <a:r>
              <a:rPr lang="ar-EG" sz="2800" b="1" dirty="0" smtClean="0">
                <a:solidFill>
                  <a:srgbClr val="009900"/>
                </a:solidFill>
              </a:rPr>
              <a:t>النص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تغيير حالة ال</a:t>
            </a:r>
            <a:r>
              <a:rPr lang="ar-SA" sz="2800" b="1" dirty="0">
                <a:solidFill>
                  <a:srgbClr val="009900"/>
                </a:solidFill>
              </a:rPr>
              <a:t>أ</a:t>
            </a:r>
            <a:r>
              <a:rPr lang="ar-EG" sz="2800" b="1" dirty="0" smtClean="0">
                <a:solidFill>
                  <a:srgbClr val="009900"/>
                </a:solidFill>
              </a:rPr>
              <a:t>حرف, المحاذاة و تباعد </a:t>
            </a:r>
            <a:r>
              <a:rPr lang="ar-SA" sz="2800" b="1" dirty="0" smtClean="0">
                <a:solidFill>
                  <a:srgbClr val="009900"/>
                </a:solidFill>
              </a:rPr>
              <a:t>الأسطر</a:t>
            </a:r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شريحة ذات تعداد نقطي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نقل تكرار وحذف محتو</a:t>
            </a:r>
            <a:r>
              <a:rPr lang="ar-SA" sz="2800" b="1" dirty="0" smtClean="0">
                <a:solidFill>
                  <a:srgbClr val="009900"/>
                </a:solidFill>
              </a:rPr>
              <a:t>ى</a:t>
            </a:r>
            <a:r>
              <a:rPr lang="ar-EG" sz="2800" b="1" dirty="0" smtClean="0">
                <a:solidFill>
                  <a:srgbClr val="009900"/>
                </a:solidFill>
              </a:rPr>
              <a:t> الشريحة</a:t>
            </a:r>
          </a:p>
          <a:p>
            <a:pPr rtl="1">
              <a:buFont typeface="Wingdings" pitchFamily="2" charset="2"/>
              <a:buChar char="q"/>
            </a:pPr>
            <a:r>
              <a:rPr lang="ar-SA" sz="2800" b="1" dirty="0">
                <a:solidFill>
                  <a:srgbClr val="009900"/>
                </a:solidFill>
              </a:rPr>
              <a:t>إ</a:t>
            </a:r>
            <a:r>
              <a:rPr lang="ar-EG" sz="2800" b="1" dirty="0" smtClean="0">
                <a:solidFill>
                  <a:srgbClr val="009900"/>
                </a:solidFill>
              </a:rPr>
              <a:t>دراج قصاصة فنية</a:t>
            </a:r>
          </a:p>
          <a:p>
            <a:pPr rtl="1">
              <a:buFont typeface="Wingdings" pitchFamily="2" charset="2"/>
              <a:buChar char="q"/>
            </a:pPr>
            <a:r>
              <a:rPr lang="ar-SA" sz="2800" b="1" dirty="0">
                <a:solidFill>
                  <a:srgbClr val="009900"/>
                </a:solidFill>
              </a:rPr>
              <a:t>إ</a:t>
            </a:r>
            <a:r>
              <a:rPr lang="ar-EG" sz="2800" b="1" dirty="0" smtClean="0">
                <a:solidFill>
                  <a:srgbClr val="009900"/>
                </a:solidFill>
              </a:rPr>
              <a:t>دراج صورة من ملف </a:t>
            </a:r>
          </a:p>
          <a:p>
            <a:pPr rtl="1">
              <a:buFont typeface="Wingdings" pitchFamily="2" charset="2"/>
              <a:buChar char="q"/>
            </a:pPr>
            <a:r>
              <a:rPr lang="ar-EG" sz="2800" b="1" dirty="0" smtClean="0">
                <a:solidFill>
                  <a:srgbClr val="009900"/>
                </a:solidFill>
              </a:rPr>
              <a:t>التحكم في حجم مكونات الشريحة </a:t>
            </a:r>
          </a:p>
          <a:p>
            <a:pPr rtl="1"/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endParaRPr lang="ar-EG" sz="2800" b="1" dirty="0" smtClean="0">
              <a:solidFill>
                <a:srgbClr val="009900"/>
              </a:solidFill>
            </a:endParaRPr>
          </a:p>
          <a:p>
            <a:pPr rtl="1">
              <a:buFont typeface="Wingdings" pitchFamily="2" charset="2"/>
              <a:buChar char="q"/>
            </a:pPr>
            <a:endParaRPr lang="ar-EG" dirty="0" smtClean="0"/>
          </a:p>
          <a:p>
            <a:pPr rtl="1">
              <a:buFont typeface="Wingdings" pitchFamily="2" charset="2"/>
              <a:buChar char="q"/>
            </a:pPr>
            <a:endParaRPr lang="ar-EG" dirty="0" smtClean="0"/>
          </a:p>
          <a:p>
            <a:pPr rtl="1">
              <a:buFont typeface="Wingdings" pitchFamily="2" charset="2"/>
              <a:buChar char="q"/>
            </a:pPr>
            <a:endParaRPr lang="en-GB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4294967295"/>
          </p:nvPr>
        </p:nvSpPr>
        <p:spPr>
          <a:xfrm>
            <a:off x="8229204" y="6629400"/>
            <a:ext cx="1676796" cy="222250"/>
          </a:xfrm>
          <a:prstGeom prst="rect">
            <a:avLst/>
          </a:prstGeom>
        </p:spPr>
        <p:txBody>
          <a:bodyPr/>
          <a:lstStyle/>
          <a:p>
            <a:fld id="{A309B55F-4F5A-4E69-AEFB-9A11B956B79B}" type="datetime1">
              <a:rPr lang="en-US" smtClean="0"/>
              <a:pPr/>
              <a:t>2/10/2016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4294967295"/>
          </p:nvPr>
        </p:nvSpPr>
        <p:spPr>
          <a:xfrm>
            <a:off x="3314039" y="6669088"/>
            <a:ext cx="3135180" cy="215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330200" y="6629400"/>
            <a:ext cx="1131623" cy="228600"/>
          </a:xfrm>
          <a:prstGeom prst="rect">
            <a:avLst/>
          </a:prstGeom>
        </p:spPr>
        <p:txBody>
          <a:bodyPr/>
          <a:lstStyle/>
          <a:p>
            <a:r>
              <a:rPr lang="ar-SA" dirty="0" smtClean="0"/>
              <a:t>4-</a:t>
            </a:r>
            <a:fld id="{8F9CFF22-D88A-4C01-BCCE-F93CB152613C}" type="slidenum">
              <a:rPr lang="ar-SA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dirty="0" smtClean="0"/>
              <a:t> تمرين تطبيقي عل</a:t>
            </a:r>
            <a:r>
              <a:rPr lang="ar-SA" dirty="0" smtClean="0"/>
              <a:t>ى</a:t>
            </a:r>
            <a:r>
              <a:rPr lang="ar-EG" dirty="0" smtClean="0"/>
              <a:t> المحاضرة الثانية 1</a:t>
            </a:r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53911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44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تمرين تطبيقي عل</a:t>
            </a:r>
            <a:r>
              <a:rPr lang="ar-SA" dirty="0" smtClean="0"/>
              <a:t>ى</a:t>
            </a:r>
            <a:r>
              <a:rPr lang="ar-EG" dirty="0" smtClean="0"/>
              <a:t> المحاضرة الثانية 2</a:t>
            </a:r>
            <a:endParaRPr lang="en-GB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5000"/>
            <a:ext cx="708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930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29204" y="6629400"/>
            <a:ext cx="1676796" cy="222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752600"/>
            <a:ext cx="64389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3048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تغيير مظهر النص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29204" y="6629400"/>
            <a:ext cx="1676796" cy="222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8915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تغيير حجم الخط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اختيار لون النص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1981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752600"/>
            <a:ext cx="762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60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تطبيق تأثيرات الظل عل</a:t>
            </a:r>
            <a:r>
              <a:rPr lang="ar-SA" dirty="0" smtClean="0"/>
              <a:t>ى</a:t>
            </a:r>
            <a:r>
              <a:rPr lang="ar-EG" dirty="0" smtClean="0"/>
              <a:t> النص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8915400" cy="61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66700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667000"/>
            <a:ext cx="40100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979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تغيير حالة ال</a:t>
            </a:r>
            <a:r>
              <a:rPr lang="ar-SA" dirty="0" smtClean="0"/>
              <a:t>أ</a:t>
            </a:r>
            <a:r>
              <a:rPr lang="ar-EG" dirty="0" smtClean="0"/>
              <a:t>حرف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124200"/>
            <a:ext cx="6324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92583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362200"/>
            <a:ext cx="42386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071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محاذاة النص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05200"/>
            <a:ext cx="5029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99060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00400" y="3634859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2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تباعد </a:t>
            </a:r>
            <a:r>
              <a:rPr lang="ar-SA" dirty="0" smtClean="0"/>
              <a:t>الأسطر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971800"/>
            <a:ext cx="41148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828800"/>
            <a:ext cx="8924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91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اتجاه النص</a:t>
            </a:r>
            <a:endParaRPr lang="en-GB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/>
              <a:t>يمكن تغيير اتجاه النص من خلال تبويب الصفحة الرئيسية ثم مجموعة فقرة ثم الاختيار من المجموعة المنسدلة</a:t>
            </a:r>
            <a:endParaRPr lang="en-GB" sz="2400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438400"/>
            <a:ext cx="35052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84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التعداد النقطي والرقمي </a:t>
            </a:r>
            <a:endParaRPr lang="en-GB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/>
              <a:t>يتم ادراج شريحة عنوان بتعداد نقطي من خلال تبويب الصفحة الرئيسية ثم مجموعة  الشرائح ومن ثم كتابة العناصر المؤلفة للنقاط</a:t>
            </a:r>
            <a:endParaRPr lang="en-GB" sz="2400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733800"/>
            <a:ext cx="4876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62200"/>
            <a:ext cx="9906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00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التعداد النقطي والرقمي - </a:t>
            </a:r>
            <a:r>
              <a:rPr lang="ar-SA" dirty="0" smtClean="0"/>
              <a:t>أ</a:t>
            </a:r>
            <a:r>
              <a:rPr lang="ar-EG" dirty="0" smtClean="0"/>
              <a:t>مثلة</a:t>
            </a:r>
            <a:endParaRPr lang="en-GB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§"/>
            </a:pPr>
            <a:r>
              <a:rPr lang="ar-EG" sz="2400" b="1" dirty="0" smtClean="0"/>
              <a:t>تعداد نقطي - المستو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الاول</a:t>
            </a:r>
          </a:p>
          <a:p>
            <a:pPr lvl="1" rtl="1">
              <a:buFont typeface="Wingdings" pitchFamily="2" charset="2"/>
              <a:buChar char="Ø"/>
            </a:pPr>
            <a:r>
              <a:rPr lang="ar-EG" sz="2400" b="1" dirty="0" smtClean="0"/>
              <a:t>المستو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الثان</a:t>
            </a:r>
            <a:r>
              <a:rPr lang="ar-SA" sz="2400" b="1" dirty="0" smtClean="0"/>
              <a:t>ى</a:t>
            </a:r>
            <a:endParaRPr lang="ar-EG" sz="2400" b="1" dirty="0" smtClean="0"/>
          </a:p>
          <a:p>
            <a:pPr lvl="2" rtl="1">
              <a:buFont typeface="Courier New" pitchFamily="49" charset="0"/>
              <a:buChar char="o"/>
            </a:pPr>
            <a:r>
              <a:rPr lang="ar-EG" b="1" dirty="0" smtClean="0"/>
              <a:t>المستو</a:t>
            </a:r>
            <a:r>
              <a:rPr lang="ar-SA" b="1" dirty="0" smtClean="0"/>
              <a:t>ى</a:t>
            </a:r>
            <a:r>
              <a:rPr lang="ar-EG" b="1" dirty="0" smtClean="0"/>
              <a:t> الثالث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EG" sz="2400" b="1" dirty="0" smtClean="0"/>
              <a:t>تعداد رقمي – المستو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الاول</a:t>
            </a:r>
          </a:p>
          <a:p>
            <a:pPr marL="971550" lvl="1" indent="-571500" rtl="1">
              <a:buFont typeface="+mj-lt"/>
              <a:buAutoNum type="romanUcPeriod"/>
            </a:pPr>
            <a:r>
              <a:rPr lang="ar-EG" sz="2400" b="1" dirty="0" smtClean="0"/>
              <a:t> المستو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الثاني</a:t>
            </a:r>
          </a:p>
          <a:p>
            <a:pPr marL="1371600" lvl="2" indent="-571500" rtl="1">
              <a:buFont typeface="+mj-lt"/>
              <a:buAutoNum type="alphaUcPeriod"/>
            </a:pPr>
            <a:r>
              <a:rPr lang="ar-EG" b="1" dirty="0" smtClean="0"/>
              <a:t> المستو</a:t>
            </a:r>
            <a:r>
              <a:rPr lang="ar-SA" b="1" dirty="0" smtClean="0"/>
              <a:t>ى</a:t>
            </a:r>
            <a:r>
              <a:rPr lang="ar-EG" b="1" dirty="0" smtClean="0"/>
              <a:t> الثالث</a:t>
            </a:r>
          </a:p>
          <a:p>
            <a:pPr lvl="2" rtl="1">
              <a:buFont typeface="Courier New" pitchFamily="49" charset="0"/>
              <a:buChar char="o"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640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200" b="1" dirty="0" smtClean="0"/>
              <a:t>نقل, تكرار </a:t>
            </a:r>
            <a:r>
              <a:rPr lang="ar-SA" sz="3200" b="1" dirty="0" smtClean="0"/>
              <a:t>أ</a:t>
            </a:r>
            <a:r>
              <a:rPr lang="ar-EG" sz="3200" b="1" dirty="0" smtClean="0"/>
              <a:t>و حذف محتو</a:t>
            </a:r>
            <a:r>
              <a:rPr lang="ar-SA" sz="3200" b="1" dirty="0" smtClean="0"/>
              <a:t>ى</a:t>
            </a:r>
            <a:r>
              <a:rPr lang="ar-EG" sz="3200" b="1" dirty="0" smtClean="0"/>
              <a:t> الشريحة</a:t>
            </a:r>
            <a:endParaRPr lang="en-GB" sz="3200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8915400" cy="194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86200"/>
            <a:ext cx="2895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950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إ</a:t>
            </a:r>
            <a:r>
              <a:rPr lang="ar-EG" dirty="0" smtClean="0"/>
              <a:t>دراج قصاصة فنية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8915400" cy="293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1"/>
            <a:ext cx="23431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480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إ</a:t>
            </a:r>
            <a:r>
              <a:rPr lang="ar-EG" dirty="0" smtClean="0"/>
              <a:t>دراج صورة من ملف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52600"/>
            <a:ext cx="80867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20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التحكم في حجم كائنات الشريحة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2658071"/>
            <a:ext cx="8915400" cy="241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870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تطبيق عل</a:t>
            </a:r>
            <a:r>
              <a:rPr lang="ar-SA" dirty="0" smtClean="0"/>
              <a:t>ى</a:t>
            </a:r>
            <a:r>
              <a:rPr lang="ar-EG" dirty="0" smtClean="0"/>
              <a:t> المحاضرة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915400" cy="2374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376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838200" y="2514600"/>
            <a:ext cx="8420100" cy="13620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009900"/>
                </a:solidFill>
              </a:rPr>
              <a:t> </a:t>
            </a:r>
            <a:r>
              <a:rPr lang="ar-EG" dirty="0" smtClean="0">
                <a:solidFill>
                  <a:srgbClr val="009900"/>
                </a:solidFill>
              </a:rPr>
              <a:t>نهاية المحاضرة</a:t>
            </a:r>
            <a:r>
              <a:rPr lang="ar-SA" dirty="0" smtClean="0">
                <a:solidFill>
                  <a:srgbClr val="009900"/>
                </a:solidFill>
              </a:rPr>
              <a:t> الثالثة</a:t>
            </a:r>
            <a:endParaRPr lang="en-GB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0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42</TotalTime>
  <Words>237</Words>
  <Application>Microsoft Office PowerPoint</Application>
  <PresentationFormat>A4 Paper (210x297 mm)</PresentationFormat>
  <Paragraphs>57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Courier New</vt:lpstr>
      <vt:lpstr>Lucida Calligraphy</vt:lpstr>
      <vt:lpstr>Times New Roman</vt:lpstr>
      <vt:lpstr>Wingdings</vt:lpstr>
      <vt:lpstr>sample</vt:lpstr>
      <vt:lpstr>PowerPoint Presentation</vt:lpstr>
      <vt:lpstr>المحاضرة الثالثة</vt:lpstr>
      <vt:lpstr>عناصر المحاضرة</vt:lpstr>
      <vt:lpstr> تمرين تطبيقي على المحاضرة الثانية 1</vt:lpstr>
      <vt:lpstr>تمرين تطبيقي على المحاضرة الثانية 2</vt:lpstr>
      <vt:lpstr>تغيير مظهر النص</vt:lpstr>
      <vt:lpstr>تغيير حجم الخط</vt:lpstr>
      <vt:lpstr>اختيار لون النص</vt:lpstr>
      <vt:lpstr>تطبيق تأثيرات الظل على النص</vt:lpstr>
      <vt:lpstr>تغيير حالة الأحرف</vt:lpstr>
      <vt:lpstr>محاذاة النص</vt:lpstr>
      <vt:lpstr>تباعد الأسطر</vt:lpstr>
      <vt:lpstr>اتجاه النص</vt:lpstr>
      <vt:lpstr>التعداد النقطي والرقمي </vt:lpstr>
      <vt:lpstr>التعداد النقطي والرقمي - أمثلة</vt:lpstr>
      <vt:lpstr>نقل, تكرار أو حذف محتوى الشريحة</vt:lpstr>
      <vt:lpstr>إدراج قصاصة فنية</vt:lpstr>
      <vt:lpstr>إدراج صورة من ملف</vt:lpstr>
      <vt:lpstr>التحكم في حجم كائنات الشريحة</vt:lpstr>
      <vt:lpstr>تطبيق على المحاضرة</vt:lpstr>
      <vt:lpstr> نهاية المحاضرة الثالثة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studio 3</cp:lastModifiedBy>
  <cp:revision>6</cp:revision>
  <dcterms:created xsi:type="dcterms:W3CDTF">2016-02-07T08:50:16Z</dcterms:created>
  <dcterms:modified xsi:type="dcterms:W3CDTF">2016-02-10T09:43:23Z</dcterms:modified>
</cp:coreProperties>
</file>