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10" r:id="rId3"/>
    <p:sldId id="311" r:id="rId4"/>
    <p:sldId id="312" r:id="rId5"/>
    <p:sldId id="313" r:id="rId6"/>
    <p:sldId id="314" r:id="rId7"/>
    <p:sldId id="316" r:id="rId8"/>
    <p:sldId id="317" r:id="rId9"/>
    <p:sldId id="318" r:id="rId10"/>
    <p:sldId id="319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0" d="100"/>
          <a:sy n="70" d="100"/>
        </p:scale>
        <p:origin x="-1116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4674944"/>
        <c:axId val="184676736"/>
        <c:axId val="0"/>
      </c:bar3DChart>
      <c:catAx>
        <c:axId val="1846749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184676736"/>
        <c:crosses val="autoZero"/>
        <c:auto val="1"/>
        <c:lblAlgn val="ctr"/>
        <c:lblOffset val="100"/>
        <c:noMultiLvlLbl val="0"/>
      </c:catAx>
      <c:valAx>
        <c:axId val="184676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46749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ar-SA" dirty="0" smtClean="0"/>
              <a:t>أرباح البنوك للربع الاول 1431 </a:t>
            </a:r>
            <a:endParaRPr lang="fr-FR" dirty="0"/>
          </a:p>
        </c:rich>
      </c:tx>
      <c:layout/>
      <c:overlay val="0"/>
    </c:title>
    <c:autoTitleDeleted val="0"/>
    <c:view3D>
      <c:rotX val="15"/>
      <c:rotY val="32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بنك الريض</c:v>
                </c:pt>
              </c:strCache>
            </c:strRef>
          </c:tx>
          <c:spPr>
            <a:solidFill>
              <a:srgbClr val="A379BB"/>
            </a:solidFill>
            <a:ln w="25400" cap="flat" cmpd="sng" algn="ctr">
              <a:solidFill>
                <a:srgbClr val="A379BB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500</c:v>
                </c:pt>
                <c:pt idx="1">
                  <c:v>450</c:v>
                </c:pt>
                <c:pt idx="2">
                  <c:v>466</c:v>
                </c:pt>
                <c:pt idx="3">
                  <c:v>397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بنك البلاد</c:v>
                </c:pt>
              </c:strCache>
            </c:strRef>
          </c:tx>
          <c:spPr>
            <a:solidFill>
              <a:srgbClr val="6BB1C9"/>
            </a:solidFill>
            <a:ln w="25400" cap="flat" cmpd="sng" algn="ctr">
              <a:solidFill>
                <a:srgbClr val="6BB1C9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460</c:v>
                </c:pt>
                <c:pt idx="1">
                  <c:v>400</c:v>
                </c:pt>
                <c:pt idx="2">
                  <c:v>350</c:v>
                </c:pt>
                <c:pt idx="3">
                  <c:v>479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البنك الاهلي</c:v>
                </c:pt>
              </c:strCache>
            </c:strRef>
          </c:tx>
          <c:spPr>
            <a:solidFill>
              <a:srgbClr val="CEB966"/>
            </a:solidFill>
            <a:ln w="25400" cap="flat" cmpd="sng" algn="ctr">
              <a:solidFill>
                <a:srgbClr val="CEB966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500</c:v>
                </c:pt>
                <c:pt idx="1">
                  <c:v>550</c:v>
                </c:pt>
                <c:pt idx="2">
                  <c:v>499</c:v>
                </c:pt>
                <c:pt idx="3">
                  <c:v>504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4876032"/>
        <c:axId val="184890112"/>
        <c:axId val="0"/>
      </c:bar3DChart>
      <c:catAx>
        <c:axId val="184876032"/>
        <c:scaling>
          <c:orientation val="minMax"/>
        </c:scaling>
        <c:delete val="0"/>
        <c:axPos val="b"/>
        <c:majorTickMark val="out"/>
        <c:minorTickMark val="none"/>
        <c:tickLblPos val="nextTo"/>
        <c:crossAx val="184890112"/>
        <c:crosses val="autoZero"/>
        <c:auto val="1"/>
        <c:lblAlgn val="ctr"/>
        <c:lblOffset val="100"/>
        <c:noMultiLvlLbl val="0"/>
      </c:catAx>
      <c:valAx>
        <c:axId val="184890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48760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gradFill flip="none" rotWithShape="1">
      <a:gsLst>
        <a:gs pos="0">
          <a:srgbClr val="CEB966">
            <a:shade val="30000"/>
            <a:satMod val="115000"/>
          </a:srgbClr>
        </a:gs>
        <a:gs pos="50000">
          <a:srgbClr val="CEB966">
            <a:shade val="67500"/>
            <a:satMod val="115000"/>
          </a:srgbClr>
        </a:gs>
        <a:gs pos="100000">
          <a:srgbClr val="CEB966">
            <a:shade val="100000"/>
            <a:satMod val="115000"/>
          </a:srgbClr>
        </a:gs>
      </a:gsLst>
      <a:lin ang="5400000" scaled="1"/>
      <a:tileRect/>
    </a:gradFill>
    <a:ln w="38100">
      <a:solidFill>
        <a:srgbClr val="C00000"/>
      </a:solidFill>
    </a:ln>
    <a:scene3d>
      <a:camera prst="orthographicFront"/>
      <a:lightRig rig="threePt" dir="t"/>
    </a:scene3d>
    <a:sp3d prstMaterial="translucentPowder">
      <a:bevelT w="203200" h="50800" prst="softRound"/>
    </a:sp3d>
  </c:spPr>
  <c:txPr>
    <a:bodyPr/>
    <a:lstStyle/>
    <a:p>
      <a:pPr>
        <a:defRPr sz="1800" b="1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ar-SA" dirty="0" smtClean="0"/>
              <a:t>أرباح البنوك للربع الاول 1431 </a:t>
            </a:r>
            <a:endParaRPr lang="fr-FR" dirty="0"/>
          </a:p>
        </c:rich>
      </c:tx>
      <c:layout/>
      <c:overlay val="0"/>
    </c:title>
    <c:autoTitleDeleted val="0"/>
    <c:view3D>
      <c:rotX val="15"/>
      <c:rotY val="32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بنك الريض</c:v>
                </c:pt>
              </c:strCache>
            </c:strRef>
          </c:tx>
          <c:spPr>
            <a:solidFill>
              <a:srgbClr val="A379BB"/>
            </a:solidFill>
            <a:ln w="25400" cap="flat" cmpd="sng" algn="ctr">
              <a:solidFill>
                <a:srgbClr val="A379BB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500</c:v>
                </c:pt>
                <c:pt idx="1">
                  <c:v>450</c:v>
                </c:pt>
                <c:pt idx="2">
                  <c:v>466</c:v>
                </c:pt>
                <c:pt idx="3">
                  <c:v>397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بنك البلاد</c:v>
                </c:pt>
              </c:strCache>
            </c:strRef>
          </c:tx>
          <c:spPr>
            <a:solidFill>
              <a:srgbClr val="6BB1C9"/>
            </a:solidFill>
            <a:ln w="25400" cap="flat" cmpd="sng" algn="ctr">
              <a:solidFill>
                <a:srgbClr val="6BB1C9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460</c:v>
                </c:pt>
                <c:pt idx="1">
                  <c:v>400</c:v>
                </c:pt>
                <c:pt idx="2">
                  <c:v>350</c:v>
                </c:pt>
                <c:pt idx="3">
                  <c:v>479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البنك الاهلي</c:v>
                </c:pt>
              </c:strCache>
            </c:strRef>
          </c:tx>
          <c:spPr>
            <a:solidFill>
              <a:srgbClr val="CEB966"/>
            </a:solidFill>
            <a:ln w="25400" cap="flat" cmpd="sng" algn="ctr">
              <a:solidFill>
                <a:srgbClr val="CEB966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500</c:v>
                </c:pt>
                <c:pt idx="1">
                  <c:v>550</c:v>
                </c:pt>
                <c:pt idx="2">
                  <c:v>499</c:v>
                </c:pt>
                <c:pt idx="3">
                  <c:v>504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334464"/>
        <c:axId val="188336000"/>
        <c:axId val="0"/>
      </c:bar3DChart>
      <c:catAx>
        <c:axId val="188334464"/>
        <c:scaling>
          <c:orientation val="minMax"/>
        </c:scaling>
        <c:delete val="0"/>
        <c:axPos val="b"/>
        <c:majorTickMark val="out"/>
        <c:minorTickMark val="none"/>
        <c:tickLblPos val="nextTo"/>
        <c:crossAx val="188336000"/>
        <c:crosses val="autoZero"/>
        <c:auto val="1"/>
        <c:lblAlgn val="ctr"/>
        <c:lblOffset val="100"/>
        <c:noMultiLvlLbl val="0"/>
      </c:catAx>
      <c:valAx>
        <c:axId val="188336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83344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gradFill flip="none" rotWithShape="1">
      <a:gsLst>
        <a:gs pos="0">
          <a:srgbClr val="CEB966">
            <a:shade val="30000"/>
            <a:satMod val="115000"/>
          </a:srgbClr>
        </a:gs>
        <a:gs pos="50000">
          <a:srgbClr val="CEB966">
            <a:shade val="67500"/>
            <a:satMod val="115000"/>
          </a:srgbClr>
        </a:gs>
        <a:gs pos="100000">
          <a:srgbClr val="CEB966">
            <a:shade val="100000"/>
            <a:satMod val="115000"/>
          </a:srgbClr>
        </a:gs>
      </a:gsLst>
      <a:lin ang="5400000" scaled="1"/>
      <a:tileRect/>
    </a:gradFill>
    <a:ln w="38100">
      <a:solidFill>
        <a:srgbClr val="C00000"/>
      </a:solidFill>
    </a:ln>
    <a:scene3d>
      <a:camera prst="orthographicFront"/>
      <a:lightRig rig="threePt" dir="t"/>
    </a:scene3d>
    <a:sp3d prstMaterial="translucentPowder">
      <a:bevelT w="203200" h="50800" prst="softRound"/>
    </a:sp3d>
  </c:spPr>
  <c:txPr>
    <a:bodyPr/>
    <a:lstStyle/>
    <a:p>
      <a:pPr>
        <a:defRPr sz="1800" b="1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ar-SA"/>
              <a:t>أرباح البنوك للربع الاول 1431 </a:t>
            </a:r>
            <a:endParaRPr lang="fr-FR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بنك الريض</c:v>
                </c:pt>
              </c:strCache>
            </c:strRef>
          </c:tx>
          <c:spPr>
            <a:ln w="25400" cap="flat" cmpd="sng" algn="ctr">
              <a:solidFill>
                <a:srgbClr val="7030A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rgbClr val="FFC000"/>
              </a:solidFill>
              <a:ln w="9525" cap="flat" cmpd="sng" algn="ctr">
                <a:solidFill>
                  <a:srgbClr val="FFC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250</c:v>
                </c:pt>
                <c:pt idx="1">
                  <c:v>450</c:v>
                </c:pt>
                <c:pt idx="2">
                  <c:v>466</c:v>
                </c:pt>
                <c:pt idx="3">
                  <c:v>397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بنك البلاد</c:v>
                </c:pt>
              </c:strCache>
            </c:strRef>
          </c:tx>
          <c:spPr>
            <a:ln w="25400" cap="flat" cmpd="sng" algn="ctr">
              <a:solidFill>
                <a:srgbClr val="009900"/>
              </a:solidFill>
              <a:prstDash val="solid"/>
            </a:ln>
            <a:effectLst/>
          </c:spPr>
          <c:marker>
            <c:spPr>
              <a:solidFill>
                <a:srgbClr val="00B050"/>
              </a:solidFill>
              <a:ln w="25400" cap="flat" cmpd="sng" algn="ctr">
                <a:solidFill>
                  <a:srgbClr val="009900"/>
                </a:solidFill>
                <a:prstDash val="solid"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460</c:v>
                </c:pt>
                <c:pt idx="1">
                  <c:v>400</c:v>
                </c:pt>
                <c:pt idx="2">
                  <c:v>350</c:v>
                </c:pt>
                <c:pt idx="3">
                  <c:v>479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البنك الاهلي</c:v>
                </c:pt>
              </c:strCache>
            </c:strRef>
          </c:tx>
          <c:spPr>
            <a:ln w="25400" cap="flat" cmpd="sng" algn="ctr">
              <a:solidFill>
                <a:srgbClr val="FF0000"/>
              </a:solidFill>
              <a:prstDash val="solid"/>
            </a:ln>
            <a:effectLst/>
          </c:spPr>
          <c:marker>
            <c:spPr>
              <a:solidFill>
                <a:srgbClr val="FF33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500</c:v>
                </c:pt>
                <c:pt idx="1">
                  <c:v>550</c:v>
                </c:pt>
                <c:pt idx="2">
                  <c:v>499</c:v>
                </c:pt>
                <c:pt idx="3">
                  <c:v>504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8660736"/>
        <c:axId val="188748928"/>
      </c:lineChart>
      <c:catAx>
        <c:axId val="188660736"/>
        <c:scaling>
          <c:orientation val="minMax"/>
        </c:scaling>
        <c:delete val="0"/>
        <c:axPos val="b"/>
        <c:majorTickMark val="out"/>
        <c:minorTickMark val="none"/>
        <c:tickLblPos val="nextTo"/>
        <c:crossAx val="188748928"/>
        <c:crosses val="autoZero"/>
        <c:auto val="1"/>
        <c:lblAlgn val="ctr"/>
        <c:lblOffset val="100"/>
        <c:noMultiLvlLbl val="0"/>
      </c:catAx>
      <c:valAx>
        <c:axId val="188748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86607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rgbClr val="00B0F0"/>
    </a:solidFill>
    <a:scene3d>
      <a:camera prst="orthographicFront"/>
      <a:lightRig rig="threePt" dir="t"/>
    </a:scene3d>
    <a:sp3d prstMaterial="translucentPowder">
      <a:bevelT w="203200" h="50800" prst="softRound"/>
    </a:sp3d>
  </c:spPr>
  <c:txPr>
    <a:bodyPr/>
    <a:lstStyle/>
    <a:p>
      <a:pPr>
        <a:defRPr sz="1800" b="1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ar-SA"/>
              <a:t>أرباح البنوك للربع الاول 1431 </a:t>
            </a:r>
            <a:endParaRPr lang="fr-FR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بنك الريض</c:v>
                </c:pt>
              </c:strCache>
            </c:strRef>
          </c:tx>
          <c:spPr>
            <a:solidFill>
              <a:srgbClr val="A379BB"/>
            </a:solidFill>
            <a:ln w="25400" cap="flat" cmpd="sng" algn="ctr">
              <a:solidFill>
                <a:srgbClr val="A379BB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500</c:v>
                </c:pt>
                <c:pt idx="1">
                  <c:v>450</c:v>
                </c:pt>
                <c:pt idx="2">
                  <c:v>466</c:v>
                </c:pt>
                <c:pt idx="3">
                  <c:v>397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بنك البلاد</c:v>
                </c:pt>
              </c:strCache>
            </c:strRef>
          </c:tx>
          <c:spPr>
            <a:solidFill>
              <a:srgbClr val="6BB1C9"/>
            </a:solidFill>
            <a:ln w="25400" cap="flat" cmpd="sng" algn="ctr">
              <a:solidFill>
                <a:srgbClr val="6BB1C9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460</c:v>
                </c:pt>
                <c:pt idx="1">
                  <c:v>400</c:v>
                </c:pt>
                <c:pt idx="2">
                  <c:v>350</c:v>
                </c:pt>
                <c:pt idx="3">
                  <c:v>479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البنك الاهلي</c:v>
                </c:pt>
              </c:strCache>
            </c:strRef>
          </c:tx>
          <c:spPr>
            <a:solidFill>
              <a:srgbClr val="CEB966"/>
            </a:solidFill>
            <a:ln w="25400" cap="flat" cmpd="sng" algn="ctr">
              <a:solidFill>
                <a:srgbClr val="CEB966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محرم</c:v>
                </c:pt>
                <c:pt idx="1">
                  <c:v>صفر</c:v>
                </c:pt>
                <c:pt idx="2">
                  <c:v>ربيع أول</c:v>
                </c:pt>
                <c:pt idx="3">
                  <c:v>ربيع ثاني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500</c:v>
                </c:pt>
                <c:pt idx="1">
                  <c:v>450</c:v>
                </c:pt>
                <c:pt idx="2">
                  <c:v>499</c:v>
                </c:pt>
                <c:pt idx="3">
                  <c:v>480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017088"/>
        <c:axId val="189092608"/>
      </c:barChart>
      <c:catAx>
        <c:axId val="189017088"/>
        <c:scaling>
          <c:orientation val="minMax"/>
        </c:scaling>
        <c:delete val="0"/>
        <c:axPos val="l"/>
        <c:majorTickMark val="out"/>
        <c:minorTickMark val="none"/>
        <c:tickLblPos val="nextTo"/>
        <c:crossAx val="189092608"/>
        <c:crosses val="autoZero"/>
        <c:auto val="1"/>
        <c:lblAlgn val="ctr"/>
        <c:lblOffset val="100"/>
        <c:noMultiLvlLbl val="0"/>
      </c:catAx>
      <c:valAx>
        <c:axId val="189092608"/>
        <c:scaling>
          <c:orientation val="minMax"/>
          <c:max val="550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89017088"/>
        <c:crosses val="autoZero"/>
        <c:crossBetween val="between"/>
        <c:majorUnit val="500"/>
        <c:minorUnit val="100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rgbClr val="92D050"/>
    </a:solidFill>
    <a:ln w="38100">
      <a:solidFill>
        <a:srgbClr val="C00000"/>
      </a:solidFill>
    </a:ln>
    <a:scene3d>
      <a:camera prst="orthographicFront"/>
      <a:lightRig rig="threePt" dir="t"/>
    </a:scene3d>
    <a:sp3d prstMaterial="translucentPowder">
      <a:bevelT w="203200" h="50800" prst="softRound"/>
    </a:sp3d>
  </c:spPr>
  <c:txPr>
    <a:bodyPr/>
    <a:lstStyle/>
    <a:p>
      <a:pPr>
        <a:defRPr sz="1800" b="1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</a:defRPr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80DCC8-DF33-4095-967E-87AF0FE7898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pPr rtl="1"/>
          <a:endParaRPr lang="ar-SA"/>
        </a:p>
      </dgm:t>
    </dgm:pt>
    <dgm:pt modelId="{421A0C4F-EE71-4BB9-8B39-30F9CA579E4E}">
      <dgm:prSet phldrT="[Text]" phldr="1"/>
      <dgm:spPr/>
      <dgm:t>
        <a:bodyPr/>
        <a:lstStyle/>
        <a:p>
          <a:pPr rtl="1"/>
          <a:endParaRPr lang="ar-SA"/>
        </a:p>
      </dgm:t>
    </dgm:pt>
    <dgm:pt modelId="{ACA533B8-B6E3-4AE4-B83B-70ADD1C9E78B}" type="parTrans" cxnId="{61D7E546-FF2F-420E-A52E-0F886EBB92D8}">
      <dgm:prSet/>
      <dgm:spPr/>
      <dgm:t>
        <a:bodyPr/>
        <a:lstStyle/>
        <a:p>
          <a:pPr rtl="1"/>
          <a:endParaRPr lang="ar-SA"/>
        </a:p>
      </dgm:t>
    </dgm:pt>
    <dgm:pt modelId="{5081DABD-D65B-4020-BBB8-260467154D20}" type="sibTrans" cxnId="{61D7E546-FF2F-420E-A52E-0F886EBB92D8}">
      <dgm:prSet/>
      <dgm:spPr/>
      <dgm:t>
        <a:bodyPr/>
        <a:lstStyle/>
        <a:p>
          <a:pPr rtl="1"/>
          <a:endParaRPr lang="ar-SA"/>
        </a:p>
      </dgm:t>
    </dgm:pt>
    <dgm:pt modelId="{C0417CBF-693B-498B-945E-6B50AF4AB083}" type="asst">
      <dgm:prSet phldrT="[Text]" phldr="1"/>
      <dgm:spPr/>
      <dgm:t>
        <a:bodyPr/>
        <a:lstStyle/>
        <a:p>
          <a:pPr rtl="1"/>
          <a:endParaRPr lang="ar-SA" dirty="0"/>
        </a:p>
      </dgm:t>
    </dgm:pt>
    <dgm:pt modelId="{F5BAD62F-7356-4FAB-9904-8A2C8009DA2A}" type="parTrans" cxnId="{C85E2E31-A9DF-4F8C-BAD2-D8579593AAEC}">
      <dgm:prSet/>
      <dgm:spPr/>
      <dgm:t>
        <a:bodyPr/>
        <a:lstStyle/>
        <a:p>
          <a:pPr rtl="1"/>
          <a:endParaRPr lang="ar-SA"/>
        </a:p>
      </dgm:t>
    </dgm:pt>
    <dgm:pt modelId="{76793F23-8C4C-4BA8-80CE-09F39B043316}" type="sibTrans" cxnId="{C85E2E31-A9DF-4F8C-BAD2-D8579593AAEC}">
      <dgm:prSet/>
      <dgm:spPr/>
      <dgm:t>
        <a:bodyPr/>
        <a:lstStyle/>
        <a:p>
          <a:pPr rtl="1"/>
          <a:endParaRPr lang="ar-SA"/>
        </a:p>
      </dgm:t>
    </dgm:pt>
    <dgm:pt modelId="{FB5F5631-9054-4F66-A183-A4BA7D1C6BD6}">
      <dgm:prSet phldrT="[Text]" phldr="1"/>
      <dgm:spPr/>
      <dgm:t>
        <a:bodyPr/>
        <a:lstStyle/>
        <a:p>
          <a:pPr rtl="1"/>
          <a:endParaRPr lang="ar-SA"/>
        </a:p>
      </dgm:t>
    </dgm:pt>
    <dgm:pt modelId="{6A936A07-2B2B-4F4C-861D-37D4F7E6A050}" type="parTrans" cxnId="{DE0902D3-B13F-4013-B865-A3E3ED5B1008}">
      <dgm:prSet/>
      <dgm:spPr/>
      <dgm:t>
        <a:bodyPr/>
        <a:lstStyle/>
        <a:p>
          <a:pPr rtl="1"/>
          <a:endParaRPr lang="ar-SA"/>
        </a:p>
      </dgm:t>
    </dgm:pt>
    <dgm:pt modelId="{49BB2459-BBE4-41F1-8623-8EACCE9046C2}" type="sibTrans" cxnId="{DE0902D3-B13F-4013-B865-A3E3ED5B1008}">
      <dgm:prSet/>
      <dgm:spPr/>
      <dgm:t>
        <a:bodyPr/>
        <a:lstStyle/>
        <a:p>
          <a:pPr rtl="1"/>
          <a:endParaRPr lang="ar-SA"/>
        </a:p>
      </dgm:t>
    </dgm:pt>
    <dgm:pt modelId="{43321341-E2B8-45E8-AC7F-452F4696BFF8}">
      <dgm:prSet phldrT="[Text]" phldr="1"/>
      <dgm:spPr/>
      <dgm:t>
        <a:bodyPr/>
        <a:lstStyle/>
        <a:p>
          <a:pPr rtl="1"/>
          <a:endParaRPr lang="ar-SA"/>
        </a:p>
      </dgm:t>
    </dgm:pt>
    <dgm:pt modelId="{89E009C5-2CB9-4E3B-B21A-8CE9C7B02CB3}" type="parTrans" cxnId="{B2CBE894-C5EB-4CDA-B964-D9F5A038015E}">
      <dgm:prSet/>
      <dgm:spPr/>
      <dgm:t>
        <a:bodyPr/>
        <a:lstStyle/>
        <a:p>
          <a:pPr rtl="1"/>
          <a:endParaRPr lang="ar-SA"/>
        </a:p>
      </dgm:t>
    </dgm:pt>
    <dgm:pt modelId="{5F8FD03F-182D-4C3C-A9C8-B0B4F709DA50}" type="sibTrans" cxnId="{B2CBE894-C5EB-4CDA-B964-D9F5A038015E}">
      <dgm:prSet/>
      <dgm:spPr/>
      <dgm:t>
        <a:bodyPr/>
        <a:lstStyle/>
        <a:p>
          <a:pPr rtl="1"/>
          <a:endParaRPr lang="ar-SA"/>
        </a:p>
      </dgm:t>
    </dgm:pt>
    <dgm:pt modelId="{274050D2-8C4A-4F6B-B290-86AFAE9699F5}">
      <dgm:prSet phldrT="[Text]" phldr="1"/>
      <dgm:spPr/>
      <dgm:t>
        <a:bodyPr/>
        <a:lstStyle/>
        <a:p>
          <a:pPr rtl="1"/>
          <a:endParaRPr lang="ar-SA"/>
        </a:p>
      </dgm:t>
    </dgm:pt>
    <dgm:pt modelId="{A37581EB-C13A-4660-9DF6-CF8F60CD6064}" type="parTrans" cxnId="{00634233-8BD0-45BE-90A6-D120F3F8CFEA}">
      <dgm:prSet/>
      <dgm:spPr/>
      <dgm:t>
        <a:bodyPr/>
        <a:lstStyle/>
        <a:p>
          <a:pPr rtl="1"/>
          <a:endParaRPr lang="ar-SA"/>
        </a:p>
      </dgm:t>
    </dgm:pt>
    <dgm:pt modelId="{5EB64C1C-A545-407E-92CD-AD6FAC472C17}" type="sibTrans" cxnId="{00634233-8BD0-45BE-90A6-D120F3F8CFEA}">
      <dgm:prSet/>
      <dgm:spPr/>
      <dgm:t>
        <a:bodyPr/>
        <a:lstStyle/>
        <a:p>
          <a:pPr rtl="1"/>
          <a:endParaRPr lang="ar-SA"/>
        </a:p>
      </dgm:t>
    </dgm:pt>
    <dgm:pt modelId="{F7B7C64E-78C1-4248-8C64-4B5A1EFAF306}" type="pres">
      <dgm:prSet presAssocID="{A580DCC8-DF33-4095-967E-87AF0FE789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74DB48C-74F2-48A6-9C07-3CBDE61C49E5}" type="pres">
      <dgm:prSet presAssocID="{421A0C4F-EE71-4BB9-8B39-30F9CA579E4E}" presName="hierRoot1" presStyleCnt="0">
        <dgm:presLayoutVars>
          <dgm:hierBranch val="init"/>
        </dgm:presLayoutVars>
      </dgm:prSet>
      <dgm:spPr/>
    </dgm:pt>
    <dgm:pt modelId="{83DAEC98-3E81-4B60-94B5-FE1E863E033E}" type="pres">
      <dgm:prSet presAssocID="{421A0C4F-EE71-4BB9-8B39-30F9CA579E4E}" presName="rootComposite1" presStyleCnt="0"/>
      <dgm:spPr/>
    </dgm:pt>
    <dgm:pt modelId="{02B31EFE-3DF7-4127-AC3C-3EEE5742AD7F}" type="pres">
      <dgm:prSet presAssocID="{421A0C4F-EE71-4BB9-8B39-30F9CA579E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0483C53-92CD-4064-98C1-7B7B2B3BDE4F}" type="pres">
      <dgm:prSet presAssocID="{421A0C4F-EE71-4BB9-8B39-30F9CA579E4E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DB1A8600-3289-4E24-AC6E-26A5DD4DD707}" type="pres">
      <dgm:prSet presAssocID="{421A0C4F-EE71-4BB9-8B39-30F9CA579E4E}" presName="hierChild2" presStyleCnt="0"/>
      <dgm:spPr/>
    </dgm:pt>
    <dgm:pt modelId="{36FEDC0F-9BE5-4899-BDEA-ADD29045F832}" type="pres">
      <dgm:prSet presAssocID="{6A936A07-2B2B-4F4C-861D-37D4F7E6A050}" presName="Name37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88C858CF-2AC4-4379-ABEE-351590210766}" type="pres">
      <dgm:prSet presAssocID="{FB5F5631-9054-4F66-A183-A4BA7D1C6BD6}" presName="hierRoot2" presStyleCnt="0">
        <dgm:presLayoutVars>
          <dgm:hierBranch val="init"/>
        </dgm:presLayoutVars>
      </dgm:prSet>
      <dgm:spPr/>
    </dgm:pt>
    <dgm:pt modelId="{3D811488-EF3A-493B-ABB8-2E32E9DFBAC1}" type="pres">
      <dgm:prSet presAssocID="{FB5F5631-9054-4F66-A183-A4BA7D1C6BD6}" presName="rootComposite" presStyleCnt="0"/>
      <dgm:spPr/>
    </dgm:pt>
    <dgm:pt modelId="{67216010-892C-4398-9EC2-EE574CB7298B}" type="pres">
      <dgm:prSet presAssocID="{FB5F5631-9054-4F66-A183-A4BA7D1C6BD6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0CD4284-A58B-4D1A-8F25-9EFAA9ED04B8}" type="pres">
      <dgm:prSet presAssocID="{FB5F5631-9054-4F66-A183-A4BA7D1C6BD6}" presName="rootConnector" presStyleLbl="node2" presStyleIdx="0" presStyleCnt="3"/>
      <dgm:spPr/>
      <dgm:t>
        <a:bodyPr/>
        <a:lstStyle/>
        <a:p>
          <a:pPr rtl="1"/>
          <a:endParaRPr lang="ar-SA"/>
        </a:p>
      </dgm:t>
    </dgm:pt>
    <dgm:pt modelId="{DD9664C8-81CF-4EE4-9F7F-0C23D00E2546}" type="pres">
      <dgm:prSet presAssocID="{FB5F5631-9054-4F66-A183-A4BA7D1C6BD6}" presName="hierChild4" presStyleCnt="0"/>
      <dgm:spPr/>
    </dgm:pt>
    <dgm:pt modelId="{5BBFFB18-C51E-47FA-BE3C-B963DDFA2F25}" type="pres">
      <dgm:prSet presAssocID="{FB5F5631-9054-4F66-A183-A4BA7D1C6BD6}" presName="hierChild5" presStyleCnt="0"/>
      <dgm:spPr/>
    </dgm:pt>
    <dgm:pt modelId="{8D42D4CE-9124-4553-B1DF-0282912C9B2E}" type="pres">
      <dgm:prSet presAssocID="{89E009C5-2CB9-4E3B-B21A-8CE9C7B02CB3}" presName="Name37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E9E2EA4F-249B-4050-96EC-F40045BAC58E}" type="pres">
      <dgm:prSet presAssocID="{43321341-E2B8-45E8-AC7F-452F4696BFF8}" presName="hierRoot2" presStyleCnt="0">
        <dgm:presLayoutVars>
          <dgm:hierBranch val="init"/>
        </dgm:presLayoutVars>
      </dgm:prSet>
      <dgm:spPr/>
    </dgm:pt>
    <dgm:pt modelId="{6CAC2167-DA47-47E5-8791-D2A1A0B32B6C}" type="pres">
      <dgm:prSet presAssocID="{43321341-E2B8-45E8-AC7F-452F4696BFF8}" presName="rootComposite" presStyleCnt="0"/>
      <dgm:spPr/>
    </dgm:pt>
    <dgm:pt modelId="{1A680757-A561-4F20-B553-E776C89C57EF}" type="pres">
      <dgm:prSet presAssocID="{43321341-E2B8-45E8-AC7F-452F4696BFF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6B536AA-D634-4C20-A37C-ECB75DAFE030}" type="pres">
      <dgm:prSet presAssocID="{43321341-E2B8-45E8-AC7F-452F4696BFF8}" presName="rootConnector" presStyleLbl="node2" presStyleIdx="1" presStyleCnt="3"/>
      <dgm:spPr/>
      <dgm:t>
        <a:bodyPr/>
        <a:lstStyle/>
        <a:p>
          <a:pPr rtl="1"/>
          <a:endParaRPr lang="ar-SA"/>
        </a:p>
      </dgm:t>
    </dgm:pt>
    <dgm:pt modelId="{A29B358B-E72E-45C5-909F-25705376B5AB}" type="pres">
      <dgm:prSet presAssocID="{43321341-E2B8-45E8-AC7F-452F4696BFF8}" presName="hierChild4" presStyleCnt="0"/>
      <dgm:spPr/>
    </dgm:pt>
    <dgm:pt modelId="{991F3390-BE36-459C-9B4A-AED01525599B}" type="pres">
      <dgm:prSet presAssocID="{43321341-E2B8-45E8-AC7F-452F4696BFF8}" presName="hierChild5" presStyleCnt="0"/>
      <dgm:spPr/>
    </dgm:pt>
    <dgm:pt modelId="{17F284D4-4351-4C88-9D45-A922917645A9}" type="pres">
      <dgm:prSet presAssocID="{A37581EB-C13A-4660-9DF6-CF8F60CD6064}" presName="Name37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D19E10FB-57C5-49B1-ADB0-16725A8FD2A0}" type="pres">
      <dgm:prSet presAssocID="{274050D2-8C4A-4F6B-B290-86AFAE9699F5}" presName="hierRoot2" presStyleCnt="0">
        <dgm:presLayoutVars>
          <dgm:hierBranch val="init"/>
        </dgm:presLayoutVars>
      </dgm:prSet>
      <dgm:spPr/>
    </dgm:pt>
    <dgm:pt modelId="{3FF455FA-48B4-4138-8606-49D3DF49DDAA}" type="pres">
      <dgm:prSet presAssocID="{274050D2-8C4A-4F6B-B290-86AFAE9699F5}" presName="rootComposite" presStyleCnt="0"/>
      <dgm:spPr/>
    </dgm:pt>
    <dgm:pt modelId="{62DC60C5-5021-44D6-BFBE-089CEE7C2B9F}" type="pres">
      <dgm:prSet presAssocID="{274050D2-8C4A-4F6B-B290-86AFAE9699F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8DACABA-E6E1-4D31-9F58-D999CBF404AC}" type="pres">
      <dgm:prSet presAssocID="{274050D2-8C4A-4F6B-B290-86AFAE9699F5}" presName="rootConnector" presStyleLbl="node2" presStyleIdx="2" presStyleCnt="3"/>
      <dgm:spPr/>
      <dgm:t>
        <a:bodyPr/>
        <a:lstStyle/>
        <a:p>
          <a:pPr rtl="1"/>
          <a:endParaRPr lang="ar-SA"/>
        </a:p>
      </dgm:t>
    </dgm:pt>
    <dgm:pt modelId="{DE8E6118-462C-4400-8A4A-0AEFAB047500}" type="pres">
      <dgm:prSet presAssocID="{274050D2-8C4A-4F6B-B290-86AFAE9699F5}" presName="hierChild4" presStyleCnt="0"/>
      <dgm:spPr/>
    </dgm:pt>
    <dgm:pt modelId="{2527C08B-DE6F-4A92-ADAC-34A0C3622CF5}" type="pres">
      <dgm:prSet presAssocID="{274050D2-8C4A-4F6B-B290-86AFAE9699F5}" presName="hierChild5" presStyleCnt="0"/>
      <dgm:spPr/>
    </dgm:pt>
    <dgm:pt modelId="{35A3FAAE-8A2E-4D94-8009-365682984DD0}" type="pres">
      <dgm:prSet presAssocID="{421A0C4F-EE71-4BB9-8B39-30F9CA579E4E}" presName="hierChild3" presStyleCnt="0"/>
      <dgm:spPr/>
    </dgm:pt>
    <dgm:pt modelId="{05649B27-EAB6-49FB-AC8D-79695FA8F138}" type="pres">
      <dgm:prSet presAssocID="{F5BAD62F-7356-4FAB-9904-8A2C8009DA2A}" presName="Name111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F5709BCC-1244-4FDE-B86C-8585B2084262}" type="pres">
      <dgm:prSet presAssocID="{C0417CBF-693B-498B-945E-6B50AF4AB083}" presName="hierRoot3" presStyleCnt="0">
        <dgm:presLayoutVars>
          <dgm:hierBranch val="init"/>
        </dgm:presLayoutVars>
      </dgm:prSet>
      <dgm:spPr/>
    </dgm:pt>
    <dgm:pt modelId="{3636FFAB-A539-48EE-9744-D5767254DD32}" type="pres">
      <dgm:prSet presAssocID="{C0417CBF-693B-498B-945E-6B50AF4AB083}" presName="rootComposite3" presStyleCnt="0"/>
      <dgm:spPr/>
    </dgm:pt>
    <dgm:pt modelId="{BACDBB01-DB8E-4D65-8001-60665E537821}" type="pres">
      <dgm:prSet presAssocID="{C0417CBF-693B-498B-945E-6B50AF4AB083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6298B49-C516-4D40-869C-8898B93A6889}" type="pres">
      <dgm:prSet presAssocID="{C0417CBF-693B-498B-945E-6B50AF4AB083}" presName="rootConnector3" presStyleLbl="asst1" presStyleIdx="0" presStyleCnt="1"/>
      <dgm:spPr/>
      <dgm:t>
        <a:bodyPr/>
        <a:lstStyle/>
        <a:p>
          <a:pPr rtl="1"/>
          <a:endParaRPr lang="ar-SA"/>
        </a:p>
      </dgm:t>
    </dgm:pt>
    <dgm:pt modelId="{D17FF702-2433-4EBA-AB13-270E74CF3DD3}" type="pres">
      <dgm:prSet presAssocID="{C0417CBF-693B-498B-945E-6B50AF4AB083}" presName="hierChild6" presStyleCnt="0"/>
      <dgm:spPr/>
    </dgm:pt>
    <dgm:pt modelId="{CAA21CCA-51CF-4A55-9F30-A5F561E9C170}" type="pres">
      <dgm:prSet presAssocID="{C0417CBF-693B-498B-945E-6B50AF4AB083}" presName="hierChild7" presStyleCnt="0"/>
      <dgm:spPr/>
    </dgm:pt>
  </dgm:ptLst>
  <dgm:cxnLst>
    <dgm:cxn modelId="{4A089E7B-B568-4835-AC09-4760AA7866EE}" type="presOf" srcId="{43321341-E2B8-45E8-AC7F-452F4696BFF8}" destId="{1A680757-A561-4F20-B553-E776C89C57EF}" srcOrd="0" destOrd="0" presId="urn:microsoft.com/office/officeart/2005/8/layout/orgChart1"/>
    <dgm:cxn modelId="{0B924E03-B647-4CDF-827B-AC1AAB975061}" type="presOf" srcId="{FB5F5631-9054-4F66-A183-A4BA7D1C6BD6}" destId="{67216010-892C-4398-9EC2-EE574CB7298B}" srcOrd="0" destOrd="0" presId="urn:microsoft.com/office/officeart/2005/8/layout/orgChart1"/>
    <dgm:cxn modelId="{AFDE3FC2-7A17-4F33-9CC2-3322925ED09B}" type="presOf" srcId="{A37581EB-C13A-4660-9DF6-CF8F60CD6064}" destId="{17F284D4-4351-4C88-9D45-A922917645A9}" srcOrd="0" destOrd="0" presId="urn:microsoft.com/office/officeart/2005/8/layout/orgChart1"/>
    <dgm:cxn modelId="{61D7E546-FF2F-420E-A52E-0F886EBB92D8}" srcId="{A580DCC8-DF33-4095-967E-87AF0FE78981}" destId="{421A0C4F-EE71-4BB9-8B39-30F9CA579E4E}" srcOrd="0" destOrd="0" parTransId="{ACA533B8-B6E3-4AE4-B83B-70ADD1C9E78B}" sibTransId="{5081DABD-D65B-4020-BBB8-260467154D20}"/>
    <dgm:cxn modelId="{9B6F8BF3-BBCA-4A89-A4A7-B0307BF20727}" type="presOf" srcId="{421A0C4F-EE71-4BB9-8B39-30F9CA579E4E}" destId="{80483C53-92CD-4064-98C1-7B7B2B3BDE4F}" srcOrd="1" destOrd="0" presId="urn:microsoft.com/office/officeart/2005/8/layout/orgChart1"/>
    <dgm:cxn modelId="{1F736D07-3842-47C6-A173-16F80E0C88C3}" type="presOf" srcId="{421A0C4F-EE71-4BB9-8B39-30F9CA579E4E}" destId="{02B31EFE-3DF7-4127-AC3C-3EEE5742AD7F}" srcOrd="0" destOrd="0" presId="urn:microsoft.com/office/officeart/2005/8/layout/orgChart1"/>
    <dgm:cxn modelId="{C563B8D1-CD4B-41AF-957C-2AE004A8819A}" type="presOf" srcId="{F5BAD62F-7356-4FAB-9904-8A2C8009DA2A}" destId="{05649B27-EAB6-49FB-AC8D-79695FA8F138}" srcOrd="0" destOrd="0" presId="urn:microsoft.com/office/officeart/2005/8/layout/orgChart1"/>
    <dgm:cxn modelId="{086F5A51-3364-4973-B569-D1491B0DE6A9}" type="presOf" srcId="{89E009C5-2CB9-4E3B-B21A-8CE9C7B02CB3}" destId="{8D42D4CE-9124-4553-B1DF-0282912C9B2E}" srcOrd="0" destOrd="0" presId="urn:microsoft.com/office/officeart/2005/8/layout/orgChart1"/>
    <dgm:cxn modelId="{B04E1874-07CD-4176-AAA5-E9DB3055BDDC}" type="presOf" srcId="{C0417CBF-693B-498B-945E-6B50AF4AB083}" destId="{36298B49-C516-4D40-869C-8898B93A6889}" srcOrd="1" destOrd="0" presId="urn:microsoft.com/office/officeart/2005/8/layout/orgChart1"/>
    <dgm:cxn modelId="{8552156C-8A22-4102-B307-E46F53452F38}" type="presOf" srcId="{274050D2-8C4A-4F6B-B290-86AFAE9699F5}" destId="{88DACABA-E6E1-4D31-9F58-D999CBF404AC}" srcOrd="1" destOrd="0" presId="urn:microsoft.com/office/officeart/2005/8/layout/orgChart1"/>
    <dgm:cxn modelId="{FC2B9956-DA2D-4443-92F4-78BA26E2ECBF}" type="presOf" srcId="{43321341-E2B8-45E8-AC7F-452F4696BFF8}" destId="{E6B536AA-D634-4C20-A37C-ECB75DAFE030}" srcOrd="1" destOrd="0" presId="urn:microsoft.com/office/officeart/2005/8/layout/orgChart1"/>
    <dgm:cxn modelId="{AC74A488-593A-41A1-94AA-3E8327FE771B}" type="presOf" srcId="{6A936A07-2B2B-4F4C-861D-37D4F7E6A050}" destId="{36FEDC0F-9BE5-4899-BDEA-ADD29045F832}" srcOrd="0" destOrd="0" presId="urn:microsoft.com/office/officeart/2005/8/layout/orgChart1"/>
    <dgm:cxn modelId="{B2CBE894-C5EB-4CDA-B964-D9F5A038015E}" srcId="{421A0C4F-EE71-4BB9-8B39-30F9CA579E4E}" destId="{43321341-E2B8-45E8-AC7F-452F4696BFF8}" srcOrd="2" destOrd="0" parTransId="{89E009C5-2CB9-4E3B-B21A-8CE9C7B02CB3}" sibTransId="{5F8FD03F-182D-4C3C-A9C8-B0B4F709DA50}"/>
    <dgm:cxn modelId="{C85E2E31-A9DF-4F8C-BAD2-D8579593AAEC}" srcId="{421A0C4F-EE71-4BB9-8B39-30F9CA579E4E}" destId="{C0417CBF-693B-498B-945E-6B50AF4AB083}" srcOrd="0" destOrd="0" parTransId="{F5BAD62F-7356-4FAB-9904-8A2C8009DA2A}" sibTransId="{76793F23-8C4C-4BA8-80CE-09F39B043316}"/>
    <dgm:cxn modelId="{DD935C5E-3AB7-4971-A860-226B4592D3CA}" type="presOf" srcId="{274050D2-8C4A-4F6B-B290-86AFAE9699F5}" destId="{62DC60C5-5021-44D6-BFBE-089CEE7C2B9F}" srcOrd="0" destOrd="0" presId="urn:microsoft.com/office/officeart/2005/8/layout/orgChart1"/>
    <dgm:cxn modelId="{AEF0D719-363D-49A8-A49D-928104E4C14B}" type="presOf" srcId="{C0417CBF-693B-498B-945E-6B50AF4AB083}" destId="{BACDBB01-DB8E-4D65-8001-60665E537821}" srcOrd="0" destOrd="0" presId="urn:microsoft.com/office/officeart/2005/8/layout/orgChart1"/>
    <dgm:cxn modelId="{00634233-8BD0-45BE-90A6-D120F3F8CFEA}" srcId="{421A0C4F-EE71-4BB9-8B39-30F9CA579E4E}" destId="{274050D2-8C4A-4F6B-B290-86AFAE9699F5}" srcOrd="3" destOrd="0" parTransId="{A37581EB-C13A-4660-9DF6-CF8F60CD6064}" sibTransId="{5EB64C1C-A545-407E-92CD-AD6FAC472C17}"/>
    <dgm:cxn modelId="{DE0902D3-B13F-4013-B865-A3E3ED5B1008}" srcId="{421A0C4F-EE71-4BB9-8B39-30F9CA579E4E}" destId="{FB5F5631-9054-4F66-A183-A4BA7D1C6BD6}" srcOrd="1" destOrd="0" parTransId="{6A936A07-2B2B-4F4C-861D-37D4F7E6A050}" sibTransId="{49BB2459-BBE4-41F1-8623-8EACCE9046C2}"/>
    <dgm:cxn modelId="{6641F77F-8901-4A55-8BAB-D880801AE935}" type="presOf" srcId="{FB5F5631-9054-4F66-A183-A4BA7D1C6BD6}" destId="{10CD4284-A58B-4D1A-8F25-9EFAA9ED04B8}" srcOrd="1" destOrd="0" presId="urn:microsoft.com/office/officeart/2005/8/layout/orgChart1"/>
    <dgm:cxn modelId="{2291C3C5-1BC9-4827-9690-67A6826D47B1}" type="presOf" srcId="{A580DCC8-DF33-4095-967E-87AF0FE78981}" destId="{F7B7C64E-78C1-4248-8C64-4B5A1EFAF306}" srcOrd="0" destOrd="0" presId="urn:microsoft.com/office/officeart/2005/8/layout/orgChart1"/>
    <dgm:cxn modelId="{D0E5B292-90D2-43A7-9A9B-13CE3ECAEC6A}" type="presParOf" srcId="{F7B7C64E-78C1-4248-8C64-4B5A1EFAF306}" destId="{B74DB48C-74F2-48A6-9C07-3CBDE61C49E5}" srcOrd="0" destOrd="0" presId="urn:microsoft.com/office/officeart/2005/8/layout/orgChart1"/>
    <dgm:cxn modelId="{65D55E89-69AD-4DC7-9460-BFA3C1C9ED72}" type="presParOf" srcId="{B74DB48C-74F2-48A6-9C07-3CBDE61C49E5}" destId="{83DAEC98-3E81-4B60-94B5-FE1E863E033E}" srcOrd="0" destOrd="0" presId="urn:microsoft.com/office/officeart/2005/8/layout/orgChart1"/>
    <dgm:cxn modelId="{116CBEBA-33B6-435B-A945-00389D4B2F03}" type="presParOf" srcId="{83DAEC98-3E81-4B60-94B5-FE1E863E033E}" destId="{02B31EFE-3DF7-4127-AC3C-3EEE5742AD7F}" srcOrd="0" destOrd="0" presId="urn:microsoft.com/office/officeart/2005/8/layout/orgChart1"/>
    <dgm:cxn modelId="{5B65747F-EB95-4DB0-8D06-DEB58E417B37}" type="presParOf" srcId="{83DAEC98-3E81-4B60-94B5-FE1E863E033E}" destId="{80483C53-92CD-4064-98C1-7B7B2B3BDE4F}" srcOrd="1" destOrd="0" presId="urn:microsoft.com/office/officeart/2005/8/layout/orgChart1"/>
    <dgm:cxn modelId="{77BCD65B-03AD-47C4-9B66-9A02E22B9374}" type="presParOf" srcId="{B74DB48C-74F2-48A6-9C07-3CBDE61C49E5}" destId="{DB1A8600-3289-4E24-AC6E-26A5DD4DD707}" srcOrd="1" destOrd="0" presId="urn:microsoft.com/office/officeart/2005/8/layout/orgChart1"/>
    <dgm:cxn modelId="{A9B1DEEC-D2D1-4C39-B75A-A138F214A2C3}" type="presParOf" srcId="{DB1A8600-3289-4E24-AC6E-26A5DD4DD707}" destId="{36FEDC0F-9BE5-4899-BDEA-ADD29045F832}" srcOrd="0" destOrd="0" presId="urn:microsoft.com/office/officeart/2005/8/layout/orgChart1"/>
    <dgm:cxn modelId="{EA22A1E4-8E2A-4123-A489-A00CD158EF94}" type="presParOf" srcId="{DB1A8600-3289-4E24-AC6E-26A5DD4DD707}" destId="{88C858CF-2AC4-4379-ABEE-351590210766}" srcOrd="1" destOrd="0" presId="urn:microsoft.com/office/officeart/2005/8/layout/orgChart1"/>
    <dgm:cxn modelId="{B2395FC3-2420-4E27-8542-DBDDC151AE54}" type="presParOf" srcId="{88C858CF-2AC4-4379-ABEE-351590210766}" destId="{3D811488-EF3A-493B-ABB8-2E32E9DFBAC1}" srcOrd="0" destOrd="0" presId="urn:microsoft.com/office/officeart/2005/8/layout/orgChart1"/>
    <dgm:cxn modelId="{72B0CBCF-3C1B-4962-8C81-9E0EABA9FF67}" type="presParOf" srcId="{3D811488-EF3A-493B-ABB8-2E32E9DFBAC1}" destId="{67216010-892C-4398-9EC2-EE574CB7298B}" srcOrd="0" destOrd="0" presId="urn:microsoft.com/office/officeart/2005/8/layout/orgChart1"/>
    <dgm:cxn modelId="{DBD3CA4A-3F7D-4F33-B77D-5C7A17D76844}" type="presParOf" srcId="{3D811488-EF3A-493B-ABB8-2E32E9DFBAC1}" destId="{10CD4284-A58B-4D1A-8F25-9EFAA9ED04B8}" srcOrd="1" destOrd="0" presId="urn:microsoft.com/office/officeart/2005/8/layout/orgChart1"/>
    <dgm:cxn modelId="{37A557A9-0901-4167-BECF-DB4BC2D1BCFE}" type="presParOf" srcId="{88C858CF-2AC4-4379-ABEE-351590210766}" destId="{DD9664C8-81CF-4EE4-9F7F-0C23D00E2546}" srcOrd="1" destOrd="0" presId="urn:microsoft.com/office/officeart/2005/8/layout/orgChart1"/>
    <dgm:cxn modelId="{E2734CBF-CABA-49CE-A10A-6883C11F0E3C}" type="presParOf" srcId="{88C858CF-2AC4-4379-ABEE-351590210766}" destId="{5BBFFB18-C51E-47FA-BE3C-B963DDFA2F25}" srcOrd="2" destOrd="0" presId="urn:microsoft.com/office/officeart/2005/8/layout/orgChart1"/>
    <dgm:cxn modelId="{B074072C-A202-4629-B207-1FE05B9DE2D6}" type="presParOf" srcId="{DB1A8600-3289-4E24-AC6E-26A5DD4DD707}" destId="{8D42D4CE-9124-4553-B1DF-0282912C9B2E}" srcOrd="2" destOrd="0" presId="urn:microsoft.com/office/officeart/2005/8/layout/orgChart1"/>
    <dgm:cxn modelId="{92CB23B0-1AE8-4F6C-B952-E59158B21AEC}" type="presParOf" srcId="{DB1A8600-3289-4E24-AC6E-26A5DD4DD707}" destId="{E9E2EA4F-249B-4050-96EC-F40045BAC58E}" srcOrd="3" destOrd="0" presId="urn:microsoft.com/office/officeart/2005/8/layout/orgChart1"/>
    <dgm:cxn modelId="{D4C2E269-EE59-4BF8-B1FB-51DBAD6A7117}" type="presParOf" srcId="{E9E2EA4F-249B-4050-96EC-F40045BAC58E}" destId="{6CAC2167-DA47-47E5-8791-D2A1A0B32B6C}" srcOrd="0" destOrd="0" presId="urn:microsoft.com/office/officeart/2005/8/layout/orgChart1"/>
    <dgm:cxn modelId="{5C2DEC42-0A62-4AC4-B26A-995CD452555F}" type="presParOf" srcId="{6CAC2167-DA47-47E5-8791-D2A1A0B32B6C}" destId="{1A680757-A561-4F20-B553-E776C89C57EF}" srcOrd="0" destOrd="0" presId="urn:microsoft.com/office/officeart/2005/8/layout/orgChart1"/>
    <dgm:cxn modelId="{A63BE831-68EC-46FA-8633-9F4A69F2A21C}" type="presParOf" srcId="{6CAC2167-DA47-47E5-8791-D2A1A0B32B6C}" destId="{E6B536AA-D634-4C20-A37C-ECB75DAFE030}" srcOrd="1" destOrd="0" presId="urn:microsoft.com/office/officeart/2005/8/layout/orgChart1"/>
    <dgm:cxn modelId="{0F6E5078-1C4F-4268-82A8-57D0904D063A}" type="presParOf" srcId="{E9E2EA4F-249B-4050-96EC-F40045BAC58E}" destId="{A29B358B-E72E-45C5-909F-25705376B5AB}" srcOrd="1" destOrd="0" presId="urn:microsoft.com/office/officeart/2005/8/layout/orgChart1"/>
    <dgm:cxn modelId="{33E59B1D-0A13-453D-B5E9-497FB56515B1}" type="presParOf" srcId="{E9E2EA4F-249B-4050-96EC-F40045BAC58E}" destId="{991F3390-BE36-459C-9B4A-AED01525599B}" srcOrd="2" destOrd="0" presId="urn:microsoft.com/office/officeart/2005/8/layout/orgChart1"/>
    <dgm:cxn modelId="{F897F988-558D-48BB-98AB-E8A23653FDEB}" type="presParOf" srcId="{DB1A8600-3289-4E24-AC6E-26A5DD4DD707}" destId="{17F284D4-4351-4C88-9D45-A922917645A9}" srcOrd="4" destOrd="0" presId="urn:microsoft.com/office/officeart/2005/8/layout/orgChart1"/>
    <dgm:cxn modelId="{CF2C425A-833E-44C5-A206-9A8449F100C1}" type="presParOf" srcId="{DB1A8600-3289-4E24-AC6E-26A5DD4DD707}" destId="{D19E10FB-57C5-49B1-ADB0-16725A8FD2A0}" srcOrd="5" destOrd="0" presId="urn:microsoft.com/office/officeart/2005/8/layout/orgChart1"/>
    <dgm:cxn modelId="{A5DA7459-9B4E-4AF0-8D2A-96BBAECA06D6}" type="presParOf" srcId="{D19E10FB-57C5-49B1-ADB0-16725A8FD2A0}" destId="{3FF455FA-48B4-4138-8606-49D3DF49DDAA}" srcOrd="0" destOrd="0" presId="urn:microsoft.com/office/officeart/2005/8/layout/orgChart1"/>
    <dgm:cxn modelId="{FB282453-0897-4A91-A773-63E1182F1F38}" type="presParOf" srcId="{3FF455FA-48B4-4138-8606-49D3DF49DDAA}" destId="{62DC60C5-5021-44D6-BFBE-089CEE7C2B9F}" srcOrd="0" destOrd="0" presId="urn:microsoft.com/office/officeart/2005/8/layout/orgChart1"/>
    <dgm:cxn modelId="{CCD6BB36-859C-4C0A-9C32-9C3427F0D248}" type="presParOf" srcId="{3FF455FA-48B4-4138-8606-49D3DF49DDAA}" destId="{88DACABA-E6E1-4D31-9F58-D999CBF404AC}" srcOrd="1" destOrd="0" presId="urn:microsoft.com/office/officeart/2005/8/layout/orgChart1"/>
    <dgm:cxn modelId="{B6161E0E-5E86-4C68-AAB4-2176BB67C0F4}" type="presParOf" srcId="{D19E10FB-57C5-49B1-ADB0-16725A8FD2A0}" destId="{DE8E6118-462C-4400-8A4A-0AEFAB047500}" srcOrd="1" destOrd="0" presId="urn:microsoft.com/office/officeart/2005/8/layout/orgChart1"/>
    <dgm:cxn modelId="{EE6576AD-BCA7-476C-B480-A3FF233710C6}" type="presParOf" srcId="{D19E10FB-57C5-49B1-ADB0-16725A8FD2A0}" destId="{2527C08B-DE6F-4A92-ADAC-34A0C3622CF5}" srcOrd="2" destOrd="0" presId="urn:microsoft.com/office/officeart/2005/8/layout/orgChart1"/>
    <dgm:cxn modelId="{D4B1B343-4077-4178-9178-C5B31DAC32BB}" type="presParOf" srcId="{B74DB48C-74F2-48A6-9C07-3CBDE61C49E5}" destId="{35A3FAAE-8A2E-4D94-8009-365682984DD0}" srcOrd="2" destOrd="0" presId="urn:microsoft.com/office/officeart/2005/8/layout/orgChart1"/>
    <dgm:cxn modelId="{26B5C1C4-8147-48BB-A378-ABB36709898E}" type="presParOf" srcId="{35A3FAAE-8A2E-4D94-8009-365682984DD0}" destId="{05649B27-EAB6-49FB-AC8D-79695FA8F138}" srcOrd="0" destOrd="0" presId="urn:microsoft.com/office/officeart/2005/8/layout/orgChart1"/>
    <dgm:cxn modelId="{CD981720-3B50-460E-BF31-97DEF7801ACD}" type="presParOf" srcId="{35A3FAAE-8A2E-4D94-8009-365682984DD0}" destId="{F5709BCC-1244-4FDE-B86C-8585B2084262}" srcOrd="1" destOrd="0" presId="urn:microsoft.com/office/officeart/2005/8/layout/orgChart1"/>
    <dgm:cxn modelId="{BDD2F206-FA00-4985-9D32-F01E2D10EC27}" type="presParOf" srcId="{F5709BCC-1244-4FDE-B86C-8585B2084262}" destId="{3636FFAB-A539-48EE-9744-D5767254DD32}" srcOrd="0" destOrd="0" presId="urn:microsoft.com/office/officeart/2005/8/layout/orgChart1"/>
    <dgm:cxn modelId="{AE5D599B-3889-4E96-8196-6CAFE10EA9BF}" type="presParOf" srcId="{3636FFAB-A539-48EE-9744-D5767254DD32}" destId="{BACDBB01-DB8E-4D65-8001-60665E537821}" srcOrd="0" destOrd="0" presId="urn:microsoft.com/office/officeart/2005/8/layout/orgChart1"/>
    <dgm:cxn modelId="{9EFC721D-3861-4ABB-B316-C0FC3432D2D8}" type="presParOf" srcId="{3636FFAB-A539-48EE-9744-D5767254DD32}" destId="{36298B49-C516-4D40-869C-8898B93A6889}" srcOrd="1" destOrd="0" presId="urn:microsoft.com/office/officeart/2005/8/layout/orgChart1"/>
    <dgm:cxn modelId="{24C07E16-8501-4E39-93DD-EB37803BAB0A}" type="presParOf" srcId="{F5709BCC-1244-4FDE-B86C-8585B2084262}" destId="{D17FF702-2433-4EBA-AB13-270E74CF3DD3}" srcOrd="1" destOrd="0" presId="urn:microsoft.com/office/officeart/2005/8/layout/orgChart1"/>
    <dgm:cxn modelId="{AE8066B5-E11D-47A3-B97B-4E1A99D762CA}" type="presParOf" srcId="{F5709BCC-1244-4FDE-B86C-8585B2084262}" destId="{CAA21CCA-51CF-4A55-9F30-A5F561E9C17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80DCC8-DF33-4095-967E-87AF0FE78981}" type="doc">
      <dgm:prSet loTypeId="urn:microsoft.com/office/officeart/2005/8/layout/orgChart1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421A0C4F-EE71-4BB9-8B39-30F9CA579E4E}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rgbClr val="00B0F0"/>
              </a:solidFill>
            </a:rPr>
            <a:t>جامعة</a:t>
          </a:r>
          <a:endParaRPr lang="ar-SA" sz="1600" b="1" dirty="0">
            <a:solidFill>
              <a:srgbClr val="00B0F0"/>
            </a:solidFill>
          </a:endParaRPr>
        </a:p>
      </dgm:t>
    </dgm:pt>
    <dgm:pt modelId="{ACA533B8-B6E3-4AE4-B83B-70ADD1C9E78B}" type="parTrans" cxnId="{61D7E546-FF2F-420E-A52E-0F886EBB92D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5081DABD-D65B-4020-BBB8-260467154D20}" type="sibTrans" cxnId="{61D7E546-FF2F-420E-A52E-0F886EBB92D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C0417CBF-693B-498B-945E-6B50AF4AB083}" type="asst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rgbClr val="00B0F0"/>
              </a:solidFill>
            </a:rPr>
            <a:t>مساعد</a:t>
          </a:r>
          <a:endParaRPr lang="ar-SA" sz="1600" b="1" dirty="0">
            <a:solidFill>
              <a:srgbClr val="00B0F0"/>
            </a:solidFill>
          </a:endParaRPr>
        </a:p>
      </dgm:t>
    </dgm:pt>
    <dgm:pt modelId="{F5BAD62F-7356-4FAB-9904-8A2C8009DA2A}" type="parTrans" cxnId="{C85E2E31-A9DF-4F8C-BAD2-D8579593AAEC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76793F23-8C4C-4BA8-80CE-09F39B043316}" type="sibTrans" cxnId="{C85E2E31-A9DF-4F8C-BAD2-D8579593AAEC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FB5F5631-9054-4F66-A183-A4BA7D1C6BD6}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rgbClr val="00B0F0"/>
              </a:solidFill>
            </a:rPr>
            <a:t>مدير تعهدات</a:t>
          </a:r>
          <a:endParaRPr lang="ar-SA" sz="1600" b="1" dirty="0">
            <a:solidFill>
              <a:srgbClr val="00B0F0"/>
            </a:solidFill>
          </a:endParaRPr>
        </a:p>
      </dgm:t>
    </dgm:pt>
    <dgm:pt modelId="{6A936A07-2B2B-4F4C-861D-37D4F7E6A050}" type="parTrans" cxnId="{DE0902D3-B13F-4013-B865-A3E3ED5B100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49BB2459-BBE4-41F1-8623-8EACCE9046C2}" type="sibTrans" cxnId="{DE0902D3-B13F-4013-B865-A3E3ED5B100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43321341-E2B8-45E8-AC7F-452F4696BFF8}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rgbClr val="00B0F0"/>
              </a:solidFill>
            </a:rPr>
            <a:t>مدير محاسبة</a:t>
          </a:r>
          <a:endParaRPr lang="ar-SA" sz="1600" b="1" dirty="0">
            <a:solidFill>
              <a:srgbClr val="00B0F0"/>
            </a:solidFill>
          </a:endParaRPr>
        </a:p>
      </dgm:t>
    </dgm:pt>
    <dgm:pt modelId="{89E009C5-2CB9-4E3B-B21A-8CE9C7B02CB3}" type="parTrans" cxnId="{B2CBE894-C5EB-4CDA-B964-D9F5A038015E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5F8FD03F-182D-4C3C-A9C8-B0B4F709DA50}" type="sibTrans" cxnId="{B2CBE894-C5EB-4CDA-B964-D9F5A038015E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274050D2-8C4A-4F6B-B290-86AFAE9699F5}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rgbClr val="00B0F0"/>
              </a:solidFill>
            </a:rPr>
            <a:t>مدير مالي</a:t>
          </a:r>
          <a:endParaRPr lang="ar-SA" sz="1600" b="1" dirty="0">
            <a:solidFill>
              <a:srgbClr val="00B0F0"/>
            </a:solidFill>
          </a:endParaRPr>
        </a:p>
      </dgm:t>
    </dgm:pt>
    <dgm:pt modelId="{A37581EB-C13A-4660-9DF6-CF8F60CD6064}" type="parTrans" cxnId="{00634233-8BD0-45BE-90A6-D120F3F8CFEA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5EB64C1C-A545-407E-92CD-AD6FAC472C17}" type="sibTrans" cxnId="{00634233-8BD0-45BE-90A6-D120F3F8CFEA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F7B7C64E-78C1-4248-8C64-4B5A1EFAF306}" type="pres">
      <dgm:prSet presAssocID="{A580DCC8-DF33-4095-967E-87AF0FE789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74DB48C-74F2-48A6-9C07-3CBDE61C49E5}" type="pres">
      <dgm:prSet presAssocID="{421A0C4F-EE71-4BB9-8B39-30F9CA579E4E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83DAEC98-3E81-4B60-94B5-FE1E863E033E}" type="pres">
      <dgm:prSet presAssocID="{421A0C4F-EE71-4BB9-8B39-30F9CA579E4E}" presName="rootComposite1" presStyleCnt="0"/>
      <dgm:spPr/>
      <dgm:t>
        <a:bodyPr/>
        <a:lstStyle/>
        <a:p>
          <a:pPr rtl="1"/>
          <a:endParaRPr lang="ar-SA"/>
        </a:p>
      </dgm:t>
    </dgm:pt>
    <dgm:pt modelId="{02B31EFE-3DF7-4127-AC3C-3EEE5742AD7F}" type="pres">
      <dgm:prSet presAssocID="{421A0C4F-EE71-4BB9-8B39-30F9CA579E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0483C53-92CD-4064-98C1-7B7B2B3BDE4F}" type="pres">
      <dgm:prSet presAssocID="{421A0C4F-EE71-4BB9-8B39-30F9CA579E4E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DB1A8600-3289-4E24-AC6E-26A5DD4DD707}" type="pres">
      <dgm:prSet presAssocID="{421A0C4F-EE71-4BB9-8B39-30F9CA579E4E}" presName="hierChild2" presStyleCnt="0"/>
      <dgm:spPr/>
      <dgm:t>
        <a:bodyPr/>
        <a:lstStyle/>
        <a:p>
          <a:pPr rtl="1"/>
          <a:endParaRPr lang="ar-SA"/>
        </a:p>
      </dgm:t>
    </dgm:pt>
    <dgm:pt modelId="{36FEDC0F-9BE5-4899-BDEA-ADD29045F832}" type="pres">
      <dgm:prSet presAssocID="{6A936A07-2B2B-4F4C-861D-37D4F7E6A050}" presName="Name37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88C858CF-2AC4-4379-ABEE-351590210766}" type="pres">
      <dgm:prSet presAssocID="{FB5F5631-9054-4F66-A183-A4BA7D1C6BD6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3D811488-EF3A-493B-ABB8-2E32E9DFBAC1}" type="pres">
      <dgm:prSet presAssocID="{FB5F5631-9054-4F66-A183-A4BA7D1C6BD6}" presName="rootComposite" presStyleCnt="0"/>
      <dgm:spPr/>
      <dgm:t>
        <a:bodyPr/>
        <a:lstStyle/>
        <a:p>
          <a:pPr rtl="1"/>
          <a:endParaRPr lang="ar-SA"/>
        </a:p>
      </dgm:t>
    </dgm:pt>
    <dgm:pt modelId="{67216010-892C-4398-9EC2-EE574CB7298B}" type="pres">
      <dgm:prSet presAssocID="{FB5F5631-9054-4F66-A183-A4BA7D1C6BD6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0CD4284-A58B-4D1A-8F25-9EFAA9ED04B8}" type="pres">
      <dgm:prSet presAssocID="{FB5F5631-9054-4F66-A183-A4BA7D1C6BD6}" presName="rootConnector" presStyleLbl="node2" presStyleIdx="0" presStyleCnt="3"/>
      <dgm:spPr/>
      <dgm:t>
        <a:bodyPr/>
        <a:lstStyle/>
        <a:p>
          <a:pPr rtl="1"/>
          <a:endParaRPr lang="ar-SA"/>
        </a:p>
      </dgm:t>
    </dgm:pt>
    <dgm:pt modelId="{DD9664C8-81CF-4EE4-9F7F-0C23D00E2546}" type="pres">
      <dgm:prSet presAssocID="{FB5F5631-9054-4F66-A183-A4BA7D1C6BD6}" presName="hierChild4" presStyleCnt="0"/>
      <dgm:spPr/>
      <dgm:t>
        <a:bodyPr/>
        <a:lstStyle/>
        <a:p>
          <a:pPr rtl="1"/>
          <a:endParaRPr lang="ar-SA"/>
        </a:p>
      </dgm:t>
    </dgm:pt>
    <dgm:pt modelId="{5BBFFB18-C51E-47FA-BE3C-B963DDFA2F25}" type="pres">
      <dgm:prSet presAssocID="{FB5F5631-9054-4F66-A183-A4BA7D1C6BD6}" presName="hierChild5" presStyleCnt="0"/>
      <dgm:spPr/>
      <dgm:t>
        <a:bodyPr/>
        <a:lstStyle/>
        <a:p>
          <a:pPr rtl="1"/>
          <a:endParaRPr lang="ar-SA"/>
        </a:p>
      </dgm:t>
    </dgm:pt>
    <dgm:pt modelId="{8D42D4CE-9124-4553-B1DF-0282912C9B2E}" type="pres">
      <dgm:prSet presAssocID="{89E009C5-2CB9-4E3B-B21A-8CE9C7B02CB3}" presName="Name37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E9E2EA4F-249B-4050-96EC-F40045BAC58E}" type="pres">
      <dgm:prSet presAssocID="{43321341-E2B8-45E8-AC7F-452F4696BFF8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6CAC2167-DA47-47E5-8791-D2A1A0B32B6C}" type="pres">
      <dgm:prSet presAssocID="{43321341-E2B8-45E8-AC7F-452F4696BFF8}" presName="rootComposite" presStyleCnt="0"/>
      <dgm:spPr/>
      <dgm:t>
        <a:bodyPr/>
        <a:lstStyle/>
        <a:p>
          <a:pPr rtl="1"/>
          <a:endParaRPr lang="ar-SA"/>
        </a:p>
      </dgm:t>
    </dgm:pt>
    <dgm:pt modelId="{1A680757-A561-4F20-B553-E776C89C57EF}" type="pres">
      <dgm:prSet presAssocID="{43321341-E2B8-45E8-AC7F-452F4696BFF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6B536AA-D634-4C20-A37C-ECB75DAFE030}" type="pres">
      <dgm:prSet presAssocID="{43321341-E2B8-45E8-AC7F-452F4696BFF8}" presName="rootConnector" presStyleLbl="node2" presStyleIdx="1" presStyleCnt="3"/>
      <dgm:spPr/>
      <dgm:t>
        <a:bodyPr/>
        <a:lstStyle/>
        <a:p>
          <a:pPr rtl="1"/>
          <a:endParaRPr lang="ar-SA"/>
        </a:p>
      </dgm:t>
    </dgm:pt>
    <dgm:pt modelId="{A29B358B-E72E-45C5-909F-25705376B5AB}" type="pres">
      <dgm:prSet presAssocID="{43321341-E2B8-45E8-AC7F-452F4696BFF8}" presName="hierChild4" presStyleCnt="0"/>
      <dgm:spPr/>
      <dgm:t>
        <a:bodyPr/>
        <a:lstStyle/>
        <a:p>
          <a:pPr rtl="1"/>
          <a:endParaRPr lang="ar-SA"/>
        </a:p>
      </dgm:t>
    </dgm:pt>
    <dgm:pt modelId="{991F3390-BE36-459C-9B4A-AED01525599B}" type="pres">
      <dgm:prSet presAssocID="{43321341-E2B8-45E8-AC7F-452F4696BFF8}" presName="hierChild5" presStyleCnt="0"/>
      <dgm:spPr/>
      <dgm:t>
        <a:bodyPr/>
        <a:lstStyle/>
        <a:p>
          <a:pPr rtl="1"/>
          <a:endParaRPr lang="ar-SA"/>
        </a:p>
      </dgm:t>
    </dgm:pt>
    <dgm:pt modelId="{17F284D4-4351-4C88-9D45-A922917645A9}" type="pres">
      <dgm:prSet presAssocID="{A37581EB-C13A-4660-9DF6-CF8F60CD6064}" presName="Name37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D19E10FB-57C5-49B1-ADB0-16725A8FD2A0}" type="pres">
      <dgm:prSet presAssocID="{274050D2-8C4A-4F6B-B290-86AFAE9699F5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3FF455FA-48B4-4138-8606-49D3DF49DDAA}" type="pres">
      <dgm:prSet presAssocID="{274050D2-8C4A-4F6B-B290-86AFAE9699F5}" presName="rootComposite" presStyleCnt="0"/>
      <dgm:spPr/>
      <dgm:t>
        <a:bodyPr/>
        <a:lstStyle/>
        <a:p>
          <a:pPr rtl="1"/>
          <a:endParaRPr lang="ar-SA"/>
        </a:p>
      </dgm:t>
    </dgm:pt>
    <dgm:pt modelId="{62DC60C5-5021-44D6-BFBE-089CEE7C2B9F}" type="pres">
      <dgm:prSet presAssocID="{274050D2-8C4A-4F6B-B290-86AFAE9699F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8DACABA-E6E1-4D31-9F58-D999CBF404AC}" type="pres">
      <dgm:prSet presAssocID="{274050D2-8C4A-4F6B-B290-86AFAE9699F5}" presName="rootConnector" presStyleLbl="node2" presStyleIdx="2" presStyleCnt="3"/>
      <dgm:spPr/>
      <dgm:t>
        <a:bodyPr/>
        <a:lstStyle/>
        <a:p>
          <a:pPr rtl="1"/>
          <a:endParaRPr lang="ar-SA"/>
        </a:p>
      </dgm:t>
    </dgm:pt>
    <dgm:pt modelId="{DE8E6118-462C-4400-8A4A-0AEFAB047500}" type="pres">
      <dgm:prSet presAssocID="{274050D2-8C4A-4F6B-B290-86AFAE9699F5}" presName="hierChild4" presStyleCnt="0"/>
      <dgm:spPr/>
      <dgm:t>
        <a:bodyPr/>
        <a:lstStyle/>
        <a:p>
          <a:pPr rtl="1"/>
          <a:endParaRPr lang="ar-SA"/>
        </a:p>
      </dgm:t>
    </dgm:pt>
    <dgm:pt modelId="{2527C08B-DE6F-4A92-ADAC-34A0C3622CF5}" type="pres">
      <dgm:prSet presAssocID="{274050D2-8C4A-4F6B-B290-86AFAE9699F5}" presName="hierChild5" presStyleCnt="0"/>
      <dgm:spPr/>
      <dgm:t>
        <a:bodyPr/>
        <a:lstStyle/>
        <a:p>
          <a:pPr rtl="1"/>
          <a:endParaRPr lang="ar-SA"/>
        </a:p>
      </dgm:t>
    </dgm:pt>
    <dgm:pt modelId="{35A3FAAE-8A2E-4D94-8009-365682984DD0}" type="pres">
      <dgm:prSet presAssocID="{421A0C4F-EE71-4BB9-8B39-30F9CA579E4E}" presName="hierChild3" presStyleCnt="0"/>
      <dgm:spPr/>
      <dgm:t>
        <a:bodyPr/>
        <a:lstStyle/>
        <a:p>
          <a:pPr rtl="1"/>
          <a:endParaRPr lang="ar-SA"/>
        </a:p>
      </dgm:t>
    </dgm:pt>
    <dgm:pt modelId="{05649B27-EAB6-49FB-AC8D-79695FA8F138}" type="pres">
      <dgm:prSet presAssocID="{F5BAD62F-7356-4FAB-9904-8A2C8009DA2A}" presName="Name111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F5709BCC-1244-4FDE-B86C-8585B2084262}" type="pres">
      <dgm:prSet presAssocID="{C0417CBF-693B-498B-945E-6B50AF4AB083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3636FFAB-A539-48EE-9744-D5767254DD32}" type="pres">
      <dgm:prSet presAssocID="{C0417CBF-693B-498B-945E-6B50AF4AB083}" presName="rootComposite3" presStyleCnt="0"/>
      <dgm:spPr/>
      <dgm:t>
        <a:bodyPr/>
        <a:lstStyle/>
        <a:p>
          <a:pPr rtl="1"/>
          <a:endParaRPr lang="ar-SA"/>
        </a:p>
      </dgm:t>
    </dgm:pt>
    <dgm:pt modelId="{BACDBB01-DB8E-4D65-8001-60665E537821}" type="pres">
      <dgm:prSet presAssocID="{C0417CBF-693B-498B-945E-6B50AF4AB083}" presName="rootText3" presStyleLbl="asst1" presStyleIdx="0" presStyleCnt="1">
        <dgm:presLayoutVars>
          <dgm:chPref val="3"/>
        </dgm:presLayoutVars>
      </dgm:prSet>
      <dgm:spPr>
        <a:prstGeom prst="snip2SameRect">
          <a:avLst/>
        </a:prstGeom>
      </dgm:spPr>
      <dgm:t>
        <a:bodyPr/>
        <a:lstStyle/>
        <a:p>
          <a:pPr rtl="1"/>
          <a:endParaRPr lang="ar-SA"/>
        </a:p>
      </dgm:t>
    </dgm:pt>
    <dgm:pt modelId="{36298B49-C516-4D40-869C-8898B93A6889}" type="pres">
      <dgm:prSet presAssocID="{C0417CBF-693B-498B-945E-6B50AF4AB083}" presName="rootConnector3" presStyleLbl="asst1" presStyleIdx="0" presStyleCnt="1"/>
      <dgm:spPr/>
      <dgm:t>
        <a:bodyPr/>
        <a:lstStyle/>
        <a:p>
          <a:pPr rtl="1"/>
          <a:endParaRPr lang="ar-SA"/>
        </a:p>
      </dgm:t>
    </dgm:pt>
    <dgm:pt modelId="{D17FF702-2433-4EBA-AB13-270E74CF3DD3}" type="pres">
      <dgm:prSet presAssocID="{C0417CBF-693B-498B-945E-6B50AF4AB083}" presName="hierChild6" presStyleCnt="0"/>
      <dgm:spPr/>
      <dgm:t>
        <a:bodyPr/>
        <a:lstStyle/>
        <a:p>
          <a:pPr rtl="1"/>
          <a:endParaRPr lang="ar-SA"/>
        </a:p>
      </dgm:t>
    </dgm:pt>
    <dgm:pt modelId="{CAA21CCA-51CF-4A55-9F30-A5F561E9C170}" type="pres">
      <dgm:prSet presAssocID="{C0417CBF-693B-498B-945E-6B50AF4AB083}" presName="hierChild7" presStyleCnt="0"/>
      <dgm:spPr/>
      <dgm:t>
        <a:bodyPr/>
        <a:lstStyle/>
        <a:p>
          <a:pPr rtl="1"/>
          <a:endParaRPr lang="ar-SA"/>
        </a:p>
      </dgm:t>
    </dgm:pt>
  </dgm:ptLst>
  <dgm:cxnLst>
    <dgm:cxn modelId="{3C580F96-BC9A-4DC0-9FF1-6870D96DA25A}" type="presOf" srcId="{A580DCC8-DF33-4095-967E-87AF0FE78981}" destId="{F7B7C64E-78C1-4248-8C64-4B5A1EFAF306}" srcOrd="0" destOrd="0" presId="urn:microsoft.com/office/officeart/2005/8/layout/orgChart1"/>
    <dgm:cxn modelId="{40FE6970-99BA-45CA-BCBC-4D75AEE8732B}" type="presOf" srcId="{43321341-E2B8-45E8-AC7F-452F4696BFF8}" destId="{1A680757-A561-4F20-B553-E776C89C57EF}" srcOrd="0" destOrd="0" presId="urn:microsoft.com/office/officeart/2005/8/layout/orgChart1"/>
    <dgm:cxn modelId="{C76695B9-91E0-4C32-9809-AA02AF2AA7A4}" type="presOf" srcId="{89E009C5-2CB9-4E3B-B21A-8CE9C7B02CB3}" destId="{8D42D4CE-9124-4553-B1DF-0282912C9B2E}" srcOrd="0" destOrd="0" presId="urn:microsoft.com/office/officeart/2005/8/layout/orgChart1"/>
    <dgm:cxn modelId="{40E56C9D-E233-4F66-847C-BABB61439822}" type="presOf" srcId="{421A0C4F-EE71-4BB9-8B39-30F9CA579E4E}" destId="{80483C53-92CD-4064-98C1-7B7B2B3BDE4F}" srcOrd="1" destOrd="0" presId="urn:microsoft.com/office/officeart/2005/8/layout/orgChart1"/>
    <dgm:cxn modelId="{4B43B131-D035-4C13-B92A-8CF9201F365C}" type="presOf" srcId="{C0417CBF-693B-498B-945E-6B50AF4AB083}" destId="{BACDBB01-DB8E-4D65-8001-60665E537821}" srcOrd="0" destOrd="0" presId="urn:microsoft.com/office/officeart/2005/8/layout/orgChart1"/>
    <dgm:cxn modelId="{6DC6C877-0B68-4EAE-B6C9-64484BB2224A}" type="presOf" srcId="{F5BAD62F-7356-4FAB-9904-8A2C8009DA2A}" destId="{05649B27-EAB6-49FB-AC8D-79695FA8F138}" srcOrd="0" destOrd="0" presId="urn:microsoft.com/office/officeart/2005/8/layout/orgChart1"/>
    <dgm:cxn modelId="{61D7E546-FF2F-420E-A52E-0F886EBB92D8}" srcId="{A580DCC8-DF33-4095-967E-87AF0FE78981}" destId="{421A0C4F-EE71-4BB9-8B39-30F9CA579E4E}" srcOrd="0" destOrd="0" parTransId="{ACA533B8-B6E3-4AE4-B83B-70ADD1C9E78B}" sibTransId="{5081DABD-D65B-4020-BBB8-260467154D20}"/>
    <dgm:cxn modelId="{471A7010-24A6-4F3F-8539-285D4A5CBFD7}" type="presOf" srcId="{43321341-E2B8-45E8-AC7F-452F4696BFF8}" destId="{E6B536AA-D634-4C20-A37C-ECB75DAFE030}" srcOrd="1" destOrd="0" presId="urn:microsoft.com/office/officeart/2005/8/layout/orgChart1"/>
    <dgm:cxn modelId="{00BEBC9F-0F13-4216-9EA8-47C4AA2475F7}" type="presOf" srcId="{274050D2-8C4A-4F6B-B290-86AFAE9699F5}" destId="{88DACABA-E6E1-4D31-9F58-D999CBF404AC}" srcOrd="1" destOrd="0" presId="urn:microsoft.com/office/officeart/2005/8/layout/orgChart1"/>
    <dgm:cxn modelId="{59D43543-3A64-4CA8-9720-913E149E3278}" type="presOf" srcId="{C0417CBF-693B-498B-945E-6B50AF4AB083}" destId="{36298B49-C516-4D40-869C-8898B93A6889}" srcOrd="1" destOrd="0" presId="urn:microsoft.com/office/officeart/2005/8/layout/orgChart1"/>
    <dgm:cxn modelId="{1DCC6AA4-BB55-4C2B-B430-3EF20E2EB88A}" type="presOf" srcId="{421A0C4F-EE71-4BB9-8B39-30F9CA579E4E}" destId="{02B31EFE-3DF7-4127-AC3C-3EEE5742AD7F}" srcOrd="0" destOrd="0" presId="urn:microsoft.com/office/officeart/2005/8/layout/orgChart1"/>
    <dgm:cxn modelId="{77077FAF-27D5-4DDA-9464-3D46131BC045}" type="presOf" srcId="{274050D2-8C4A-4F6B-B290-86AFAE9699F5}" destId="{62DC60C5-5021-44D6-BFBE-089CEE7C2B9F}" srcOrd="0" destOrd="0" presId="urn:microsoft.com/office/officeart/2005/8/layout/orgChart1"/>
    <dgm:cxn modelId="{B2CBE894-C5EB-4CDA-B964-D9F5A038015E}" srcId="{421A0C4F-EE71-4BB9-8B39-30F9CA579E4E}" destId="{43321341-E2B8-45E8-AC7F-452F4696BFF8}" srcOrd="2" destOrd="0" parTransId="{89E009C5-2CB9-4E3B-B21A-8CE9C7B02CB3}" sibTransId="{5F8FD03F-182D-4C3C-A9C8-B0B4F709DA50}"/>
    <dgm:cxn modelId="{CC6ADC81-1354-4D63-BFBA-35B7571B5537}" type="presOf" srcId="{FB5F5631-9054-4F66-A183-A4BA7D1C6BD6}" destId="{67216010-892C-4398-9EC2-EE574CB7298B}" srcOrd="0" destOrd="0" presId="urn:microsoft.com/office/officeart/2005/8/layout/orgChart1"/>
    <dgm:cxn modelId="{C85E2E31-A9DF-4F8C-BAD2-D8579593AAEC}" srcId="{421A0C4F-EE71-4BB9-8B39-30F9CA579E4E}" destId="{C0417CBF-693B-498B-945E-6B50AF4AB083}" srcOrd="0" destOrd="0" parTransId="{F5BAD62F-7356-4FAB-9904-8A2C8009DA2A}" sibTransId="{76793F23-8C4C-4BA8-80CE-09F39B043316}"/>
    <dgm:cxn modelId="{00634233-8BD0-45BE-90A6-D120F3F8CFEA}" srcId="{421A0C4F-EE71-4BB9-8B39-30F9CA579E4E}" destId="{274050D2-8C4A-4F6B-B290-86AFAE9699F5}" srcOrd="3" destOrd="0" parTransId="{A37581EB-C13A-4660-9DF6-CF8F60CD6064}" sibTransId="{5EB64C1C-A545-407E-92CD-AD6FAC472C17}"/>
    <dgm:cxn modelId="{DE0902D3-B13F-4013-B865-A3E3ED5B1008}" srcId="{421A0C4F-EE71-4BB9-8B39-30F9CA579E4E}" destId="{FB5F5631-9054-4F66-A183-A4BA7D1C6BD6}" srcOrd="1" destOrd="0" parTransId="{6A936A07-2B2B-4F4C-861D-37D4F7E6A050}" sibTransId="{49BB2459-BBE4-41F1-8623-8EACCE9046C2}"/>
    <dgm:cxn modelId="{26A1F7CC-A06A-414D-A7EB-7258680D1DD3}" type="presOf" srcId="{FB5F5631-9054-4F66-A183-A4BA7D1C6BD6}" destId="{10CD4284-A58B-4D1A-8F25-9EFAA9ED04B8}" srcOrd="1" destOrd="0" presId="urn:microsoft.com/office/officeart/2005/8/layout/orgChart1"/>
    <dgm:cxn modelId="{A99BC73D-2667-4672-AF85-CBDC6500D018}" type="presOf" srcId="{6A936A07-2B2B-4F4C-861D-37D4F7E6A050}" destId="{36FEDC0F-9BE5-4899-BDEA-ADD29045F832}" srcOrd="0" destOrd="0" presId="urn:microsoft.com/office/officeart/2005/8/layout/orgChart1"/>
    <dgm:cxn modelId="{FD7427BB-4432-45A4-A2B9-FB0926FC155F}" type="presOf" srcId="{A37581EB-C13A-4660-9DF6-CF8F60CD6064}" destId="{17F284D4-4351-4C88-9D45-A922917645A9}" srcOrd="0" destOrd="0" presId="urn:microsoft.com/office/officeart/2005/8/layout/orgChart1"/>
    <dgm:cxn modelId="{33A4FB9E-8557-4370-811B-C8E57D6A5B95}" type="presParOf" srcId="{F7B7C64E-78C1-4248-8C64-4B5A1EFAF306}" destId="{B74DB48C-74F2-48A6-9C07-3CBDE61C49E5}" srcOrd="0" destOrd="0" presId="urn:microsoft.com/office/officeart/2005/8/layout/orgChart1"/>
    <dgm:cxn modelId="{EFCBE5E3-01B2-40DB-BAA5-FA8F8E527EE7}" type="presParOf" srcId="{B74DB48C-74F2-48A6-9C07-3CBDE61C49E5}" destId="{83DAEC98-3E81-4B60-94B5-FE1E863E033E}" srcOrd="0" destOrd="0" presId="urn:microsoft.com/office/officeart/2005/8/layout/orgChart1"/>
    <dgm:cxn modelId="{755E8DF4-3C7F-4A08-A587-6AA41738E29B}" type="presParOf" srcId="{83DAEC98-3E81-4B60-94B5-FE1E863E033E}" destId="{02B31EFE-3DF7-4127-AC3C-3EEE5742AD7F}" srcOrd="0" destOrd="0" presId="urn:microsoft.com/office/officeart/2005/8/layout/orgChart1"/>
    <dgm:cxn modelId="{322843A3-A1EF-4C5F-B309-4CE5464DC3A8}" type="presParOf" srcId="{83DAEC98-3E81-4B60-94B5-FE1E863E033E}" destId="{80483C53-92CD-4064-98C1-7B7B2B3BDE4F}" srcOrd="1" destOrd="0" presId="urn:microsoft.com/office/officeart/2005/8/layout/orgChart1"/>
    <dgm:cxn modelId="{2C84F589-17CE-4827-90A4-CA6D6AF70C0D}" type="presParOf" srcId="{B74DB48C-74F2-48A6-9C07-3CBDE61C49E5}" destId="{DB1A8600-3289-4E24-AC6E-26A5DD4DD707}" srcOrd="1" destOrd="0" presId="urn:microsoft.com/office/officeart/2005/8/layout/orgChart1"/>
    <dgm:cxn modelId="{D6AFAEB9-11D5-4073-AF66-0B53602E133D}" type="presParOf" srcId="{DB1A8600-3289-4E24-AC6E-26A5DD4DD707}" destId="{36FEDC0F-9BE5-4899-BDEA-ADD29045F832}" srcOrd="0" destOrd="0" presId="urn:microsoft.com/office/officeart/2005/8/layout/orgChart1"/>
    <dgm:cxn modelId="{10495BC6-3363-4808-B102-C12413987505}" type="presParOf" srcId="{DB1A8600-3289-4E24-AC6E-26A5DD4DD707}" destId="{88C858CF-2AC4-4379-ABEE-351590210766}" srcOrd="1" destOrd="0" presId="urn:microsoft.com/office/officeart/2005/8/layout/orgChart1"/>
    <dgm:cxn modelId="{7A782A6C-99F3-4C19-A685-7B2FE0F96376}" type="presParOf" srcId="{88C858CF-2AC4-4379-ABEE-351590210766}" destId="{3D811488-EF3A-493B-ABB8-2E32E9DFBAC1}" srcOrd="0" destOrd="0" presId="urn:microsoft.com/office/officeart/2005/8/layout/orgChart1"/>
    <dgm:cxn modelId="{629E1D02-F1B2-47F9-99BD-614C955F7DC4}" type="presParOf" srcId="{3D811488-EF3A-493B-ABB8-2E32E9DFBAC1}" destId="{67216010-892C-4398-9EC2-EE574CB7298B}" srcOrd="0" destOrd="0" presId="urn:microsoft.com/office/officeart/2005/8/layout/orgChart1"/>
    <dgm:cxn modelId="{322BB19D-798D-4237-BD3B-3720C3B25F92}" type="presParOf" srcId="{3D811488-EF3A-493B-ABB8-2E32E9DFBAC1}" destId="{10CD4284-A58B-4D1A-8F25-9EFAA9ED04B8}" srcOrd="1" destOrd="0" presId="urn:microsoft.com/office/officeart/2005/8/layout/orgChart1"/>
    <dgm:cxn modelId="{CC3EF8EB-7EED-4544-A530-C76E80D16567}" type="presParOf" srcId="{88C858CF-2AC4-4379-ABEE-351590210766}" destId="{DD9664C8-81CF-4EE4-9F7F-0C23D00E2546}" srcOrd="1" destOrd="0" presId="urn:microsoft.com/office/officeart/2005/8/layout/orgChart1"/>
    <dgm:cxn modelId="{0E5B4D13-AECC-4929-93E4-A62B1A3AD238}" type="presParOf" srcId="{88C858CF-2AC4-4379-ABEE-351590210766}" destId="{5BBFFB18-C51E-47FA-BE3C-B963DDFA2F25}" srcOrd="2" destOrd="0" presId="urn:microsoft.com/office/officeart/2005/8/layout/orgChart1"/>
    <dgm:cxn modelId="{241F7ACA-5C7C-4842-9937-C0265DA14AB0}" type="presParOf" srcId="{DB1A8600-3289-4E24-AC6E-26A5DD4DD707}" destId="{8D42D4CE-9124-4553-B1DF-0282912C9B2E}" srcOrd="2" destOrd="0" presId="urn:microsoft.com/office/officeart/2005/8/layout/orgChart1"/>
    <dgm:cxn modelId="{EF997228-A388-4021-985E-B4B47B9A91E3}" type="presParOf" srcId="{DB1A8600-3289-4E24-AC6E-26A5DD4DD707}" destId="{E9E2EA4F-249B-4050-96EC-F40045BAC58E}" srcOrd="3" destOrd="0" presId="urn:microsoft.com/office/officeart/2005/8/layout/orgChart1"/>
    <dgm:cxn modelId="{614FC5B9-748A-42CE-960E-AF279315736F}" type="presParOf" srcId="{E9E2EA4F-249B-4050-96EC-F40045BAC58E}" destId="{6CAC2167-DA47-47E5-8791-D2A1A0B32B6C}" srcOrd="0" destOrd="0" presId="urn:microsoft.com/office/officeart/2005/8/layout/orgChart1"/>
    <dgm:cxn modelId="{D9F3B1ED-986E-4183-8EAE-284626FA1AF3}" type="presParOf" srcId="{6CAC2167-DA47-47E5-8791-D2A1A0B32B6C}" destId="{1A680757-A561-4F20-B553-E776C89C57EF}" srcOrd="0" destOrd="0" presId="urn:microsoft.com/office/officeart/2005/8/layout/orgChart1"/>
    <dgm:cxn modelId="{35B78D85-B791-4FCA-9A57-DF63F91D6B02}" type="presParOf" srcId="{6CAC2167-DA47-47E5-8791-D2A1A0B32B6C}" destId="{E6B536AA-D634-4C20-A37C-ECB75DAFE030}" srcOrd="1" destOrd="0" presId="urn:microsoft.com/office/officeart/2005/8/layout/orgChart1"/>
    <dgm:cxn modelId="{1D7D109D-BCCA-4F42-B62B-4C93B1DDB8A2}" type="presParOf" srcId="{E9E2EA4F-249B-4050-96EC-F40045BAC58E}" destId="{A29B358B-E72E-45C5-909F-25705376B5AB}" srcOrd="1" destOrd="0" presId="urn:microsoft.com/office/officeart/2005/8/layout/orgChart1"/>
    <dgm:cxn modelId="{AD9620EE-A905-4FCD-A205-F9062BA5FE24}" type="presParOf" srcId="{E9E2EA4F-249B-4050-96EC-F40045BAC58E}" destId="{991F3390-BE36-459C-9B4A-AED01525599B}" srcOrd="2" destOrd="0" presId="urn:microsoft.com/office/officeart/2005/8/layout/orgChart1"/>
    <dgm:cxn modelId="{67D72218-9F15-4D54-9C90-C7BAB6A8CB82}" type="presParOf" srcId="{DB1A8600-3289-4E24-AC6E-26A5DD4DD707}" destId="{17F284D4-4351-4C88-9D45-A922917645A9}" srcOrd="4" destOrd="0" presId="urn:microsoft.com/office/officeart/2005/8/layout/orgChart1"/>
    <dgm:cxn modelId="{1B9EF3B6-337C-425B-8B87-3AE969DD6D54}" type="presParOf" srcId="{DB1A8600-3289-4E24-AC6E-26A5DD4DD707}" destId="{D19E10FB-57C5-49B1-ADB0-16725A8FD2A0}" srcOrd="5" destOrd="0" presId="urn:microsoft.com/office/officeart/2005/8/layout/orgChart1"/>
    <dgm:cxn modelId="{F93D1325-B3CA-40B0-BFEE-B74C83EBC632}" type="presParOf" srcId="{D19E10FB-57C5-49B1-ADB0-16725A8FD2A0}" destId="{3FF455FA-48B4-4138-8606-49D3DF49DDAA}" srcOrd="0" destOrd="0" presId="urn:microsoft.com/office/officeart/2005/8/layout/orgChart1"/>
    <dgm:cxn modelId="{B2D2F8F4-4C8C-4AC3-BC84-0CDE15DEBA60}" type="presParOf" srcId="{3FF455FA-48B4-4138-8606-49D3DF49DDAA}" destId="{62DC60C5-5021-44D6-BFBE-089CEE7C2B9F}" srcOrd="0" destOrd="0" presId="urn:microsoft.com/office/officeart/2005/8/layout/orgChart1"/>
    <dgm:cxn modelId="{408A0842-3C82-4D86-A349-D0EDF87C53E2}" type="presParOf" srcId="{3FF455FA-48B4-4138-8606-49D3DF49DDAA}" destId="{88DACABA-E6E1-4D31-9F58-D999CBF404AC}" srcOrd="1" destOrd="0" presId="urn:microsoft.com/office/officeart/2005/8/layout/orgChart1"/>
    <dgm:cxn modelId="{B91B67FA-7136-4FE6-B928-163EFC258955}" type="presParOf" srcId="{D19E10FB-57C5-49B1-ADB0-16725A8FD2A0}" destId="{DE8E6118-462C-4400-8A4A-0AEFAB047500}" srcOrd="1" destOrd="0" presId="urn:microsoft.com/office/officeart/2005/8/layout/orgChart1"/>
    <dgm:cxn modelId="{DF93F7A6-C066-4A52-B995-DBAA7A894C54}" type="presParOf" srcId="{D19E10FB-57C5-49B1-ADB0-16725A8FD2A0}" destId="{2527C08B-DE6F-4A92-ADAC-34A0C3622CF5}" srcOrd="2" destOrd="0" presId="urn:microsoft.com/office/officeart/2005/8/layout/orgChart1"/>
    <dgm:cxn modelId="{3D17A0B7-0D92-43F2-B60F-C31AEEE8CA8D}" type="presParOf" srcId="{B74DB48C-74F2-48A6-9C07-3CBDE61C49E5}" destId="{35A3FAAE-8A2E-4D94-8009-365682984DD0}" srcOrd="2" destOrd="0" presId="urn:microsoft.com/office/officeart/2005/8/layout/orgChart1"/>
    <dgm:cxn modelId="{0C0C76B2-9BCC-4591-B1A1-16D20BA91A67}" type="presParOf" srcId="{35A3FAAE-8A2E-4D94-8009-365682984DD0}" destId="{05649B27-EAB6-49FB-AC8D-79695FA8F138}" srcOrd="0" destOrd="0" presId="urn:microsoft.com/office/officeart/2005/8/layout/orgChart1"/>
    <dgm:cxn modelId="{F3A21A87-E137-4EB7-B2E5-5C303E8047C0}" type="presParOf" srcId="{35A3FAAE-8A2E-4D94-8009-365682984DD0}" destId="{F5709BCC-1244-4FDE-B86C-8585B2084262}" srcOrd="1" destOrd="0" presId="urn:microsoft.com/office/officeart/2005/8/layout/orgChart1"/>
    <dgm:cxn modelId="{1B200FC4-8553-467A-84A9-3ADBB4726308}" type="presParOf" srcId="{F5709BCC-1244-4FDE-B86C-8585B2084262}" destId="{3636FFAB-A539-48EE-9744-D5767254DD32}" srcOrd="0" destOrd="0" presId="urn:microsoft.com/office/officeart/2005/8/layout/orgChart1"/>
    <dgm:cxn modelId="{4DA9CCD1-8FFA-4ECA-9747-CCFD7D58605D}" type="presParOf" srcId="{3636FFAB-A539-48EE-9744-D5767254DD32}" destId="{BACDBB01-DB8E-4D65-8001-60665E537821}" srcOrd="0" destOrd="0" presId="urn:microsoft.com/office/officeart/2005/8/layout/orgChart1"/>
    <dgm:cxn modelId="{92B4D54F-9D9D-4340-BB9F-19662BCA4071}" type="presParOf" srcId="{3636FFAB-A539-48EE-9744-D5767254DD32}" destId="{36298B49-C516-4D40-869C-8898B93A6889}" srcOrd="1" destOrd="0" presId="urn:microsoft.com/office/officeart/2005/8/layout/orgChart1"/>
    <dgm:cxn modelId="{A3DAE0FE-4A5B-4619-A178-06760D2C0300}" type="presParOf" srcId="{F5709BCC-1244-4FDE-B86C-8585B2084262}" destId="{D17FF702-2433-4EBA-AB13-270E74CF3DD3}" srcOrd="1" destOrd="0" presId="urn:microsoft.com/office/officeart/2005/8/layout/orgChart1"/>
    <dgm:cxn modelId="{2A51966F-A5BC-4844-B650-580D8CD79BBE}" type="presParOf" srcId="{F5709BCC-1244-4FDE-B86C-8585B2084262}" destId="{CAA21CCA-51CF-4A55-9F30-A5F561E9C17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80DCC8-DF33-4095-967E-87AF0FE78981}" type="doc">
      <dgm:prSet loTypeId="urn:microsoft.com/office/officeart/2005/8/layout/orgChart1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421A0C4F-EE71-4BB9-8B39-30F9CA579E4E}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rgbClr val="00B0F0"/>
              </a:solidFill>
            </a:rPr>
            <a:t>جامعة</a:t>
          </a:r>
          <a:endParaRPr lang="ar-SA" sz="1600" b="1" dirty="0">
            <a:solidFill>
              <a:srgbClr val="00B0F0"/>
            </a:solidFill>
          </a:endParaRPr>
        </a:p>
      </dgm:t>
    </dgm:pt>
    <dgm:pt modelId="{ACA533B8-B6E3-4AE4-B83B-70ADD1C9E78B}" type="parTrans" cxnId="{61D7E546-FF2F-420E-A52E-0F886EBB92D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5081DABD-D65B-4020-BBB8-260467154D20}" type="sibTrans" cxnId="{61D7E546-FF2F-420E-A52E-0F886EBB92D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C0417CBF-693B-498B-945E-6B50AF4AB083}" type="asst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rgbClr val="00B0F0"/>
              </a:solidFill>
            </a:rPr>
            <a:t>مساعد1</a:t>
          </a:r>
          <a:endParaRPr lang="ar-SA" sz="1600" b="1" dirty="0">
            <a:solidFill>
              <a:srgbClr val="00B0F0"/>
            </a:solidFill>
          </a:endParaRPr>
        </a:p>
      </dgm:t>
    </dgm:pt>
    <dgm:pt modelId="{F5BAD62F-7356-4FAB-9904-8A2C8009DA2A}" type="parTrans" cxnId="{C85E2E31-A9DF-4F8C-BAD2-D8579593AAEC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76793F23-8C4C-4BA8-80CE-09F39B043316}" type="sibTrans" cxnId="{C85E2E31-A9DF-4F8C-BAD2-D8579593AAEC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43321341-E2B8-45E8-AC7F-452F4696BFF8}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rgbClr val="00B0F0"/>
              </a:solidFill>
            </a:rPr>
            <a:t>مدير محاسبة</a:t>
          </a:r>
          <a:endParaRPr lang="ar-SA" sz="1600" b="1" dirty="0">
            <a:solidFill>
              <a:srgbClr val="00B0F0"/>
            </a:solidFill>
          </a:endParaRPr>
        </a:p>
      </dgm:t>
    </dgm:pt>
    <dgm:pt modelId="{89E009C5-2CB9-4E3B-B21A-8CE9C7B02CB3}" type="parTrans" cxnId="{B2CBE894-C5EB-4CDA-B964-D9F5A038015E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5F8FD03F-182D-4C3C-A9C8-B0B4F709DA50}" type="sibTrans" cxnId="{B2CBE894-C5EB-4CDA-B964-D9F5A038015E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274050D2-8C4A-4F6B-B290-86AFAE9699F5}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rgbClr val="00B0F0"/>
              </a:solidFill>
            </a:rPr>
            <a:t>مدير مالي</a:t>
          </a:r>
          <a:endParaRPr lang="ar-SA" sz="1600" b="1" dirty="0">
            <a:solidFill>
              <a:srgbClr val="00B0F0"/>
            </a:solidFill>
          </a:endParaRPr>
        </a:p>
      </dgm:t>
    </dgm:pt>
    <dgm:pt modelId="{A37581EB-C13A-4660-9DF6-CF8F60CD6064}" type="parTrans" cxnId="{00634233-8BD0-45BE-90A6-D120F3F8CFEA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5EB64C1C-A545-407E-92CD-AD6FAC472C17}" type="sibTrans" cxnId="{00634233-8BD0-45BE-90A6-D120F3F8CFEA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947B735E-7972-43DD-886E-E9630DE6056A}" type="asst">
      <dgm:prSet/>
      <dgm:spPr/>
      <dgm:t>
        <a:bodyPr/>
        <a:lstStyle/>
        <a:p>
          <a:pPr rtl="1"/>
          <a:r>
            <a:rPr lang="ar-SA" dirty="0" smtClean="0"/>
            <a:t>المساعدين</a:t>
          </a:r>
          <a:endParaRPr lang="ar-SA" dirty="0"/>
        </a:p>
      </dgm:t>
    </dgm:pt>
    <dgm:pt modelId="{A0B482ED-EF84-4167-9E61-5D534015A373}" type="parTrans" cxnId="{57EDED53-E6F7-442B-B1A7-F1664613A70B}">
      <dgm:prSet/>
      <dgm:spPr/>
      <dgm:t>
        <a:bodyPr/>
        <a:lstStyle/>
        <a:p>
          <a:pPr rtl="1"/>
          <a:endParaRPr lang="ar-SA"/>
        </a:p>
      </dgm:t>
    </dgm:pt>
    <dgm:pt modelId="{6C1F1B54-BEE2-4696-91B1-893DA23BEC9B}" type="sibTrans" cxnId="{57EDED53-E6F7-442B-B1A7-F1664613A70B}">
      <dgm:prSet/>
      <dgm:spPr/>
      <dgm:t>
        <a:bodyPr/>
        <a:lstStyle/>
        <a:p>
          <a:pPr rtl="1"/>
          <a:endParaRPr lang="ar-SA"/>
        </a:p>
      </dgm:t>
    </dgm:pt>
    <dgm:pt modelId="{721E5019-D66C-4CB2-A360-9FB5B228F5A5}" type="asst">
      <dgm:prSet/>
      <dgm:spPr/>
      <dgm:t>
        <a:bodyPr/>
        <a:lstStyle/>
        <a:p>
          <a:pPr rtl="1"/>
          <a:r>
            <a:rPr lang="ar-SA" dirty="0" smtClean="0"/>
            <a:t>المراجعين</a:t>
          </a:r>
          <a:endParaRPr lang="ar-SA" dirty="0"/>
        </a:p>
      </dgm:t>
    </dgm:pt>
    <dgm:pt modelId="{A4AABD92-163F-49F0-9061-81007062DA2E}" type="parTrans" cxnId="{CAF4915A-718B-4B05-B103-F5BD1652E0EB}">
      <dgm:prSet/>
      <dgm:spPr/>
      <dgm:t>
        <a:bodyPr/>
        <a:lstStyle/>
        <a:p>
          <a:pPr rtl="1"/>
          <a:endParaRPr lang="ar-SA"/>
        </a:p>
      </dgm:t>
    </dgm:pt>
    <dgm:pt modelId="{DFD17156-6A41-4595-8353-62D5E545E741}" type="sibTrans" cxnId="{CAF4915A-718B-4B05-B103-F5BD1652E0EB}">
      <dgm:prSet/>
      <dgm:spPr/>
      <dgm:t>
        <a:bodyPr/>
        <a:lstStyle/>
        <a:p>
          <a:pPr rtl="1"/>
          <a:endParaRPr lang="ar-SA"/>
        </a:p>
      </dgm:t>
    </dgm:pt>
    <dgm:pt modelId="{9A298A5F-2F0E-4819-A962-62B5F0C12937}">
      <dgm:prSet/>
      <dgm:spPr/>
      <dgm:t>
        <a:bodyPr/>
        <a:lstStyle/>
        <a:p>
          <a:pPr rtl="1"/>
          <a:r>
            <a:rPr lang="ar-SA" dirty="0" smtClean="0"/>
            <a:t>مساعد2</a:t>
          </a:r>
          <a:endParaRPr lang="ar-SA" dirty="0"/>
        </a:p>
      </dgm:t>
    </dgm:pt>
    <dgm:pt modelId="{79C58195-371A-4371-A0D8-82AB2D1AEC91}" type="parTrans" cxnId="{45924B10-FDAC-4509-8853-B2E80C0B9886}">
      <dgm:prSet/>
      <dgm:spPr/>
      <dgm:t>
        <a:bodyPr/>
        <a:lstStyle/>
        <a:p>
          <a:pPr rtl="1"/>
          <a:endParaRPr lang="ar-SA"/>
        </a:p>
      </dgm:t>
    </dgm:pt>
    <dgm:pt modelId="{EBFD943C-CB78-4DA8-9E39-4ED9B0070DAA}" type="sibTrans" cxnId="{45924B10-FDAC-4509-8853-B2E80C0B9886}">
      <dgm:prSet/>
      <dgm:spPr/>
      <dgm:t>
        <a:bodyPr/>
        <a:lstStyle/>
        <a:p>
          <a:pPr rtl="1"/>
          <a:endParaRPr lang="ar-SA"/>
        </a:p>
      </dgm:t>
    </dgm:pt>
    <dgm:pt modelId="{3514D022-9A34-43F2-AFE9-D1BE7CC0670B}">
      <dgm:prSet/>
      <dgm:spPr/>
      <dgm:t>
        <a:bodyPr/>
        <a:lstStyle/>
        <a:p>
          <a:pPr rtl="1"/>
          <a:endParaRPr lang="ar-SA" dirty="0"/>
        </a:p>
      </dgm:t>
    </dgm:pt>
    <dgm:pt modelId="{BA2131CD-BE29-48C7-8C5B-CB57F550AD45}" type="parTrans" cxnId="{708699C3-E14B-451A-BF07-CC3A02471395}">
      <dgm:prSet/>
      <dgm:spPr/>
      <dgm:t>
        <a:bodyPr/>
        <a:lstStyle/>
        <a:p>
          <a:pPr rtl="1"/>
          <a:endParaRPr lang="ar-SA"/>
        </a:p>
      </dgm:t>
    </dgm:pt>
    <dgm:pt modelId="{482FB34E-32BE-43D0-BFF5-BD901C7A3300}" type="sibTrans" cxnId="{708699C3-E14B-451A-BF07-CC3A02471395}">
      <dgm:prSet/>
      <dgm:spPr/>
      <dgm:t>
        <a:bodyPr/>
        <a:lstStyle/>
        <a:p>
          <a:pPr rtl="1"/>
          <a:endParaRPr lang="ar-SA"/>
        </a:p>
      </dgm:t>
    </dgm:pt>
    <dgm:pt modelId="{FB5F5631-9054-4F66-A183-A4BA7D1C6BD6}">
      <dgm:prSet phldrT="[Text]" custT="1"/>
      <dgm:spPr/>
      <dgm:t>
        <a:bodyPr/>
        <a:lstStyle/>
        <a:p>
          <a:pPr rtl="1"/>
          <a:r>
            <a:rPr lang="ar-SA" sz="1600" b="1" dirty="0" smtClean="0">
              <a:solidFill>
                <a:srgbClr val="00B0F0"/>
              </a:solidFill>
            </a:rPr>
            <a:t>مدير تعهدات</a:t>
          </a:r>
          <a:endParaRPr lang="ar-SA" sz="1600" b="1" dirty="0">
            <a:solidFill>
              <a:srgbClr val="00B0F0"/>
            </a:solidFill>
          </a:endParaRPr>
        </a:p>
      </dgm:t>
    </dgm:pt>
    <dgm:pt modelId="{49BB2459-BBE4-41F1-8623-8EACCE9046C2}" type="sibTrans" cxnId="{DE0902D3-B13F-4013-B865-A3E3ED5B100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6A936A07-2B2B-4F4C-861D-37D4F7E6A050}" type="parTrans" cxnId="{DE0902D3-B13F-4013-B865-A3E3ED5B100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84AC6125-6901-476A-BF0E-719904FF765C}">
      <dgm:prSet/>
      <dgm:spPr/>
      <dgm:t>
        <a:bodyPr/>
        <a:lstStyle/>
        <a:p>
          <a:pPr rtl="1"/>
          <a:endParaRPr lang="ar-SA"/>
        </a:p>
      </dgm:t>
    </dgm:pt>
    <dgm:pt modelId="{B07B277C-E3C5-4CC6-A23B-A57036050C62}" type="parTrans" cxnId="{45C0747F-15A7-4980-9347-2203F1786D44}">
      <dgm:prSet/>
      <dgm:spPr/>
      <dgm:t>
        <a:bodyPr/>
        <a:lstStyle/>
        <a:p>
          <a:pPr rtl="1"/>
          <a:endParaRPr lang="ar-SA"/>
        </a:p>
      </dgm:t>
    </dgm:pt>
    <dgm:pt modelId="{0D37BDE8-4AEB-4C64-960B-AF844200892D}" type="sibTrans" cxnId="{45C0747F-15A7-4980-9347-2203F1786D44}">
      <dgm:prSet/>
      <dgm:spPr/>
      <dgm:t>
        <a:bodyPr/>
        <a:lstStyle/>
        <a:p>
          <a:pPr rtl="1"/>
          <a:endParaRPr lang="ar-SA"/>
        </a:p>
      </dgm:t>
    </dgm:pt>
    <dgm:pt modelId="{F0195C14-FBF1-4EB5-AF03-F6D65BDFB7C6}">
      <dgm:prSet/>
      <dgm:spPr/>
      <dgm:t>
        <a:bodyPr/>
        <a:lstStyle/>
        <a:p>
          <a:pPr rtl="1"/>
          <a:endParaRPr lang="ar-SA"/>
        </a:p>
      </dgm:t>
    </dgm:pt>
    <dgm:pt modelId="{DCDDA690-D5F7-4EBC-8E8C-0D62DC11B0A8}" type="parTrans" cxnId="{82019E09-8794-4D39-BE62-9B865EFFA0E9}">
      <dgm:prSet/>
      <dgm:spPr/>
      <dgm:t>
        <a:bodyPr/>
        <a:lstStyle/>
        <a:p>
          <a:pPr rtl="1"/>
          <a:endParaRPr lang="ar-SA"/>
        </a:p>
      </dgm:t>
    </dgm:pt>
    <dgm:pt modelId="{CF952BE7-D91D-4575-85C5-E9D9C8955A49}" type="sibTrans" cxnId="{82019E09-8794-4D39-BE62-9B865EFFA0E9}">
      <dgm:prSet/>
      <dgm:spPr/>
      <dgm:t>
        <a:bodyPr/>
        <a:lstStyle/>
        <a:p>
          <a:pPr rtl="1"/>
          <a:endParaRPr lang="ar-SA"/>
        </a:p>
      </dgm:t>
    </dgm:pt>
    <dgm:pt modelId="{ADD71861-C8FD-4599-854A-A873CCA68F1B}" type="asst">
      <dgm:prSet/>
      <dgm:spPr/>
      <dgm:t>
        <a:bodyPr/>
        <a:lstStyle/>
        <a:p>
          <a:pPr rtl="1"/>
          <a:endParaRPr lang="ar-SA"/>
        </a:p>
      </dgm:t>
    </dgm:pt>
    <dgm:pt modelId="{D4D78C48-CCFA-4BD9-A7C9-38C942C9ECC1}" type="parTrans" cxnId="{D384F257-AF9B-4298-85E2-299070AE40DB}">
      <dgm:prSet/>
      <dgm:spPr/>
      <dgm:t>
        <a:bodyPr/>
        <a:lstStyle/>
        <a:p>
          <a:pPr rtl="1"/>
          <a:endParaRPr lang="ar-SA"/>
        </a:p>
      </dgm:t>
    </dgm:pt>
    <dgm:pt modelId="{ADC3566D-8874-4585-AA24-2EE5A021583E}" type="sibTrans" cxnId="{D384F257-AF9B-4298-85E2-299070AE40DB}">
      <dgm:prSet/>
      <dgm:spPr/>
      <dgm:t>
        <a:bodyPr/>
        <a:lstStyle/>
        <a:p>
          <a:pPr rtl="1"/>
          <a:endParaRPr lang="ar-SA"/>
        </a:p>
      </dgm:t>
    </dgm:pt>
    <dgm:pt modelId="{15252655-D7BA-42EE-B021-749A21963ABD}" type="asst">
      <dgm:prSet/>
      <dgm:spPr/>
      <dgm:t>
        <a:bodyPr/>
        <a:lstStyle/>
        <a:p>
          <a:pPr rtl="1"/>
          <a:endParaRPr lang="ar-SA"/>
        </a:p>
      </dgm:t>
    </dgm:pt>
    <dgm:pt modelId="{B12BE272-02B2-4821-9A54-29765CAE476D}" type="parTrans" cxnId="{8F36511E-D23A-4B0B-B642-A492500FD396}">
      <dgm:prSet/>
      <dgm:spPr/>
      <dgm:t>
        <a:bodyPr/>
        <a:lstStyle/>
        <a:p>
          <a:pPr rtl="1"/>
          <a:endParaRPr lang="ar-SA"/>
        </a:p>
      </dgm:t>
    </dgm:pt>
    <dgm:pt modelId="{C3AD1F20-0203-4026-8FCF-AB7DF8623A86}" type="sibTrans" cxnId="{8F36511E-D23A-4B0B-B642-A492500FD396}">
      <dgm:prSet/>
      <dgm:spPr/>
      <dgm:t>
        <a:bodyPr/>
        <a:lstStyle/>
        <a:p>
          <a:pPr rtl="1"/>
          <a:endParaRPr lang="ar-SA"/>
        </a:p>
      </dgm:t>
    </dgm:pt>
    <dgm:pt modelId="{F7B7C64E-78C1-4248-8C64-4B5A1EFAF306}" type="pres">
      <dgm:prSet presAssocID="{A580DCC8-DF33-4095-967E-87AF0FE789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74DB48C-74F2-48A6-9C07-3CBDE61C49E5}" type="pres">
      <dgm:prSet presAssocID="{421A0C4F-EE71-4BB9-8B39-30F9CA579E4E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83DAEC98-3E81-4B60-94B5-FE1E863E033E}" type="pres">
      <dgm:prSet presAssocID="{421A0C4F-EE71-4BB9-8B39-30F9CA579E4E}" presName="rootComposite1" presStyleCnt="0"/>
      <dgm:spPr/>
      <dgm:t>
        <a:bodyPr/>
        <a:lstStyle/>
        <a:p>
          <a:pPr rtl="1"/>
          <a:endParaRPr lang="ar-SA"/>
        </a:p>
      </dgm:t>
    </dgm:pt>
    <dgm:pt modelId="{02B31EFE-3DF7-4127-AC3C-3EEE5742AD7F}" type="pres">
      <dgm:prSet presAssocID="{421A0C4F-EE71-4BB9-8B39-30F9CA579E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0483C53-92CD-4064-98C1-7B7B2B3BDE4F}" type="pres">
      <dgm:prSet presAssocID="{421A0C4F-EE71-4BB9-8B39-30F9CA579E4E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DB1A8600-3289-4E24-AC6E-26A5DD4DD707}" type="pres">
      <dgm:prSet presAssocID="{421A0C4F-EE71-4BB9-8B39-30F9CA579E4E}" presName="hierChild2" presStyleCnt="0"/>
      <dgm:spPr/>
      <dgm:t>
        <a:bodyPr/>
        <a:lstStyle/>
        <a:p>
          <a:pPr rtl="1"/>
          <a:endParaRPr lang="ar-SA"/>
        </a:p>
      </dgm:t>
    </dgm:pt>
    <dgm:pt modelId="{36FEDC0F-9BE5-4899-BDEA-ADD29045F832}" type="pres">
      <dgm:prSet presAssocID="{6A936A07-2B2B-4F4C-861D-37D4F7E6A050}" presName="Name37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88C858CF-2AC4-4379-ABEE-351590210766}" type="pres">
      <dgm:prSet presAssocID="{FB5F5631-9054-4F66-A183-A4BA7D1C6BD6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3D811488-EF3A-493B-ABB8-2E32E9DFBAC1}" type="pres">
      <dgm:prSet presAssocID="{FB5F5631-9054-4F66-A183-A4BA7D1C6BD6}" presName="rootComposite" presStyleCnt="0"/>
      <dgm:spPr/>
      <dgm:t>
        <a:bodyPr/>
        <a:lstStyle/>
        <a:p>
          <a:pPr rtl="1"/>
          <a:endParaRPr lang="ar-SA"/>
        </a:p>
      </dgm:t>
    </dgm:pt>
    <dgm:pt modelId="{67216010-892C-4398-9EC2-EE574CB7298B}" type="pres">
      <dgm:prSet presAssocID="{FB5F5631-9054-4F66-A183-A4BA7D1C6BD6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0CD4284-A58B-4D1A-8F25-9EFAA9ED04B8}" type="pres">
      <dgm:prSet presAssocID="{FB5F5631-9054-4F66-A183-A4BA7D1C6BD6}" presName="rootConnector" presStyleLbl="node2" presStyleIdx="0" presStyleCnt="3"/>
      <dgm:spPr/>
      <dgm:t>
        <a:bodyPr/>
        <a:lstStyle/>
        <a:p>
          <a:pPr rtl="1"/>
          <a:endParaRPr lang="ar-SA"/>
        </a:p>
      </dgm:t>
    </dgm:pt>
    <dgm:pt modelId="{DD9664C8-81CF-4EE4-9F7F-0C23D00E2546}" type="pres">
      <dgm:prSet presAssocID="{FB5F5631-9054-4F66-A183-A4BA7D1C6BD6}" presName="hierChild4" presStyleCnt="0"/>
      <dgm:spPr/>
      <dgm:t>
        <a:bodyPr/>
        <a:lstStyle/>
        <a:p>
          <a:pPr rtl="1"/>
          <a:endParaRPr lang="ar-SA"/>
        </a:p>
      </dgm:t>
    </dgm:pt>
    <dgm:pt modelId="{5BBFFB18-C51E-47FA-BE3C-B963DDFA2F25}" type="pres">
      <dgm:prSet presAssocID="{FB5F5631-9054-4F66-A183-A4BA7D1C6BD6}" presName="hierChild5" presStyleCnt="0"/>
      <dgm:spPr/>
      <dgm:t>
        <a:bodyPr/>
        <a:lstStyle/>
        <a:p>
          <a:pPr rtl="1"/>
          <a:endParaRPr lang="ar-SA"/>
        </a:p>
      </dgm:t>
    </dgm:pt>
    <dgm:pt modelId="{8D42D4CE-9124-4553-B1DF-0282912C9B2E}" type="pres">
      <dgm:prSet presAssocID="{89E009C5-2CB9-4E3B-B21A-8CE9C7B02CB3}" presName="Name37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E9E2EA4F-249B-4050-96EC-F40045BAC58E}" type="pres">
      <dgm:prSet presAssocID="{43321341-E2B8-45E8-AC7F-452F4696BFF8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6CAC2167-DA47-47E5-8791-D2A1A0B32B6C}" type="pres">
      <dgm:prSet presAssocID="{43321341-E2B8-45E8-AC7F-452F4696BFF8}" presName="rootComposite" presStyleCnt="0"/>
      <dgm:spPr/>
      <dgm:t>
        <a:bodyPr/>
        <a:lstStyle/>
        <a:p>
          <a:pPr rtl="1"/>
          <a:endParaRPr lang="ar-SA"/>
        </a:p>
      </dgm:t>
    </dgm:pt>
    <dgm:pt modelId="{1A680757-A561-4F20-B553-E776C89C57EF}" type="pres">
      <dgm:prSet presAssocID="{43321341-E2B8-45E8-AC7F-452F4696BFF8}" presName="rootText" presStyleLbl="node2" presStyleIdx="1" presStyleCnt="3" custLinFactNeighborX="673" custLinFactNeighborY="3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6B536AA-D634-4C20-A37C-ECB75DAFE030}" type="pres">
      <dgm:prSet presAssocID="{43321341-E2B8-45E8-AC7F-452F4696BFF8}" presName="rootConnector" presStyleLbl="node2" presStyleIdx="1" presStyleCnt="3"/>
      <dgm:spPr/>
      <dgm:t>
        <a:bodyPr/>
        <a:lstStyle/>
        <a:p>
          <a:pPr rtl="1"/>
          <a:endParaRPr lang="ar-SA"/>
        </a:p>
      </dgm:t>
    </dgm:pt>
    <dgm:pt modelId="{A29B358B-E72E-45C5-909F-25705376B5AB}" type="pres">
      <dgm:prSet presAssocID="{43321341-E2B8-45E8-AC7F-452F4696BFF8}" presName="hierChild4" presStyleCnt="0"/>
      <dgm:spPr/>
      <dgm:t>
        <a:bodyPr/>
        <a:lstStyle/>
        <a:p>
          <a:pPr rtl="1"/>
          <a:endParaRPr lang="ar-SA"/>
        </a:p>
      </dgm:t>
    </dgm:pt>
    <dgm:pt modelId="{991F3390-BE36-459C-9B4A-AED01525599B}" type="pres">
      <dgm:prSet presAssocID="{43321341-E2B8-45E8-AC7F-452F4696BFF8}" presName="hierChild5" presStyleCnt="0"/>
      <dgm:spPr/>
      <dgm:t>
        <a:bodyPr/>
        <a:lstStyle/>
        <a:p>
          <a:pPr rtl="1"/>
          <a:endParaRPr lang="ar-SA"/>
        </a:p>
      </dgm:t>
    </dgm:pt>
    <dgm:pt modelId="{17F284D4-4351-4C88-9D45-A922917645A9}" type="pres">
      <dgm:prSet presAssocID="{A37581EB-C13A-4660-9DF6-CF8F60CD6064}" presName="Name37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D19E10FB-57C5-49B1-ADB0-16725A8FD2A0}" type="pres">
      <dgm:prSet presAssocID="{274050D2-8C4A-4F6B-B290-86AFAE9699F5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3FF455FA-48B4-4138-8606-49D3DF49DDAA}" type="pres">
      <dgm:prSet presAssocID="{274050D2-8C4A-4F6B-B290-86AFAE9699F5}" presName="rootComposite" presStyleCnt="0"/>
      <dgm:spPr/>
      <dgm:t>
        <a:bodyPr/>
        <a:lstStyle/>
        <a:p>
          <a:pPr rtl="1"/>
          <a:endParaRPr lang="ar-SA"/>
        </a:p>
      </dgm:t>
    </dgm:pt>
    <dgm:pt modelId="{62DC60C5-5021-44D6-BFBE-089CEE7C2B9F}" type="pres">
      <dgm:prSet presAssocID="{274050D2-8C4A-4F6B-B290-86AFAE9699F5}" presName="rootText" presStyleLbl="node2" presStyleIdx="2" presStyleCnt="3" custLinFactY="71" custLinFactNeighborX="60718" custLinFactNeighborY="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8DACABA-E6E1-4D31-9F58-D999CBF404AC}" type="pres">
      <dgm:prSet presAssocID="{274050D2-8C4A-4F6B-B290-86AFAE9699F5}" presName="rootConnector" presStyleLbl="node2" presStyleIdx="2" presStyleCnt="3"/>
      <dgm:spPr/>
      <dgm:t>
        <a:bodyPr/>
        <a:lstStyle/>
        <a:p>
          <a:pPr rtl="1"/>
          <a:endParaRPr lang="ar-SA"/>
        </a:p>
      </dgm:t>
    </dgm:pt>
    <dgm:pt modelId="{DE8E6118-462C-4400-8A4A-0AEFAB047500}" type="pres">
      <dgm:prSet presAssocID="{274050D2-8C4A-4F6B-B290-86AFAE9699F5}" presName="hierChild4" presStyleCnt="0"/>
      <dgm:spPr/>
      <dgm:t>
        <a:bodyPr/>
        <a:lstStyle/>
        <a:p>
          <a:pPr rtl="1"/>
          <a:endParaRPr lang="ar-SA"/>
        </a:p>
      </dgm:t>
    </dgm:pt>
    <dgm:pt modelId="{2527C08B-DE6F-4A92-ADAC-34A0C3622CF5}" type="pres">
      <dgm:prSet presAssocID="{274050D2-8C4A-4F6B-B290-86AFAE9699F5}" presName="hierChild5" presStyleCnt="0"/>
      <dgm:spPr/>
      <dgm:t>
        <a:bodyPr/>
        <a:lstStyle/>
        <a:p>
          <a:pPr rtl="1"/>
          <a:endParaRPr lang="ar-SA"/>
        </a:p>
      </dgm:t>
    </dgm:pt>
    <dgm:pt modelId="{35A3FAAE-8A2E-4D94-8009-365682984DD0}" type="pres">
      <dgm:prSet presAssocID="{421A0C4F-EE71-4BB9-8B39-30F9CA579E4E}" presName="hierChild3" presStyleCnt="0"/>
      <dgm:spPr/>
      <dgm:t>
        <a:bodyPr/>
        <a:lstStyle/>
        <a:p>
          <a:pPr rtl="1"/>
          <a:endParaRPr lang="ar-SA"/>
        </a:p>
      </dgm:t>
    </dgm:pt>
    <dgm:pt modelId="{99D4A5FB-21C9-4514-B4BF-528595E47686}" type="pres">
      <dgm:prSet presAssocID="{A0B482ED-EF84-4167-9E61-5D534015A373}" presName="Name111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966825EF-1E46-4E61-80D9-C3CBB90DE165}" type="pres">
      <dgm:prSet presAssocID="{947B735E-7972-43DD-886E-E9630DE6056A}" presName="hierRoot3" presStyleCnt="0">
        <dgm:presLayoutVars>
          <dgm:hierBranch/>
        </dgm:presLayoutVars>
      </dgm:prSet>
      <dgm:spPr/>
    </dgm:pt>
    <dgm:pt modelId="{808EC566-3EA7-466F-A416-4299BA14D672}" type="pres">
      <dgm:prSet presAssocID="{947B735E-7972-43DD-886E-E9630DE6056A}" presName="rootComposite3" presStyleCnt="0"/>
      <dgm:spPr/>
    </dgm:pt>
    <dgm:pt modelId="{7A41073F-0DA4-46A6-BAED-5E937ACA7A18}" type="pres">
      <dgm:prSet presAssocID="{947B735E-7972-43DD-886E-E9630DE6056A}" presName="rootText3" presStyleLbl="asst1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32FB5F2-40CF-4B3C-A656-24C0DB3EEC56}" type="pres">
      <dgm:prSet presAssocID="{947B735E-7972-43DD-886E-E9630DE6056A}" presName="rootConnector3" presStyleLbl="asst1" presStyleIdx="0" presStyleCnt="3"/>
      <dgm:spPr/>
      <dgm:t>
        <a:bodyPr/>
        <a:lstStyle/>
        <a:p>
          <a:pPr rtl="1"/>
          <a:endParaRPr lang="ar-SA"/>
        </a:p>
      </dgm:t>
    </dgm:pt>
    <dgm:pt modelId="{451E60C4-B8EA-4E3E-A601-0963E102B3A6}" type="pres">
      <dgm:prSet presAssocID="{947B735E-7972-43DD-886E-E9630DE6056A}" presName="hierChild6" presStyleCnt="0"/>
      <dgm:spPr/>
    </dgm:pt>
    <dgm:pt modelId="{608CC0D8-FDDA-4E9D-9576-CCA922A4E9A7}" type="pres">
      <dgm:prSet presAssocID="{79C58195-371A-4371-A0D8-82AB2D1AEC91}" presName="Name35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798C4F66-837D-4E0C-BA60-32F01096C97A}" type="pres">
      <dgm:prSet presAssocID="{9A298A5F-2F0E-4819-A962-62B5F0C12937}" presName="hierRoot2" presStyleCnt="0">
        <dgm:presLayoutVars>
          <dgm:hierBranch/>
        </dgm:presLayoutVars>
      </dgm:prSet>
      <dgm:spPr/>
    </dgm:pt>
    <dgm:pt modelId="{DFB41746-DC51-4139-A723-E2AE9F5AB35F}" type="pres">
      <dgm:prSet presAssocID="{9A298A5F-2F0E-4819-A962-62B5F0C12937}" presName="rootComposite" presStyleCnt="0"/>
      <dgm:spPr/>
    </dgm:pt>
    <dgm:pt modelId="{28CAE404-7609-40A0-B2BF-61E909E16685}" type="pres">
      <dgm:prSet presAssocID="{9A298A5F-2F0E-4819-A962-62B5F0C12937}" presName="rootText" presStyleLbl="node3" presStyleIdx="0" presStyleCnt="2" custLinFactY="-17427" custLinFactNeighborX="63476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BDED888-6772-464A-B958-0606736441E8}" type="pres">
      <dgm:prSet presAssocID="{9A298A5F-2F0E-4819-A962-62B5F0C12937}" presName="rootConnector" presStyleLbl="node3" presStyleIdx="0" presStyleCnt="2"/>
      <dgm:spPr/>
      <dgm:t>
        <a:bodyPr/>
        <a:lstStyle/>
        <a:p>
          <a:pPr rtl="1"/>
          <a:endParaRPr lang="ar-SA"/>
        </a:p>
      </dgm:t>
    </dgm:pt>
    <dgm:pt modelId="{004CAC01-0B12-4F07-B84F-47EB48393496}" type="pres">
      <dgm:prSet presAssocID="{9A298A5F-2F0E-4819-A962-62B5F0C12937}" presName="hierChild4" presStyleCnt="0"/>
      <dgm:spPr/>
    </dgm:pt>
    <dgm:pt modelId="{8215B60B-AE65-4C47-8B14-970E61586785}" type="pres">
      <dgm:prSet presAssocID="{BA2131CD-BE29-48C7-8C5B-CB57F550AD45}" presName="Name35" presStyleLbl="parChTrans1D4" presStyleIdx="0" presStyleCnt="4"/>
      <dgm:spPr/>
      <dgm:t>
        <a:bodyPr/>
        <a:lstStyle/>
        <a:p>
          <a:pPr rtl="1"/>
          <a:endParaRPr lang="ar-SA"/>
        </a:p>
      </dgm:t>
    </dgm:pt>
    <dgm:pt modelId="{83F54C82-AA9C-4958-B02A-4F8C8673DFE2}" type="pres">
      <dgm:prSet presAssocID="{3514D022-9A34-43F2-AFE9-D1BE7CC0670B}" presName="hierRoot2" presStyleCnt="0">
        <dgm:presLayoutVars>
          <dgm:hierBranch val="init"/>
        </dgm:presLayoutVars>
      </dgm:prSet>
      <dgm:spPr/>
    </dgm:pt>
    <dgm:pt modelId="{01E8D103-7FC2-46EB-A8AD-2F0BEB88659F}" type="pres">
      <dgm:prSet presAssocID="{3514D022-9A34-43F2-AFE9-D1BE7CC0670B}" presName="rootComposite" presStyleCnt="0"/>
      <dgm:spPr/>
    </dgm:pt>
    <dgm:pt modelId="{F481E6B6-3795-4A8D-9FBB-5B52DD0D94AB}" type="pres">
      <dgm:prSet presAssocID="{3514D022-9A34-43F2-AFE9-D1BE7CC0670B}" presName="rootText" presStyleLbl="node4" presStyleIdx="0" presStyleCnt="2" custScaleX="156211" custScaleY="110761" custLinFactNeighborX="-38827" custLinFactNeighborY="-6426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CBCE0C5-E937-4708-814C-9CAC0FD03D28}" type="pres">
      <dgm:prSet presAssocID="{3514D022-9A34-43F2-AFE9-D1BE7CC0670B}" presName="rootConnector" presStyleLbl="node4" presStyleIdx="0" presStyleCnt="2"/>
      <dgm:spPr/>
      <dgm:t>
        <a:bodyPr/>
        <a:lstStyle/>
        <a:p>
          <a:pPr rtl="1"/>
          <a:endParaRPr lang="ar-SA"/>
        </a:p>
      </dgm:t>
    </dgm:pt>
    <dgm:pt modelId="{F08C4EA0-7887-442B-956D-10AE94D2523D}" type="pres">
      <dgm:prSet presAssocID="{3514D022-9A34-43F2-AFE9-D1BE7CC0670B}" presName="hierChild4" presStyleCnt="0"/>
      <dgm:spPr/>
    </dgm:pt>
    <dgm:pt modelId="{6AB544E7-3E88-456A-81EC-A6FE09E75D78}" type="pres">
      <dgm:prSet presAssocID="{3514D022-9A34-43F2-AFE9-D1BE7CC0670B}" presName="hierChild5" presStyleCnt="0"/>
      <dgm:spPr/>
    </dgm:pt>
    <dgm:pt modelId="{71CEE2D1-8954-4848-8DE2-0163372E0511}" type="pres">
      <dgm:prSet presAssocID="{9A298A5F-2F0E-4819-A962-62B5F0C12937}" presName="hierChild5" presStyleCnt="0"/>
      <dgm:spPr/>
    </dgm:pt>
    <dgm:pt modelId="{5506A216-328E-42BD-A01B-6727A442BEEA}" type="pres">
      <dgm:prSet presAssocID="{947B735E-7972-43DD-886E-E9630DE6056A}" presName="hierChild7" presStyleCnt="0"/>
      <dgm:spPr/>
    </dgm:pt>
    <dgm:pt modelId="{05649B27-EAB6-49FB-AC8D-79695FA8F138}" type="pres">
      <dgm:prSet presAssocID="{F5BAD62F-7356-4FAB-9904-8A2C8009DA2A}" presName="Name111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F5709BCC-1244-4FDE-B86C-8585B2084262}" type="pres">
      <dgm:prSet presAssocID="{C0417CBF-693B-498B-945E-6B50AF4AB083}" presName="hierRoot3" presStyleCnt="0">
        <dgm:presLayoutVars>
          <dgm:hierBranch val="r"/>
        </dgm:presLayoutVars>
      </dgm:prSet>
      <dgm:spPr/>
      <dgm:t>
        <a:bodyPr/>
        <a:lstStyle/>
        <a:p>
          <a:pPr rtl="1"/>
          <a:endParaRPr lang="ar-SA"/>
        </a:p>
      </dgm:t>
    </dgm:pt>
    <dgm:pt modelId="{3636FFAB-A539-48EE-9744-D5767254DD32}" type="pres">
      <dgm:prSet presAssocID="{C0417CBF-693B-498B-945E-6B50AF4AB083}" presName="rootComposite3" presStyleCnt="0"/>
      <dgm:spPr/>
      <dgm:t>
        <a:bodyPr/>
        <a:lstStyle/>
        <a:p>
          <a:pPr rtl="1"/>
          <a:endParaRPr lang="ar-SA"/>
        </a:p>
      </dgm:t>
    </dgm:pt>
    <dgm:pt modelId="{BACDBB01-DB8E-4D65-8001-60665E537821}" type="pres">
      <dgm:prSet presAssocID="{C0417CBF-693B-498B-945E-6B50AF4AB083}" presName="rootText3" presStyleLbl="asst1" presStyleIdx="1" presStyleCnt="3" custLinFactNeighborX="-72595" custLinFactNeighborY="-46202">
        <dgm:presLayoutVars>
          <dgm:chPref val="3"/>
        </dgm:presLayoutVars>
      </dgm:prSet>
      <dgm:spPr>
        <a:prstGeom prst="snip2SameRect">
          <a:avLst/>
        </a:prstGeom>
      </dgm:spPr>
      <dgm:t>
        <a:bodyPr/>
        <a:lstStyle/>
        <a:p>
          <a:pPr rtl="1"/>
          <a:endParaRPr lang="ar-SA"/>
        </a:p>
      </dgm:t>
    </dgm:pt>
    <dgm:pt modelId="{36298B49-C516-4D40-869C-8898B93A6889}" type="pres">
      <dgm:prSet presAssocID="{C0417CBF-693B-498B-945E-6B50AF4AB083}" presName="rootConnector3" presStyleLbl="asst1" presStyleIdx="1" presStyleCnt="3"/>
      <dgm:spPr/>
      <dgm:t>
        <a:bodyPr/>
        <a:lstStyle/>
        <a:p>
          <a:pPr rtl="1"/>
          <a:endParaRPr lang="ar-SA"/>
        </a:p>
      </dgm:t>
    </dgm:pt>
    <dgm:pt modelId="{D17FF702-2433-4EBA-AB13-270E74CF3DD3}" type="pres">
      <dgm:prSet presAssocID="{C0417CBF-693B-498B-945E-6B50AF4AB083}" presName="hierChild6" presStyleCnt="0"/>
      <dgm:spPr/>
      <dgm:t>
        <a:bodyPr/>
        <a:lstStyle/>
        <a:p>
          <a:pPr rtl="1"/>
          <a:endParaRPr lang="ar-SA"/>
        </a:p>
      </dgm:t>
    </dgm:pt>
    <dgm:pt modelId="{CAA21CCA-51CF-4A55-9F30-A5F561E9C170}" type="pres">
      <dgm:prSet presAssocID="{C0417CBF-693B-498B-945E-6B50AF4AB083}" presName="hierChild7" presStyleCnt="0"/>
      <dgm:spPr/>
      <dgm:t>
        <a:bodyPr/>
        <a:lstStyle/>
        <a:p>
          <a:pPr rtl="1"/>
          <a:endParaRPr lang="ar-SA"/>
        </a:p>
      </dgm:t>
    </dgm:pt>
    <dgm:pt modelId="{68AF4ED7-3129-4003-9839-C692645F7EE5}" type="pres">
      <dgm:prSet presAssocID="{A4AABD92-163F-49F0-9061-81007062DA2E}" presName="Name111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77EDE81A-8172-4201-9054-9D7C707B032F}" type="pres">
      <dgm:prSet presAssocID="{721E5019-D66C-4CB2-A360-9FB5B228F5A5}" presName="hierRoot3" presStyleCnt="0">
        <dgm:presLayoutVars>
          <dgm:hierBranch val="r"/>
        </dgm:presLayoutVars>
      </dgm:prSet>
      <dgm:spPr/>
    </dgm:pt>
    <dgm:pt modelId="{59E8B37D-D755-4560-A8CC-2ACCDAD0D922}" type="pres">
      <dgm:prSet presAssocID="{721E5019-D66C-4CB2-A360-9FB5B228F5A5}" presName="rootComposite3" presStyleCnt="0"/>
      <dgm:spPr/>
    </dgm:pt>
    <dgm:pt modelId="{D44C74A7-88D9-463A-9B1F-5F6808EBE2FA}" type="pres">
      <dgm:prSet presAssocID="{721E5019-D66C-4CB2-A360-9FB5B228F5A5}" presName="rootText3" presStyleLbl="asst1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D6A7BAD-4105-4C5E-AEA3-CE33039E94FF}" type="pres">
      <dgm:prSet presAssocID="{721E5019-D66C-4CB2-A360-9FB5B228F5A5}" presName="rootConnector3" presStyleLbl="asst1" presStyleIdx="2" presStyleCnt="3"/>
      <dgm:spPr/>
      <dgm:t>
        <a:bodyPr/>
        <a:lstStyle/>
        <a:p>
          <a:pPr rtl="1"/>
          <a:endParaRPr lang="ar-SA"/>
        </a:p>
      </dgm:t>
    </dgm:pt>
    <dgm:pt modelId="{9EB8413C-305D-4391-BAC5-7A5CF189908B}" type="pres">
      <dgm:prSet presAssocID="{721E5019-D66C-4CB2-A360-9FB5B228F5A5}" presName="hierChild6" presStyleCnt="0"/>
      <dgm:spPr/>
    </dgm:pt>
    <dgm:pt modelId="{324ECBD7-FCED-4D68-B80E-F96F5EC303ED}" type="pres">
      <dgm:prSet presAssocID="{B07B277C-E3C5-4CC6-A23B-A57036050C62}" presName="Name50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9664C252-A061-4E2E-B172-5832E60FF56B}" type="pres">
      <dgm:prSet presAssocID="{84AC6125-6901-476A-BF0E-719904FF765C}" presName="hierRoot2" presStyleCnt="0">
        <dgm:presLayoutVars>
          <dgm:hierBranch/>
        </dgm:presLayoutVars>
      </dgm:prSet>
      <dgm:spPr/>
    </dgm:pt>
    <dgm:pt modelId="{9DF4ABEF-349C-43B8-BD97-79215D9D03AE}" type="pres">
      <dgm:prSet presAssocID="{84AC6125-6901-476A-BF0E-719904FF765C}" presName="rootComposite" presStyleCnt="0"/>
      <dgm:spPr/>
    </dgm:pt>
    <dgm:pt modelId="{08F7749C-BC07-41DA-95CA-2BDFEF5788C2}" type="pres">
      <dgm:prSet presAssocID="{84AC6125-6901-476A-BF0E-719904FF765C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FBBF874-2679-4623-B4F1-0FD52CC2BDCD}" type="pres">
      <dgm:prSet presAssocID="{84AC6125-6901-476A-BF0E-719904FF765C}" presName="rootConnector" presStyleLbl="node3" presStyleIdx="1" presStyleCnt="2"/>
      <dgm:spPr/>
      <dgm:t>
        <a:bodyPr/>
        <a:lstStyle/>
        <a:p>
          <a:pPr rtl="1"/>
          <a:endParaRPr lang="ar-SA"/>
        </a:p>
      </dgm:t>
    </dgm:pt>
    <dgm:pt modelId="{D1D99119-C72A-44D0-85A0-2C31105C1B26}" type="pres">
      <dgm:prSet presAssocID="{84AC6125-6901-476A-BF0E-719904FF765C}" presName="hierChild4" presStyleCnt="0"/>
      <dgm:spPr/>
    </dgm:pt>
    <dgm:pt modelId="{A7053915-29C1-408C-8FED-F47BB92DBF6D}" type="pres">
      <dgm:prSet presAssocID="{DCDDA690-D5F7-4EBC-8E8C-0D62DC11B0A8}" presName="Name35" presStyleLbl="parChTrans1D4" presStyleIdx="1" presStyleCnt="4"/>
      <dgm:spPr/>
      <dgm:t>
        <a:bodyPr/>
        <a:lstStyle/>
        <a:p>
          <a:pPr rtl="1"/>
          <a:endParaRPr lang="ar-SA"/>
        </a:p>
      </dgm:t>
    </dgm:pt>
    <dgm:pt modelId="{9D68EC2A-936A-4C7F-B651-909C62400C47}" type="pres">
      <dgm:prSet presAssocID="{F0195C14-FBF1-4EB5-AF03-F6D65BDFB7C6}" presName="hierRoot2" presStyleCnt="0">
        <dgm:presLayoutVars>
          <dgm:hierBranch val="init"/>
        </dgm:presLayoutVars>
      </dgm:prSet>
      <dgm:spPr/>
    </dgm:pt>
    <dgm:pt modelId="{6B543631-E609-427E-8BAB-C05495AD4CFA}" type="pres">
      <dgm:prSet presAssocID="{F0195C14-FBF1-4EB5-AF03-F6D65BDFB7C6}" presName="rootComposite" presStyleCnt="0"/>
      <dgm:spPr/>
    </dgm:pt>
    <dgm:pt modelId="{77AF0A9A-DD73-435D-AEF2-0ECE65D15D92}" type="pres">
      <dgm:prSet presAssocID="{F0195C14-FBF1-4EB5-AF03-F6D65BDFB7C6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A1ED8BD-E8DF-4F64-BAC8-0A2F7B712F59}" type="pres">
      <dgm:prSet presAssocID="{F0195C14-FBF1-4EB5-AF03-F6D65BDFB7C6}" presName="rootConnector" presStyleLbl="node4" presStyleIdx="1" presStyleCnt="2"/>
      <dgm:spPr/>
      <dgm:t>
        <a:bodyPr/>
        <a:lstStyle/>
        <a:p>
          <a:pPr rtl="1"/>
          <a:endParaRPr lang="ar-SA"/>
        </a:p>
      </dgm:t>
    </dgm:pt>
    <dgm:pt modelId="{611E785D-7D27-4E58-9F14-67B736CC23FB}" type="pres">
      <dgm:prSet presAssocID="{F0195C14-FBF1-4EB5-AF03-F6D65BDFB7C6}" presName="hierChild4" presStyleCnt="0"/>
      <dgm:spPr/>
    </dgm:pt>
    <dgm:pt modelId="{B47630D3-FB0E-433D-8F6F-C28912DAE3C3}" type="pres">
      <dgm:prSet presAssocID="{F0195C14-FBF1-4EB5-AF03-F6D65BDFB7C6}" presName="hierChild5" presStyleCnt="0"/>
      <dgm:spPr/>
    </dgm:pt>
    <dgm:pt modelId="{DE5D347C-37E6-4DF6-9DBA-29600EA2E4BF}" type="pres">
      <dgm:prSet presAssocID="{84AC6125-6901-476A-BF0E-719904FF765C}" presName="hierChild5" presStyleCnt="0"/>
      <dgm:spPr/>
    </dgm:pt>
    <dgm:pt modelId="{A62451DB-989C-43EE-B428-310ED6C5256C}" type="pres">
      <dgm:prSet presAssocID="{D4D78C48-CCFA-4BD9-A7C9-38C942C9ECC1}" presName="Name111" presStyleLbl="parChTrans1D4" presStyleIdx="2" presStyleCnt="4"/>
      <dgm:spPr/>
      <dgm:t>
        <a:bodyPr/>
        <a:lstStyle/>
        <a:p>
          <a:pPr rtl="1"/>
          <a:endParaRPr lang="ar-SA"/>
        </a:p>
      </dgm:t>
    </dgm:pt>
    <dgm:pt modelId="{28332566-1075-458F-AC32-F27EFE74B486}" type="pres">
      <dgm:prSet presAssocID="{ADD71861-C8FD-4599-854A-A873CCA68F1B}" presName="hierRoot3" presStyleCnt="0">
        <dgm:presLayoutVars>
          <dgm:hierBranch val="init"/>
        </dgm:presLayoutVars>
      </dgm:prSet>
      <dgm:spPr/>
    </dgm:pt>
    <dgm:pt modelId="{C8902DF2-AFD7-406C-8CE9-41E29DE645C3}" type="pres">
      <dgm:prSet presAssocID="{ADD71861-C8FD-4599-854A-A873CCA68F1B}" presName="rootComposite3" presStyleCnt="0"/>
      <dgm:spPr/>
    </dgm:pt>
    <dgm:pt modelId="{42C3F02C-B3D5-455D-B5C2-2FF86346387B}" type="pres">
      <dgm:prSet presAssocID="{ADD71861-C8FD-4599-854A-A873CCA68F1B}" presName="rootText3" presStyleLbl="asst3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2A5E17B-18F5-402A-903A-8F72DF32796C}" type="pres">
      <dgm:prSet presAssocID="{ADD71861-C8FD-4599-854A-A873CCA68F1B}" presName="rootConnector3" presStyleLbl="asst3" presStyleIdx="0" presStyleCnt="2"/>
      <dgm:spPr/>
      <dgm:t>
        <a:bodyPr/>
        <a:lstStyle/>
        <a:p>
          <a:pPr rtl="1"/>
          <a:endParaRPr lang="ar-SA"/>
        </a:p>
      </dgm:t>
    </dgm:pt>
    <dgm:pt modelId="{FEF972C2-818A-4EFF-9487-66ABB878E4AF}" type="pres">
      <dgm:prSet presAssocID="{ADD71861-C8FD-4599-854A-A873CCA68F1B}" presName="hierChild6" presStyleCnt="0"/>
      <dgm:spPr/>
    </dgm:pt>
    <dgm:pt modelId="{D8C57D89-5677-4042-A863-F391A8324B31}" type="pres">
      <dgm:prSet presAssocID="{ADD71861-C8FD-4599-854A-A873CCA68F1B}" presName="hierChild7" presStyleCnt="0"/>
      <dgm:spPr/>
    </dgm:pt>
    <dgm:pt modelId="{F93DA495-D5FD-4813-A536-EBE04672AEA1}" type="pres">
      <dgm:prSet presAssocID="{B12BE272-02B2-4821-9A54-29765CAE476D}" presName="Name111" presStyleLbl="parChTrans1D4" presStyleIdx="3" presStyleCnt="4"/>
      <dgm:spPr/>
      <dgm:t>
        <a:bodyPr/>
        <a:lstStyle/>
        <a:p>
          <a:pPr rtl="1"/>
          <a:endParaRPr lang="ar-SA"/>
        </a:p>
      </dgm:t>
    </dgm:pt>
    <dgm:pt modelId="{C23B3055-CA87-4DB5-80B0-CE3D0FFE6891}" type="pres">
      <dgm:prSet presAssocID="{15252655-D7BA-42EE-B021-749A21963ABD}" presName="hierRoot3" presStyleCnt="0">
        <dgm:presLayoutVars>
          <dgm:hierBranch val="init"/>
        </dgm:presLayoutVars>
      </dgm:prSet>
      <dgm:spPr/>
    </dgm:pt>
    <dgm:pt modelId="{BD268D1A-3942-431F-8665-59518DAAC9B3}" type="pres">
      <dgm:prSet presAssocID="{15252655-D7BA-42EE-B021-749A21963ABD}" presName="rootComposite3" presStyleCnt="0"/>
      <dgm:spPr/>
    </dgm:pt>
    <dgm:pt modelId="{8AB480E0-6FAD-41B0-87BC-3A24BB7DDAC5}" type="pres">
      <dgm:prSet presAssocID="{15252655-D7BA-42EE-B021-749A21963ABD}" presName="rootText3" presStyleLbl="asst3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DBED51C-392C-484D-8652-0333114486CA}" type="pres">
      <dgm:prSet presAssocID="{15252655-D7BA-42EE-B021-749A21963ABD}" presName="rootConnector3" presStyleLbl="asst3" presStyleIdx="1" presStyleCnt="2"/>
      <dgm:spPr/>
      <dgm:t>
        <a:bodyPr/>
        <a:lstStyle/>
        <a:p>
          <a:pPr rtl="1"/>
          <a:endParaRPr lang="ar-SA"/>
        </a:p>
      </dgm:t>
    </dgm:pt>
    <dgm:pt modelId="{64F1D9E5-D521-4F65-9532-D4BF66B0A109}" type="pres">
      <dgm:prSet presAssocID="{15252655-D7BA-42EE-B021-749A21963ABD}" presName="hierChild6" presStyleCnt="0"/>
      <dgm:spPr/>
    </dgm:pt>
    <dgm:pt modelId="{DE1F2243-29EF-47B8-90D9-B4DA2ECCE15C}" type="pres">
      <dgm:prSet presAssocID="{15252655-D7BA-42EE-B021-749A21963ABD}" presName="hierChild7" presStyleCnt="0"/>
      <dgm:spPr/>
    </dgm:pt>
    <dgm:pt modelId="{ED2AC050-40F0-46E4-BD82-166718283A16}" type="pres">
      <dgm:prSet presAssocID="{721E5019-D66C-4CB2-A360-9FB5B228F5A5}" presName="hierChild7" presStyleCnt="0"/>
      <dgm:spPr/>
    </dgm:pt>
  </dgm:ptLst>
  <dgm:cxnLst>
    <dgm:cxn modelId="{45C0747F-15A7-4980-9347-2203F1786D44}" srcId="{721E5019-D66C-4CB2-A360-9FB5B228F5A5}" destId="{84AC6125-6901-476A-BF0E-719904FF765C}" srcOrd="0" destOrd="0" parTransId="{B07B277C-E3C5-4CC6-A23B-A57036050C62}" sibTransId="{0D37BDE8-4AEB-4C64-960B-AF844200892D}"/>
    <dgm:cxn modelId="{D05A5F4B-2FFA-4409-9694-96DD2CDC9EB6}" type="presOf" srcId="{F0195C14-FBF1-4EB5-AF03-F6D65BDFB7C6}" destId="{6A1ED8BD-E8DF-4F64-BAC8-0A2F7B712F59}" srcOrd="1" destOrd="0" presId="urn:microsoft.com/office/officeart/2005/8/layout/orgChart1"/>
    <dgm:cxn modelId="{D384F257-AF9B-4298-85E2-299070AE40DB}" srcId="{84AC6125-6901-476A-BF0E-719904FF765C}" destId="{ADD71861-C8FD-4599-854A-A873CCA68F1B}" srcOrd="1" destOrd="0" parTransId="{D4D78C48-CCFA-4BD9-A7C9-38C942C9ECC1}" sibTransId="{ADC3566D-8874-4585-AA24-2EE5A021583E}"/>
    <dgm:cxn modelId="{5C66E1C3-B1D0-461D-8575-4490D7308E99}" type="presOf" srcId="{B07B277C-E3C5-4CC6-A23B-A57036050C62}" destId="{324ECBD7-FCED-4D68-B80E-F96F5EC303ED}" srcOrd="0" destOrd="0" presId="urn:microsoft.com/office/officeart/2005/8/layout/orgChart1"/>
    <dgm:cxn modelId="{1D46A76C-3C1C-40A2-BD04-0E7AC5BF6EDF}" type="presOf" srcId="{A37581EB-C13A-4660-9DF6-CF8F60CD6064}" destId="{17F284D4-4351-4C88-9D45-A922917645A9}" srcOrd="0" destOrd="0" presId="urn:microsoft.com/office/officeart/2005/8/layout/orgChart1"/>
    <dgm:cxn modelId="{8F36511E-D23A-4B0B-B642-A492500FD396}" srcId="{84AC6125-6901-476A-BF0E-719904FF765C}" destId="{15252655-D7BA-42EE-B021-749A21963ABD}" srcOrd="2" destOrd="0" parTransId="{B12BE272-02B2-4821-9A54-29765CAE476D}" sibTransId="{C3AD1F20-0203-4026-8FCF-AB7DF8623A86}"/>
    <dgm:cxn modelId="{B1EEAAF3-5F45-423F-AF18-B63F1E738C95}" type="presOf" srcId="{15252655-D7BA-42EE-B021-749A21963ABD}" destId="{2DBED51C-392C-484D-8652-0333114486CA}" srcOrd="1" destOrd="0" presId="urn:microsoft.com/office/officeart/2005/8/layout/orgChart1"/>
    <dgm:cxn modelId="{45924B10-FDAC-4509-8853-B2E80C0B9886}" srcId="{947B735E-7972-43DD-886E-E9630DE6056A}" destId="{9A298A5F-2F0E-4819-A962-62B5F0C12937}" srcOrd="1" destOrd="0" parTransId="{79C58195-371A-4371-A0D8-82AB2D1AEC91}" sibTransId="{EBFD943C-CB78-4DA8-9E39-4ED9B0070DAA}"/>
    <dgm:cxn modelId="{19DA4C63-6A23-4CEE-9A27-7DC6213322B5}" type="presOf" srcId="{B12BE272-02B2-4821-9A54-29765CAE476D}" destId="{F93DA495-D5FD-4813-A536-EBE04672AEA1}" srcOrd="0" destOrd="0" presId="urn:microsoft.com/office/officeart/2005/8/layout/orgChart1"/>
    <dgm:cxn modelId="{657BB6E5-BFA8-42F1-973E-D340A999755D}" type="presOf" srcId="{89E009C5-2CB9-4E3B-B21A-8CE9C7B02CB3}" destId="{8D42D4CE-9124-4553-B1DF-0282912C9B2E}" srcOrd="0" destOrd="0" presId="urn:microsoft.com/office/officeart/2005/8/layout/orgChart1"/>
    <dgm:cxn modelId="{C1B0E51F-8DBE-4795-BCC8-F6D5CD88EB1E}" type="presOf" srcId="{FB5F5631-9054-4F66-A183-A4BA7D1C6BD6}" destId="{10CD4284-A58B-4D1A-8F25-9EFAA9ED04B8}" srcOrd="1" destOrd="0" presId="urn:microsoft.com/office/officeart/2005/8/layout/orgChart1"/>
    <dgm:cxn modelId="{53F74841-50EE-4476-B54A-E548D02B1A15}" type="presOf" srcId="{C0417CBF-693B-498B-945E-6B50AF4AB083}" destId="{36298B49-C516-4D40-869C-8898B93A6889}" srcOrd="1" destOrd="0" presId="urn:microsoft.com/office/officeart/2005/8/layout/orgChart1"/>
    <dgm:cxn modelId="{708699C3-E14B-451A-BF07-CC3A02471395}" srcId="{9A298A5F-2F0E-4819-A962-62B5F0C12937}" destId="{3514D022-9A34-43F2-AFE9-D1BE7CC0670B}" srcOrd="0" destOrd="0" parTransId="{BA2131CD-BE29-48C7-8C5B-CB57F550AD45}" sibTransId="{482FB34E-32BE-43D0-BFF5-BD901C7A3300}"/>
    <dgm:cxn modelId="{125D82EB-E91B-4490-97FA-81F5867850D7}" type="presOf" srcId="{ADD71861-C8FD-4599-854A-A873CCA68F1B}" destId="{42C3F02C-B3D5-455D-B5C2-2FF86346387B}" srcOrd="0" destOrd="0" presId="urn:microsoft.com/office/officeart/2005/8/layout/orgChart1"/>
    <dgm:cxn modelId="{F619259E-8060-477D-96EE-52DF2CFBD213}" type="presOf" srcId="{3514D022-9A34-43F2-AFE9-D1BE7CC0670B}" destId="{DCBCE0C5-E937-4708-814C-9CAC0FD03D28}" srcOrd="1" destOrd="0" presId="urn:microsoft.com/office/officeart/2005/8/layout/orgChart1"/>
    <dgm:cxn modelId="{8EE796DA-0F41-4A96-9559-2C8BFE22ACAE}" type="presOf" srcId="{6A936A07-2B2B-4F4C-861D-37D4F7E6A050}" destId="{36FEDC0F-9BE5-4899-BDEA-ADD29045F832}" srcOrd="0" destOrd="0" presId="urn:microsoft.com/office/officeart/2005/8/layout/orgChart1"/>
    <dgm:cxn modelId="{5FA92FBD-6EEC-4BE0-A6C1-AD9C21D43EA7}" type="presOf" srcId="{F0195C14-FBF1-4EB5-AF03-F6D65BDFB7C6}" destId="{77AF0A9A-DD73-435D-AEF2-0ECE65D15D92}" srcOrd="0" destOrd="0" presId="urn:microsoft.com/office/officeart/2005/8/layout/orgChart1"/>
    <dgm:cxn modelId="{10C1CEBB-87C7-480B-A010-5F4C12111211}" type="presOf" srcId="{84AC6125-6901-476A-BF0E-719904FF765C}" destId="{08F7749C-BC07-41DA-95CA-2BDFEF5788C2}" srcOrd="0" destOrd="0" presId="urn:microsoft.com/office/officeart/2005/8/layout/orgChart1"/>
    <dgm:cxn modelId="{E02B1980-5DE1-4CF3-9C34-83E9074902C8}" type="presOf" srcId="{A580DCC8-DF33-4095-967E-87AF0FE78981}" destId="{F7B7C64E-78C1-4248-8C64-4B5A1EFAF306}" srcOrd="0" destOrd="0" presId="urn:microsoft.com/office/officeart/2005/8/layout/orgChart1"/>
    <dgm:cxn modelId="{51EF1C0A-F97D-4B18-AB9A-C3C389AD1D8E}" type="presOf" srcId="{FB5F5631-9054-4F66-A183-A4BA7D1C6BD6}" destId="{67216010-892C-4398-9EC2-EE574CB7298B}" srcOrd="0" destOrd="0" presId="urn:microsoft.com/office/officeart/2005/8/layout/orgChart1"/>
    <dgm:cxn modelId="{78866EB7-7E41-4EC5-AD8F-6502365539F8}" type="presOf" srcId="{9A298A5F-2F0E-4819-A962-62B5F0C12937}" destId="{28CAE404-7609-40A0-B2BF-61E909E16685}" srcOrd="0" destOrd="0" presId="urn:microsoft.com/office/officeart/2005/8/layout/orgChart1"/>
    <dgm:cxn modelId="{DCCD6417-A449-42A1-8AF1-3D94C1DA4B7D}" type="presOf" srcId="{C0417CBF-693B-498B-945E-6B50AF4AB083}" destId="{BACDBB01-DB8E-4D65-8001-60665E537821}" srcOrd="0" destOrd="0" presId="urn:microsoft.com/office/officeart/2005/8/layout/orgChart1"/>
    <dgm:cxn modelId="{BB77A33B-3245-40EF-835A-38C0A827B522}" type="presOf" srcId="{84AC6125-6901-476A-BF0E-719904FF765C}" destId="{FFBBF874-2679-4623-B4F1-0FD52CC2BDCD}" srcOrd="1" destOrd="0" presId="urn:microsoft.com/office/officeart/2005/8/layout/orgChart1"/>
    <dgm:cxn modelId="{19868116-66D2-4375-B1C9-77D55A98EF49}" type="presOf" srcId="{947B735E-7972-43DD-886E-E9630DE6056A}" destId="{C32FB5F2-40CF-4B3C-A656-24C0DB3EEC56}" srcOrd="1" destOrd="0" presId="urn:microsoft.com/office/officeart/2005/8/layout/orgChart1"/>
    <dgm:cxn modelId="{232352BA-5148-473D-B494-3994A978DF67}" type="presOf" srcId="{3514D022-9A34-43F2-AFE9-D1BE7CC0670B}" destId="{F481E6B6-3795-4A8D-9FBB-5B52DD0D94AB}" srcOrd="0" destOrd="0" presId="urn:microsoft.com/office/officeart/2005/8/layout/orgChart1"/>
    <dgm:cxn modelId="{C2CDE85B-27C3-461F-99C6-60C65B19A6AC}" type="presOf" srcId="{421A0C4F-EE71-4BB9-8B39-30F9CA579E4E}" destId="{80483C53-92CD-4064-98C1-7B7B2B3BDE4F}" srcOrd="1" destOrd="0" presId="urn:microsoft.com/office/officeart/2005/8/layout/orgChart1"/>
    <dgm:cxn modelId="{0B71C3A0-8A65-4C15-A01D-BF4D38FD354A}" type="presOf" srcId="{43321341-E2B8-45E8-AC7F-452F4696BFF8}" destId="{E6B536AA-D634-4C20-A37C-ECB75DAFE030}" srcOrd="1" destOrd="0" presId="urn:microsoft.com/office/officeart/2005/8/layout/orgChart1"/>
    <dgm:cxn modelId="{61D7E546-FF2F-420E-A52E-0F886EBB92D8}" srcId="{A580DCC8-DF33-4095-967E-87AF0FE78981}" destId="{421A0C4F-EE71-4BB9-8B39-30F9CA579E4E}" srcOrd="0" destOrd="0" parTransId="{ACA533B8-B6E3-4AE4-B83B-70ADD1C9E78B}" sibTransId="{5081DABD-D65B-4020-BBB8-260467154D20}"/>
    <dgm:cxn modelId="{DA71049B-134C-445B-8EBC-35B7025F1560}" type="presOf" srcId="{947B735E-7972-43DD-886E-E9630DE6056A}" destId="{7A41073F-0DA4-46A6-BAED-5E937ACA7A18}" srcOrd="0" destOrd="0" presId="urn:microsoft.com/office/officeart/2005/8/layout/orgChart1"/>
    <dgm:cxn modelId="{57EDED53-E6F7-442B-B1A7-F1664613A70B}" srcId="{421A0C4F-EE71-4BB9-8B39-30F9CA579E4E}" destId="{947B735E-7972-43DD-886E-E9630DE6056A}" srcOrd="0" destOrd="0" parTransId="{A0B482ED-EF84-4167-9E61-5D534015A373}" sibTransId="{6C1F1B54-BEE2-4696-91B1-893DA23BEC9B}"/>
    <dgm:cxn modelId="{64B4B2BF-D604-4E7D-A40D-BF89D32FA936}" type="presOf" srcId="{421A0C4F-EE71-4BB9-8B39-30F9CA579E4E}" destId="{02B31EFE-3DF7-4127-AC3C-3EEE5742AD7F}" srcOrd="0" destOrd="0" presId="urn:microsoft.com/office/officeart/2005/8/layout/orgChart1"/>
    <dgm:cxn modelId="{B2CBE894-C5EB-4CDA-B964-D9F5A038015E}" srcId="{421A0C4F-EE71-4BB9-8B39-30F9CA579E4E}" destId="{43321341-E2B8-45E8-AC7F-452F4696BFF8}" srcOrd="3" destOrd="0" parTransId="{89E009C5-2CB9-4E3B-B21A-8CE9C7B02CB3}" sibTransId="{5F8FD03F-182D-4C3C-A9C8-B0B4F709DA50}"/>
    <dgm:cxn modelId="{6FCA97E2-5F96-498C-9CC3-93D27BE538C9}" type="presOf" srcId="{15252655-D7BA-42EE-B021-749A21963ABD}" destId="{8AB480E0-6FAD-41B0-87BC-3A24BB7DDAC5}" srcOrd="0" destOrd="0" presId="urn:microsoft.com/office/officeart/2005/8/layout/orgChart1"/>
    <dgm:cxn modelId="{00634233-8BD0-45BE-90A6-D120F3F8CFEA}" srcId="{421A0C4F-EE71-4BB9-8B39-30F9CA579E4E}" destId="{274050D2-8C4A-4F6B-B290-86AFAE9699F5}" srcOrd="4" destOrd="0" parTransId="{A37581EB-C13A-4660-9DF6-CF8F60CD6064}" sibTransId="{5EB64C1C-A545-407E-92CD-AD6FAC472C17}"/>
    <dgm:cxn modelId="{37ED879E-7995-480A-A0DF-A014101E4860}" type="presOf" srcId="{A4AABD92-163F-49F0-9061-81007062DA2E}" destId="{68AF4ED7-3129-4003-9839-C692645F7EE5}" srcOrd="0" destOrd="0" presId="urn:microsoft.com/office/officeart/2005/8/layout/orgChart1"/>
    <dgm:cxn modelId="{602F5FD1-D207-4617-BFB7-4EEBAB734ADD}" type="presOf" srcId="{A0B482ED-EF84-4167-9E61-5D534015A373}" destId="{99D4A5FB-21C9-4514-B4BF-528595E47686}" srcOrd="0" destOrd="0" presId="urn:microsoft.com/office/officeart/2005/8/layout/orgChart1"/>
    <dgm:cxn modelId="{CAF4915A-718B-4B05-B103-F5BD1652E0EB}" srcId="{421A0C4F-EE71-4BB9-8B39-30F9CA579E4E}" destId="{721E5019-D66C-4CB2-A360-9FB5B228F5A5}" srcOrd="1" destOrd="0" parTransId="{A4AABD92-163F-49F0-9061-81007062DA2E}" sibTransId="{DFD17156-6A41-4595-8353-62D5E545E741}"/>
    <dgm:cxn modelId="{F8B6899B-BB8F-465F-9060-31A0D29AD6CB}" type="presOf" srcId="{BA2131CD-BE29-48C7-8C5B-CB57F550AD45}" destId="{8215B60B-AE65-4C47-8B14-970E61586785}" srcOrd="0" destOrd="0" presId="urn:microsoft.com/office/officeart/2005/8/layout/orgChart1"/>
    <dgm:cxn modelId="{B89C44D0-A7CD-4974-AAD3-519555934C28}" type="presOf" srcId="{274050D2-8C4A-4F6B-B290-86AFAE9699F5}" destId="{88DACABA-E6E1-4D31-9F58-D999CBF404AC}" srcOrd="1" destOrd="0" presId="urn:microsoft.com/office/officeart/2005/8/layout/orgChart1"/>
    <dgm:cxn modelId="{B5577EAE-DA7C-496B-A16E-F0BCD6AB027C}" type="presOf" srcId="{79C58195-371A-4371-A0D8-82AB2D1AEC91}" destId="{608CC0D8-FDDA-4E9D-9576-CCA922A4E9A7}" srcOrd="0" destOrd="0" presId="urn:microsoft.com/office/officeart/2005/8/layout/orgChart1"/>
    <dgm:cxn modelId="{DE0902D3-B13F-4013-B865-A3E3ED5B1008}" srcId="{421A0C4F-EE71-4BB9-8B39-30F9CA579E4E}" destId="{FB5F5631-9054-4F66-A183-A4BA7D1C6BD6}" srcOrd="2" destOrd="0" parTransId="{6A936A07-2B2B-4F4C-861D-37D4F7E6A050}" sibTransId="{49BB2459-BBE4-41F1-8623-8EACCE9046C2}"/>
    <dgm:cxn modelId="{023006A2-DFC4-4A5F-929C-CC2BDBD47FD6}" type="presOf" srcId="{274050D2-8C4A-4F6B-B290-86AFAE9699F5}" destId="{62DC60C5-5021-44D6-BFBE-089CEE7C2B9F}" srcOrd="0" destOrd="0" presId="urn:microsoft.com/office/officeart/2005/8/layout/orgChart1"/>
    <dgm:cxn modelId="{600D7D0B-F2AA-4461-8A50-6D760057E5F1}" type="presOf" srcId="{721E5019-D66C-4CB2-A360-9FB5B228F5A5}" destId="{9D6A7BAD-4105-4C5E-AEA3-CE33039E94FF}" srcOrd="1" destOrd="0" presId="urn:microsoft.com/office/officeart/2005/8/layout/orgChart1"/>
    <dgm:cxn modelId="{C85E2E31-A9DF-4F8C-BAD2-D8579593AAEC}" srcId="{947B735E-7972-43DD-886E-E9630DE6056A}" destId="{C0417CBF-693B-498B-945E-6B50AF4AB083}" srcOrd="0" destOrd="0" parTransId="{F5BAD62F-7356-4FAB-9904-8A2C8009DA2A}" sibTransId="{76793F23-8C4C-4BA8-80CE-09F39B043316}"/>
    <dgm:cxn modelId="{82019E09-8794-4D39-BE62-9B865EFFA0E9}" srcId="{84AC6125-6901-476A-BF0E-719904FF765C}" destId="{F0195C14-FBF1-4EB5-AF03-F6D65BDFB7C6}" srcOrd="0" destOrd="0" parTransId="{DCDDA690-D5F7-4EBC-8E8C-0D62DC11B0A8}" sibTransId="{CF952BE7-D91D-4575-85C5-E9D9C8955A49}"/>
    <dgm:cxn modelId="{BC272A54-5CEA-4BCC-A243-F10F8CF39E3E}" type="presOf" srcId="{D4D78C48-CCFA-4BD9-A7C9-38C942C9ECC1}" destId="{A62451DB-989C-43EE-B428-310ED6C5256C}" srcOrd="0" destOrd="0" presId="urn:microsoft.com/office/officeart/2005/8/layout/orgChart1"/>
    <dgm:cxn modelId="{55B6B405-5756-484F-84AF-D877D3E301E7}" type="presOf" srcId="{721E5019-D66C-4CB2-A360-9FB5B228F5A5}" destId="{D44C74A7-88D9-463A-9B1F-5F6808EBE2FA}" srcOrd="0" destOrd="0" presId="urn:microsoft.com/office/officeart/2005/8/layout/orgChart1"/>
    <dgm:cxn modelId="{10513306-35AA-413F-9530-B48672D675E6}" type="presOf" srcId="{F5BAD62F-7356-4FAB-9904-8A2C8009DA2A}" destId="{05649B27-EAB6-49FB-AC8D-79695FA8F138}" srcOrd="0" destOrd="0" presId="urn:microsoft.com/office/officeart/2005/8/layout/orgChart1"/>
    <dgm:cxn modelId="{50AF81EA-D6DB-4FD8-8DF6-ABF9897C3582}" type="presOf" srcId="{9A298A5F-2F0E-4819-A962-62B5F0C12937}" destId="{3BDED888-6772-464A-B958-0606736441E8}" srcOrd="1" destOrd="0" presId="urn:microsoft.com/office/officeart/2005/8/layout/orgChart1"/>
    <dgm:cxn modelId="{7AFB0FD8-7A57-4D53-9993-FF27FD9224A9}" type="presOf" srcId="{ADD71861-C8FD-4599-854A-A873CCA68F1B}" destId="{02A5E17B-18F5-402A-903A-8F72DF32796C}" srcOrd="1" destOrd="0" presId="urn:microsoft.com/office/officeart/2005/8/layout/orgChart1"/>
    <dgm:cxn modelId="{6613F66B-D74E-4665-A3F3-0B46DBD9B817}" type="presOf" srcId="{DCDDA690-D5F7-4EBC-8E8C-0D62DC11B0A8}" destId="{A7053915-29C1-408C-8FED-F47BB92DBF6D}" srcOrd="0" destOrd="0" presId="urn:microsoft.com/office/officeart/2005/8/layout/orgChart1"/>
    <dgm:cxn modelId="{6598CCF4-51FC-4C0E-992E-DA21990C8FAB}" type="presOf" srcId="{43321341-E2B8-45E8-AC7F-452F4696BFF8}" destId="{1A680757-A561-4F20-B553-E776C89C57EF}" srcOrd="0" destOrd="0" presId="urn:microsoft.com/office/officeart/2005/8/layout/orgChart1"/>
    <dgm:cxn modelId="{422F2BFD-4135-483C-8738-B150729FDB92}" type="presParOf" srcId="{F7B7C64E-78C1-4248-8C64-4B5A1EFAF306}" destId="{B74DB48C-74F2-48A6-9C07-3CBDE61C49E5}" srcOrd="0" destOrd="0" presId="urn:microsoft.com/office/officeart/2005/8/layout/orgChart1"/>
    <dgm:cxn modelId="{5227A08D-DD26-4456-A1FB-F7B10DE6386E}" type="presParOf" srcId="{B74DB48C-74F2-48A6-9C07-3CBDE61C49E5}" destId="{83DAEC98-3E81-4B60-94B5-FE1E863E033E}" srcOrd="0" destOrd="0" presId="urn:microsoft.com/office/officeart/2005/8/layout/orgChart1"/>
    <dgm:cxn modelId="{9AD408C4-E91C-4712-A73C-ED4A2EA5A1EF}" type="presParOf" srcId="{83DAEC98-3E81-4B60-94B5-FE1E863E033E}" destId="{02B31EFE-3DF7-4127-AC3C-3EEE5742AD7F}" srcOrd="0" destOrd="0" presId="urn:microsoft.com/office/officeart/2005/8/layout/orgChart1"/>
    <dgm:cxn modelId="{17F24164-A997-4A22-BDE2-33FBA6EF966B}" type="presParOf" srcId="{83DAEC98-3E81-4B60-94B5-FE1E863E033E}" destId="{80483C53-92CD-4064-98C1-7B7B2B3BDE4F}" srcOrd="1" destOrd="0" presId="urn:microsoft.com/office/officeart/2005/8/layout/orgChart1"/>
    <dgm:cxn modelId="{9B02D373-D52B-4A88-A594-AC1C286687F1}" type="presParOf" srcId="{B74DB48C-74F2-48A6-9C07-3CBDE61C49E5}" destId="{DB1A8600-3289-4E24-AC6E-26A5DD4DD707}" srcOrd="1" destOrd="0" presId="urn:microsoft.com/office/officeart/2005/8/layout/orgChart1"/>
    <dgm:cxn modelId="{B2BE14E3-CF0F-41DC-8A7E-A3AF7FE94198}" type="presParOf" srcId="{DB1A8600-3289-4E24-AC6E-26A5DD4DD707}" destId="{36FEDC0F-9BE5-4899-BDEA-ADD29045F832}" srcOrd="0" destOrd="0" presId="urn:microsoft.com/office/officeart/2005/8/layout/orgChart1"/>
    <dgm:cxn modelId="{F2AD8E1B-7612-4855-B693-724418175D19}" type="presParOf" srcId="{DB1A8600-3289-4E24-AC6E-26A5DD4DD707}" destId="{88C858CF-2AC4-4379-ABEE-351590210766}" srcOrd="1" destOrd="0" presId="urn:microsoft.com/office/officeart/2005/8/layout/orgChart1"/>
    <dgm:cxn modelId="{658D7A7B-C299-4EE6-80F3-51AA31973E56}" type="presParOf" srcId="{88C858CF-2AC4-4379-ABEE-351590210766}" destId="{3D811488-EF3A-493B-ABB8-2E32E9DFBAC1}" srcOrd="0" destOrd="0" presId="urn:microsoft.com/office/officeart/2005/8/layout/orgChart1"/>
    <dgm:cxn modelId="{3873D531-6F15-474E-9ECC-7E10B5850DAE}" type="presParOf" srcId="{3D811488-EF3A-493B-ABB8-2E32E9DFBAC1}" destId="{67216010-892C-4398-9EC2-EE574CB7298B}" srcOrd="0" destOrd="0" presId="urn:microsoft.com/office/officeart/2005/8/layout/orgChart1"/>
    <dgm:cxn modelId="{77A265DE-6A3A-42F4-BFB2-572FDDD575B6}" type="presParOf" srcId="{3D811488-EF3A-493B-ABB8-2E32E9DFBAC1}" destId="{10CD4284-A58B-4D1A-8F25-9EFAA9ED04B8}" srcOrd="1" destOrd="0" presId="urn:microsoft.com/office/officeart/2005/8/layout/orgChart1"/>
    <dgm:cxn modelId="{ADF291E5-5C1D-4B3C-B8B4-59EFEAA22861}" type="presParOf" srcId="{88C858CF-2AC4-4379-ABEE-351590210766}" destId="{DD9664C8-81CF-4EE4-9F7F-0C23D00E2546}" srcOrd="1" destOrd="0" presId="urn:microsoft.com/office/officeart/2005/8/layout/orgChart1"/>
    <dgm:cxn modelId="{17C132C9-3B92-4302-B997-59DB72FAC41E}" type="presParOf" srcId="{88C858CF-2AC4-4379-ABEE-351590210766}" destId="{5BBFFB18-C51E-47FA-BE3C-B963DDFA2F25}" srcOrd="2" destOrd="0" presId="urn:microsoft.com/office/officeart/2005/8/layout/orgChart1"/>
    <dgm:cxn modelId="{F9111C90-C53F-422C-A986-5ECFE8D500CB}" type="presParOf" srcId="{DB1A8600-3289-4E24-AC6E-26A5DD4DD707}" destId="{8D42D4CE-9124-4553-B1DF-0282912C9B2E}" srcOrd="2" destOrd="0" presId="urn:microsoft.com/office/officeart/2005/8/layout/orgChart1"/>
    <dgm:cxn modelId="{4CD6A6D4-3799-4364-A43C-F2CB9B647501}" type="presParOf" srcId="{DB1A8600-3289-4E24-AC6E-26A5DD4DD707}" destId="{E9E2EA4F-249B-4050-96EC-F40045BAC58E}" srcOrd="3" destOrd="0" presId="urn:microsoft.com/office/officeart/2005/8/layout/orgChart1"/>
    <dgm:cxn modelId="{DE5D5422-8F04-4B87-A36B-60A502BCBA35}" type="presParOf" srcId="{E9E2EA4F-249B-4050-96EC-F40045BAC58E}" destId="{6CAC2167-DA47-47E5-8791-D2A1A0B32B6C}" srcOrd="0" destOrd="0" presId="urn:microsoft.com/office/officeart/2005/8/layout/orgChart1"/>
    <dgm:cxn modelId="{B5EE1186-EF56-451F-B41F-A06011EAB93D}" type="presParOf" srcId="{6CAC2167-DA47-47E5-8791-D2A1A0B32B6C}" destId="{1A680757-A561-4F20-B553-E776C89C57EF}" srcOrd="0" destOrd="0" presId="urn:microsoft.com/office/officeart/2005/8/layout/orgChart1"/>
    <dgm:cxn modelId="{D870ABD2-8B27-4CB6-8746-22938F6C3071}" type="presParOf" srcId="{6CAC2167-DA47-47E5-8791-D2A1A0B32B6C}" destId="{E6B536AA-D634-4C20-A37C-ECB75DAFE030}" srcOrd="1" destOrd="0" presId="urn:microsoft.com/office/officeart/2005/8/layout/orgChart1"/>
    <dgm:cxn modelId="{6E6923C8-AF23-4703-98B6-12AB5779B33C}" type="presParOf" srcId="{E9E2EA4F-249B-4050-96EC-F40045BAC58E}" destId="{A29B358B-E72E-45C5-909F-25705376B5AB}" srcOrd="1" destOrd="0" presId="urn:microsoft.com/office/officeart/2005/8/layout/orgChart1"/>
    <dgm:cxn modelId="{F78691E6-9CB4-4430-AF8C-96E94545E70F}" type="presParOf" srcId="{E9E2EA4F-249B-4050-96EC-F40045BAC58E}" destId="{991F3390-BE36-459C-9B4A-AED01525599B}" srcOrd="2" destOrd="0" presId="urn:microsoft.com/office/officeart/2005/8/layout/orgChart1"/>
    <dgm:cxn modelId="{84509F11-14D8-4A38-8404-DE5A44F68B32}" type="presParOf" srcId="{DB1A8600-3289-4E24-AC6E-26A5DD4DD707}" destId="{17F284D4-4351-4C88-9D45-A922917645A9}" srcOrd="4" destOrd="0" presId="urn:microsoft.com/office/officeart/2005/8/layout/orgChart1"/>
    <dgm:cxn modelId="{DDF3F204-9F3F-4782-9CED-CE2973600777}" type="presParOf" srcId="{DB1A8600-3289-4E24-AC6E-26A5DD4DD707}" destId="{D19E10FB-57C5-49B1-ADB0-16725A8FD2A0}" srcOrd="5" destOrd="0" presId="urn:microsoft.com/office/officeart/2005/8/layout/orgChart1"/>
    <dgm:cxn modelId="{F845C68B-61ED-44FC-820E-ABF3927ADF47}" type="presParOf" srcId="{D19E10FB-57C5-49B1-ADB0-16725A8FD2A0}" destId="{3FF455FA-48B4-4138-8606-49D3DF49DDAA}" srcOrd="0" destOrd="0" presId="urn:microsoft.com/office/officeart/2005/8/layout/orgChart1"/>
    <dgm:cxn modelId="{C1C0BC91-4E3C-4D48-873A-F9893A69B536}" type="presParOf" srcId="{3FF455FA-48B4-4138-8606-49D3DF49DDAA}" destId="{62DC60C5-5021-44D6-BFBE-089CEE7C2B9F}" srcOrd="0" destOrd="0" presId="urn:microsoft.com/office/officeart/2005/8/layout/orgChart1"/>
    <dgm:cxn modelId="{483C3CB8-EC86-4A32-B3BD-773333D7940C}" type="presParOf" srcId="{3FF455FA-48B4-4138-8606-49D3DF49DDAA}" destId="{88DACABA-E6E1-4D31-9F58-D999CBF404AC}" srcOrd="1" destOrd="0" presId="urn:microsoft.com/office/officeart/2005/8/layout/orgChart1"/>
    <dgm:cxn modelId="{99586CA0-C371-485A-92FE-C605DF97FFEB}" type="presParOf" srcId="{D19E10FB-57C5-49B1-ADB0-16725A8FD2A0}" destId="{DE8E6118-462C-4400-8A4A-0AEFAB047500}" srcOrd="1" destOrd="0" presId="urn:microsoft.com/office/officeart/2005/8/layout/orgChart1"/>
    <dgm:cxn modelId="{9C422C1A-890B-47A1-9CA4-CCAB2B2E2526}" type="presParOf" srcId="{D19E10FB-57C5-49B1-ADB0-16725A8FD2A0}" destId="{2527C08B-DE6F-4A92-ADAC-34A0C3622CF5}" srcOrd="2" destOrd="0" presId="urn:microsoft.com/office/officeart/2005/8/layout/orgChart1"/>
    <dgm:cxn modelId="{168A1D20-978D-4BF6-BDFF-C34AD72CDE02}" type="presParOf" srcId="{B74DB48C-74F2-48A6-9C07-3CBDE61C49E5}" destId="{35A3FAAE-8A2E-4D94-8009-365682984DD0}" srcOrd="2" destOrd="0" presId="urn:microsoft.com/office/officeart/2005/8/layout/orgChart1"/>
    <dgm:cxn modelId="{1E8E8D3B-199A-4CD1-BF1C-71A702FF77CE}" type="presParOf" srcId="{35A3FAAE-8A2E-4D94-8009-365682984DD0}" destId="{99D4A5FB-21C9-4514-B4BF-528595E47686}" srcOrd="0" destOrd="0" presId="urn:microsoft.com/office/officeart/2005/8/layout/orgChart1"/>
    <dgm:cxn modelId="{869EB69B-A03E-436E-84A1-C61D156126AA}" type="presParOf" srcId="{35A3FAAE-8A2E-4D94-8009-365682984DD0}" destId="{966825EF-1E46-4E61-80D9-C3CBB90DE165}" srcOrd="1" destOrd="0" presId="urn:microsoft.com/office/officeart/2005/8/layout/orgChart1"/>
    <dgm:cxn modelId="{16F0F283-CAAB-4A38-AF79-F683A16BC1F1}" type="presParOf" srcId="{966825EF-1E46-4E61-80D9-C3CBB90DE165}" destId="{808EC566-3EA7-466F-A416-4299BA14D672}" srcOrd="0" destOrd="0" presId="urn:microsoft.com/office/officeart/2005/8/layout/orgChart1"/>
    <dgm:cxn modelId="{1242CE9C-1663-479D-8777-845DBB0E1A7F}" type="presParOf" srcId="{808EC566-3EA7-466F-A416-4299BA14D672}" destId="{7A41073F-0DA4-46A6-BAED-5E937ACA7A18}" srcOrd="0" destOrd="0" presId="urn:microsoft.com/office/officeart/2005/8/layout/orgChart1"/>
    <dgm:cxn modelId="{59B028A0-23F2-452E-B444-68BC90F84655}" type="presParOf" srcId="{808EC566-3EA7-466F-A416-4299BA14D672}" destId="{C32FB5F2-40CF-4B3C-A656-24C0DB3EEC56}" srcOrd="1" destOrd="0" presId="urn:microsoft.com/office/officeart/2005/8/layout/orgChart1"/>
    <dgm:cxn modelId="{E57466B9-DDCA-4698-9778-288B25BDE3A8}" type="presParOf" srcId="{966825EF-1E46-4E61-80D9-C3CBB90DE165}" destId="{451E60C4-B8EA-4E3E-A601-0963E102B3A6}" srcOrd="1" destOrd="0" presId="urn:microsoft.com/office/officeart/2005/8/layout/orgChart1"/>
    <dgm:cxn modelId="{84CF1A73-3716-4FBA-8977-80EF4F2517B8}" type="presParOf" srcId="{451E60C4-B8EA-4E3E-A601-0963E102B3A6}" destId="{608CC0D8-FDDA-4E9D-9576-CCA922A4E9A7}" srcOrd="0" destOrd="0" presId="urn:microsoft.com/office/officeart/2005/8/layout/orgChart1"/>
    <dgm:cxn modelId="{754BB2A6-E65E-45E4-867D-34B0C8A0FCC1}" type="presParOf" srcId="{451E60C4-B8EA-4E3E-A601-0963E102B3A6}" destId="{798C4F66-837D-4E0C-BA60-32F01096C97A}" srcOrd="1" destOrd="0" presId="urn:microsoft.com/office/officeart/2005/8/layout/orgChart1"/>
    <dgm:cxn modelId="{E9B142F2-A80C-478F-9131-1F0DCCC43A95}" type="presParOf" srcId="{798C4F66-837D-4E0C-BA60-32F01096C97A}" destId="{DFB41746-DC51-4139-A723-E2AE9F5AB35F}" srcOrd="0" destOrd="0" presId="urn:microsoft.com/office/officeart/2005/8/layout/orgChart1"/>
    <dgm:cxn modelId="{A602E2B8-639A-4C7B-884C-D109F975AFA4}" type="presParOf" srcId="{DFB41746-DC51-4139-A723-E2AE9F5AB35F}" destId="{28CAE404-7609-40A0-B2BF-61E909E16685}" srcOrd="0" destOrd="0" presId="urn:microsoft.com/office/officeart/2005/8/layout/orgChart1"/>
    <dgm:cxn modelId="{11527B07-C6F3-4307-89D0-0D6874F7A189}" type="presParOf" srcId="{DFB41746-DC51-4139-A723-E2AE9F5AB35F}" destId="{3BDED888-6772-464A-B958-0606736441E8}" srcOrd="1" destOrd="0" presId="urn:microsoft.com/office/officeart/2005/8/layout/orgChart1"/>
    <dgm:cxn modelId="{A46B6B6A-2F5F-4C0B-BB6B-C9FDF8BF70A4}" type="presParOf" srcId="{798C4F66-837D-4E0C-BA60-32F01096C97A}" destId="{004CAC01-0B12-4F07-B84F-47EB48393496}" srcOrd="1" destOrd="0" presId="urn:microsoft.com/office/officeart/2005/8/layout/orgChart1"/>
    <dgm:cxn modelId="{0516CE8B-F303-489B-930E-8D420DC2B053}" type="presParOf" srcId="{004CAC01-0B12-4F07-B84F-47EB48393496}" destId="{8215B60B-AE65-4C47-8B14-970E61586785}" srcOrd="0" destOrd="0" presId="urn:microsoft.com/office/officeart/2005/8/layout/orgChart1"/>
    <dgm:cxn modelId="{D028FA2B-38E1-402B-9BF2-431B8F5589D9}" type="presParOf" srcId="{004CAC01-0B12-4F07-B84F-47EB48393496}" destId="{83F54C82-AA9C-4958-B02A-4F8C8673DFE2}" srcOrd="1" destOrd="0" presId="urn:microsoft.com/office/officeart/2005/8/layout/orgChart1"/>
    <dgm:cxn modelId="{1079B309-95E4-4CB3-A890-2645CDC16325}" type="presParOf" srcId="{83F54C82-AA9C-4958-B02A-4F8C8673DFE2}" destId="{01E8D103-7FC2-46EB-A8AD-2F0BEB88659F}" srcOrd="0" destOrd="0" presId="urn:microsoft.com/office/officeart/2005/8/layout/orgChart1"/>
    <dgm:cxn modelId="{776D68CD-9CAD-4C30-8804-A1BF8F10789C}" type="presParOf" srcId="{01E8D103-7FC2-46EB-A8AD-2F0BEB88659F}" destId="{F481E6B6-3795-4A8D-9FBB-5B52DD0D94AB}" srcOrd="0" destOrd="0" presId="urn:microsoft.com/office/officeart/2005/8/layout/orgChart1"/>
    <dgm:cxn modelId="{3BD7EC78-D797-4F09-8845-EFC0F41C853A}" type="presParOf" srcId="{01E8D103-7FC2-46EB-A8AD-2F0BEB88659F}" destId="{DCBCE0C5-E937-4708-814C-9CAC0FD03D28}" srcOrd="1" destOrd="0" presId="urn:microsoft.com/office/officeart/2005/8/layout/orgChart1"/>
    <dgm:cxn modelId="{18C23AFE-7787-4567-8224-E17D046FE5ED}" type="presParOf" srcId="{83F54C82-AA9C-4958-B02A-4F8C8673DFE2}" destId="{F08C4EA0-7887-442B-956D-10AE94D2523D}" srcOrd="1" destOrd="0" presId="urn:microsoft.com/office/officeart/2005/8/layout/orgChart1"/>
    <dgm:cxn modelId="{5D23D7DB-3D3F-4760-A3CC-28837DD93735}" type="presParOf" srcId="{83F54C82-AA9C-4958-B02A-4F8C8673DFE2}" destId="{6AB544E7-3E88-456A-81EC-A6FE09E75D78}" srcOrd="2" destOrd="0" presId="urn:microsoft.com/office/officeart/2005/8/layout/orgChart1"/>
    <dgm:cxn modelId="{4DB83450-5A5D-4928-928B-BDA284D89442}" type="presParOf" srcId="{798C4F66-837D-4E0C-BA60-32F01096C97A}" destId="{71CEE2D1-8954-4848-8DE2-0163372E0511}" srcOrd="2" destOrd="0" presId="urn:microsoft.com/office/officeart/2005/8/layout/orgChart1"/>
    <dgm:cxn modelId="{7CBC91E2-3B39-4518-8BF5-8F2A6C2D3128}" type="presParOf" srcId="{966825EF-1E46-4E61-80D9-C3CBB90DE165}" destId="{5506A216-328E-42BD-A01B-6727A442BEEA}" srcOrd="2" destOrd="0" presId="urn:microsoft.com/office/officeart/2005/8/layout/orgChart1"/>
    <dgm:cxn modelId="{B682FE57-B908-425D-86A1-851B33CC9F27}" type="presParOf" srcId="{5506A216-328E-42BD-A01B-6727A442BEEA}" destId="{05649B27-EAB6-49FB-AC8D-79695FA8F138}" srcOrd="0" destOrd="0" presId="urn:microsoft.com/office/officeart/2005/8/layout/orgChart1"/>
    <dgm:cxn modelId="{22EFF56A-871B-47AF-A1CE-6C4869C768AD}" type="presParOf" srcId="{5506A216-328E-42BD-A01B-6727A442BEEA}" destId="{F5709BCC-1244-4FDE-B86C-8585B2084262}" srcOrd="1" destOrd="0" presId="urn:microsoft.com/office/officeart/2005/8/layout/orgChart1"/>
    <dgm:cxn modelId="{13C9E355-B3A7-44A9-855B-9EDA587CCA4F}" type="presParOf" srcId="{F5709BCC-1244-4FDE-B86C-8585B2084262}" destId="{3636FFAB-A539-48EE-9744-D5767254DD32}" srcOrd="0" destOrd="0" presId="urn:microsoft.com/office/officeart/2005/8/layout/orgChart1"/>
    <dgm:cxn modelId="{B786C177-7940-4345-AF98-16C31B943EF5}" type="presParOf" srcId="{3636FFAB-A539-48EE-9744-D5767254DD32}" destId="{BACDBB01-DB8E-4D65-8001-60665E537821}" srcOrd="0" destOrd="0" presId="urn:microsoft.com/office/officeart/2005/8/layout/orgChart1"/>
    <dgm:cxn modelId="{4E7C55F4-7F1D-4B67-A518-EE990ED67557}" type="presParOf" srcId="{3636FFAB-A539-48EE-9744-D5767254DD32}" destId="{36298B49-C516-4D40-869C-8898B93A6889}" srcOrd="1" destOrd="0" presId="urn:microsoft.com/office/officeart/2005/8/layout/orgChart1"/>
    <dgm:cxn modelId="{A7A90B50-BE10-4E21-9422-FAB759636EB3}" type="presParOf" srcId="{F5709BCC-1244-4FDE-B86C-8585B2084262}" destId="{D17FF702-2433-4EBA-AB13-270E74CF3DD3}" srcOrd="1" destOrd="0" presId="urn:microsoft.com/office/officeart/2005/8/layout/orgChart1"/>
    <dgm:cxn modelId="{58B49FC8-62F3-4558-90F4-04327EE45245}" type="presParOf" srcId="{F5709BCC-1244-4FDE-B86C-8585B2084262}" destId="{CAA21CCA-51CF-4A55-9F30-A5F561E9C170}" srcOrd="2" destOrd="0" presId="urn:microsoft.com/office/officeart/2005/8/layout/orgChart1"/>
    <dgm:cxn modelId="{77D7A424-038F-49B5-BF16-E8E7BFED6F05}" type="presParOf" srcId="{35A3FAAE-8A2E-4D94-8009-365682984DD0}" destId="{68AF4ED7-3129-4003-9839-C692645F7EE5}" srcOrd="2" destOrd="0" presId="urn:microsoft.com/office/officeart/2005/8/layout/orgChart1"/>
    <dgm:cxn modelId="{3039B99C-37E7-4A0D-8510-F666249750D5}" type="presParOf" srcId="{35A3FAAE-8A2E-4D94-8009-365682984DD0}" destId="{77EDE81A-8172-4201-9054-9D7C707B032F}" srcOrd="3" destOrd="0" presId="urn:microsoft.com/office/officeart/2005/8/layout/orgChart1"/>
    <dgm:cxn modelId="{83BD02B6-8769-4034-BD95-BF96D5166ECC}" type="presParOf" srcId="{77EDE81A-8172-4201-9054-9D7C707B032F}" destId="{59E8B37D-D755-4560-A8CC-2ACCDAD0D922}" srcOrd="0" destOrd="0" presId="urn:microsoft.com/office/officeart/2005/8/layout/orgChart1"/>
    <dgm:cxn modelId="{E481B280-28BE-4E11-9079-3C4AAA138BBA}" type="presParOf" srcId="{59E8B37D-D755-4560-A8CC-2ACCDAD0D922}" destId="{D44C74A7-88D9-463A-9B1F-5F6808EBE2FA}" srcOrd="0" destOrd="0" presId="urn:microsoft.com/office/officeart/2005/8/layout/orgChart1"/>
    <dgm:cxn modelId="{C9C0E27C-A230-4A00-88F3-5AD64BE4A441}" type="presParOf" srcId="{59E8B37D-D755-4560-A8CC-2ACCDAD0D922}" destId="{9D6A7BAD-4105-4C5E-AEA3-CE33039E94FF}" srcOrd="1" destOrd="0" presId="urn:microsoft.com/office/officeart/2005/8/layout/orgChart1"/>
    <dgm:cxn modelId="{A7306900-BA81-4806-8733-A629763801FE}" type="presParOf" srcId="{77EDE81A-8172-4201-9054-9D7C707B032F}" destId="{9EB8413C-305D-4391-BAC5-7A5CF189908B}" srcOrd="1" destOrd="0" presId="urn:microsoft.com/office/officeart/2005/8/layout/orgChart1"/>
    <dgm:cxn modelId="{3FDE7573-D76A-4D24-AF4B-6DAB3BA9781A}" type="presParOf" srcId="{9EB8413C-305D-4391-BAC5-7A5CF189908B}" destId="{324ECBD7-FCED-4D68-B80E-F96F5EC303ED}" srcOrd="0" destOrd="0" presId="urn:microsoft.com/office/officeart/2005/8/layout/orgChart1"/>
    <dgm:cxn modelId="{D11EE97F-7725-4975-8773-1321BF69E7AA}" type="presParOf" srcId="{9EB8413C-305D-4391-BAC5-7A5CF189908B}" destId="{9664C252-A061-4E2E-B172-5832E60FF56B}" srcOrd="1" destOrd="0" presId="urn:microsoft.com/office/officeart/2005/8/layout/orgChart1"/>
    <dgm:cxn modelId="{B6E74F19-ACF0-4164-9DE5-78E35F1A32F6}" type="presParOf" srcId="{9664C252-A061-4E2E-B172-5832E60FF56B}" destId="{9DF4ABEF-349C-43B8-BD97-79215D9D03AE}" srcOrd="0" destOrd="0" presId="urn:microsoft.com/office/officeart/2005/8/layout/orgChart1"/>
    <dgm:cxn modelId="{56F9A0FD-91F4-4D31-A2C2-D65142B7C05E}" type="presParOf" srcId="{9DF4ABEF-349C-43B8-BD97-79215D9D03AE}" destId="{08F7749C-BC07-41DA-95CA-2BDFEF5788C2}" srcOrd="0" destOrd="0" presId="urn:microsoft.com/office/officeart/2005/8/layout/orgChart1"/>
    <dgm:cxn modelId="{8D0D404C-D46B-46D1-BFC7-BC53112AFAAF}" type="presParOf" srcId="{9DF4ABEF-349C-43B8-BD97-79215D9D03AE}" destId="{FFBBF874-2679-4623-B4F1-0FD52CC2BDCD}" srcOrd="1" destOrd="0" presId="urn:microsoft.com/office/officeart/2005/8/layout/orgChart1"/>
    <dgm:cxn modelId="{E903AEDB-913B-4D12-94CA-6C2AAA5E02CF}" type="presParOf" srcId="{9664C252-A061-4E2E-B172-5832E60FF56B}" destId="{D1D99119-C72A-44D0-85A0-2C31105C1B26}" srcOrd="1" destOrd="0" presId="urn:microsoft.com/office/officeart/2005/8/layout/orgChart1"/>
    <dgm:cxn modelId="{0C99EEFE-71FA-46CC-B0A5-37CE39366686}" type="presParOf" srcId="{D1D99119-C72A-44D0-85A0-2C31105C1B26}" destId="{A7053915-29C1-408C-8FED-F47BB92DBF6D}" srcOrd="0" destOrd="0" presId="urn:microsoft.com/office/officeart/2005/8/layout/orgChart1"/>
    <dgm:cxn modelId="{876B5D49-CD41-4F11-8228-28B0A7D16BEC}" type="presParOf" srcId="{D1D99119-C72A-44D0-85A0-2C31105C1B26}" destId="{9D68EC2A-936A-4C7F-B651-909C62400C47}" srcOrd="1" destOrd="0" presId="urn:microsoft.com/office/officeart/2005/8/layout/orgChart1"/>
    <dgm:cxn modelId="{DBB09EB6-5DCB-43A3-B360-BC2969BAB89A}" type="presParOf" srcId="{9D68EC2A-936A-4C7F-B651-909C62400C47}" destId="{6B543631-E609-427E-8BAB-C05495AD4CFA}" srcOrd="0" destOrd="0" presId="urn:microsoft.com/office/officeart/2005/8/layout/orgChart1"/>
    <dgm:cxn modelId="{56D20F31-C95A-4360-86D5-7517A1272E21}" type="presParOf" srcId="{6B543631-E609-427E-8BAB-C05495AD4CFA}" destId="{77AF0A9A-DD73-435D-AEF2-0ECE65D15D92}" srcOrd="0" destOrd="0" presId="urn:microsoft.com/office/officeart/2005/8/layout/orgChart1"/>
    <dgm:cxn modelId="{4918B271-7907-4DBA-8033-689C8A580345}" type="presParOf" srcId="{6B543631-E609-427E-8BAB-C05495AD4CFA}" destId="{6A1ED8BD-E8DF-4F64-BAC8-0A2F7B712F59}" srcOrd="1" destOrd="0" presId="urn:microsoft.com/office/officeart/2005/8/layout/orgChart1"/>
    <dgm:cxn modelId="{0898D622-D623-4F79-A67D-0811ED2C58A0}" type="presParOf" srcId="{9D68EC2A-936A-4C7F-B651-909C62400C47}" destId="{611E785D-7D27-4E58-9F14-67B736CC23FB}" srcOrd="1" destOrd="0" presId="urn:microsoft.com/office/officeart/2005/8/layout/orgChart1"/>
    <dgm:cxn modelId="{91071C10-2C62-469A-B53F-C0682941787A}" type="presParOf" srcId="{9D68EC2A-936A-4C7F-B651-909C62400C47}" destId="{B47630D3-FB0E-433D-8F6F-C28912DAE3C3}" srcOrd="2" destOrd="0" presId="urn:microsoft.com/office/officeart/2005/8/layout/orgChart1"/>
    <dgm:cxn modelId="{90F1BE33-8D66-4106-B578-0F4482997FAB}" type="presParOf" srcId="{9664C252-A061-4E2E-B172-5832E60FF56B}" destId="{DE5D347C-37E6-4DF6-9DBA-29600EA2E4BF}" srcOrd="2" destOrd="0" presId="urn:microsoft.com/office/officeart/2005/8/layout/orgChart1"/>
    <dgm:cxn modelId="{0F86DC2B-5197-4960-A800-7C9FD3116643}" type="presParOf" srcId="{DE5D347C-37E6-4DF6-9DBA-29600EA2E4BF}" destId="{A62451DB-989C-43EE-B428-310ED6C5256C}" srcOrd="0" destOrd="0" presId="urn:microsoft.com/office/officeart/2005/8/layout/orgChart1"/>
    <dgm:cxn modelId="{240F5DE8-337B-417A-A18C-AF2E2832516A}" type="presParOf" srcId="{DE5D347C-37E6-4DF6-9DBA-29600EA2E4BF}" destId="{28332566-1075-458F-AC32-F27EFE74B486}" srcOrd="1" destOrd="0" presId="urn:microsoft.com/office/officeart/2005/8/layout/orgChart1"/>
    <dgm:cxn modelId="{9A814DAD-B098-4E42-AB42-3EF4C921298A}" type="presParOf" srcId="{28332566-1075-458F-AC32-F27EFE74B486}" destId="{C8902DF2-AFD7-406C-8CE9-41E29DE645C3}" srcOrd="0" destOrd="0" presId="urn:microsoft.com/office/officeart/2005/8/layout/orgChart1"/>
    <dgm:cxn modelId="{4178CC4B-0BA5-420C-9CC7-B78A4EDD7EA5}" type="presParOf" srcId="{C8902DF2-AFD7-406C-8CE9-41E29DE645C3}" destId="{42C3F02C-B3D5-455D-B5C2-2FF86346387B}" srcOrd="0" destOrd="0" presId="urn:microsoft.com/office/officeart/2005/8/layout/orgChart1"/>
    <dgm:cxn modelId="{CBF4ECED-2F5C-4E66-A015-4A734E281F96}" type="presParOf" srcId="{C8902DF2-AFD7-406C-8CE9-41E29DE645C3}" destId="{02A5E17B-18F5-402A-903A-8F72DF32796C}" srcOrd="1" destOrd="0" presId="urn:microsoft.com/office/officeart/2005/8/layout/orgChart1"/>
    <dgm:cxn modelId="{452C8273-EC4E-424F-BE9E-ABE1526B4992}" type="presParOf" srcId="{28332566-1075-458F-AC32-F27EFE74B486}" destId="{FEF972C2-818A-4EFF-9487-66ABB878E4AF}" srcOrd="1" destOrd="0" presId="urn:microsoft.com/office/officeart/2005/8/layout/orgChart1"/>
    <dgm:cxn modelId="{76ABC187-0C31-447B-B6EB-CF05FDF4051E}" type="presParOf" srcId="{28332566-1075-458F-AC32-F27EFE74B486}" destId="{D8C57D89-5677-4042-A863-F391A8324B31}" srcOrd="2" destOrd="0" presId="urn:microsoft.com/office/officeart/2005/8/layout/orgChart1"/>
    <dgm:cxn modelId="{049A85E7-1987-423A-9ADF-62850235D1A7}" type="presParOf" srcId="{DE5D347C-37E6-4DF6-9DBA-29600EA2E4BF}" destId="{F93DA495-D5FD-4813-A536-EBE04672AEA1}" srcOrd="2" destOrd="0" presId="urn:microsoft.com/office/officeart/2005/8/layout/orgChart1"/>
    <dgm:cxn modelId="{BA1AFB44-012F-46CA-AB24-DC20BBA35FB6}" type="presParOf" srcId="{DE5D347C-37E6-4DF6-9DBA-29600EA2E4BF}" destId="{C23B3055-CA87-4DB5-80B0-CE3D0FFE6891}" srcOrd="3" destOrd="0" presId="urn:microsoft.com/office/officeart/2005/8/layout/orgChart1"/>
    <dgm:cxn modelId="{66C4B2AA-32B3-42E4-B56C-B21DF0A2C522}" type="presParOf" srcId="{C23B3055-CA87-4DB5-80B0-CE3D0FFE6891}" destId="{BD268D1A-3942-431F-8665-59518DAAC9B3}" srcOrd="0" destOrd="0" presId="urn:microsoft.com/office/officeart/2005/8/layout/orgChart1"/>
    <dgm:cxn modelId="{9DBA4E0E-E72A-43E3-9D56-32C428F7F8C5}" type="presParOf" srcId="{BD268D1A-3942-431F-8665-59518DAAC9B3}" destId="{8AB480E0-6FAD-41B0-87BC-3A24BB7DDAC5}" srcOrd="0" destOrd="0" presId="urn:microsoft.com/office/officeart/2005/8/layout/orgChart1"/>
    <dgm:cxn modelId="{8B2C29A4-C9DC-404B-872F-8A8898205EE4}" type="presParOf" srcId="{BD268D1A-3942-431F-8665-59518DAAC9B3}" destId="{2DBED51C-392C-484D-8652-0333114486CA}" srcOrd="1" destOrd="0" presId="urn:microsoft.com/office/officeart/2005/8/layout/orgChart1"/>
    <dgm:cxn modelId="{AFAB0657-9AD6-4DAE-B6CB-7FE65AA8F57E}" type="presParOf" srcId="{C23B3055-CA87-4DB5-80B0-CE3D0FFE6891}" destId="{64F1D9E5-D521-4F65-9532-D4BF66B0A109}" srcOrd="1" destOrd="0" presId="urn:microsoft.com/office/officeart/2005/8/layout/orgChart1"/>
    <dgm:cxn modelId="{7D152E43-B111-4020-BAAD-66FCAF3EFF84}" type="presParOf" srcId="{C23B3055-CA87-4DB5-80B0-CE3D0FFE6891}" destId="{DE1F2243-29EF-47B8-90D9-B4DA2ECCE15C}" srcOrd="2" destOrd="0" presId="urn:microsoft.com/office/officeart/2005/8/layout/orgChart1"/>
    <dgm:cxn modelId="{CE7B380A-7FB2-4AC4-B757-A11863E0464A}" type="presParOf" srcId="{77EDE81A-8172-4201-9054-9D7C707B032F}" destId="{ED2AC050-40F0-46E4-BD82-166718283A1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80DCC8-DF33-4095-967E-87AF0FE78981}" type="doc">
      <dgm:prSet loTypeId="urn:microsoft.com/office/officeart/2005/8/layout/hierarchy5" loCatId="hierarchy" qsTypeId="urn:microsoft.com/office/officeart/2005/8/quickstyle/3d9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421A0C4F-EE71-4BB9-8B39-30F9CA579E4E}">
      <dgm:prSet phldrT="[Text]" custT="1"/>
      <dgm:spPr/>
      <dgm:t>
        <a:bodyPr/>
        <a:lstStyle/>
        <a:p>
          <a:pPr rtl="1"/>
          <a:r>
            <a:rPr lang="ar-SA" sz="1600" b="1" smtClean="0"/>
            <a:t>جامعة</a:t>
          </a:r>
          <a:endParaRPr lang="ar-SA" sz="1600" b="1" dirty="0"/>
        </a:p>
      </dgm:t>
    </dgm:pt>
    <dgm:pt modelId="{ACA533B8-B6E3-4AE4-B83B-70ADD1C9E78B}" type="parTrans" cxnId="{61D7E546-FF2F-420E-A52E-0F886EBB92D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5081DABD-D65B-4020-BBB8-260467154D20}" type="sibTrans" cxnId="{61D7E546-FF2F-420E-A52E-0F886EBB92D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C0417CBF-693B-498B-945E-6B50AF4AB083}" type="asst">
      <dgm:prSet phldrT="[Text]" custT="1"/>
      <dgm:spPr/>
      <dgm:t>
        <a:bodyPr/>
        <a:lstStyle/>
        <a:p>
          <a:pPr rtl="1"/>
          <a:r>
            <a:rPr lang="ar-SA" sz="1600" b="1" smtClean="0"/>
            <a:t>مساعد1</a:t>
          </a:r>
          <a:endParaRPr lang="ar-SA" sz="1600" b="1" dirty="0"/>
        </a:p>
      </dgm:t>
    </dgm:pt>
    <dgm:pt modelId="{F5BAD62F-7356-4FAB-9904-8A2C8009DA2A}" type="parTrans" cxnId="{C85E2E31-A9DF-4F8C-BAD2-D8579593AAEC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76793F23-8C4C-4BA8-80CE-09F39B043316}" type="sibTrans" cxnId="{C85E2E31-A9DF-4F8C-BAD2-D8579593AAEC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274050D2-8C4A-4F6B-B290-86AFAE9699F5}">
      <dgm:prSet phldrT="[Text]" custT="1"/>
      <dgm:spPr/>
      <dgm:t>
        <a:bodyPr/>
        <a:lstStyle/>
        <a:p>
          <a:pPr rtl="1"/>
          <a:r>
            <a:rPr lang="ar-SA" sz="1600" b="1" smtClean="0"/>
            <a:t>مدير مالي</a:t>
          </a:r>
          <a:endParaRPr lang="ar-SA" sz="1600" b="1" dirty="0"/>
        </a:p>
      </dgm:t>
    </dgm:pt>
    <dgm:pt modelId="{A37581EB-C13A-4660-9DF6-CF8F60CD6064}" type="parTrans" cxnId="{00634233-8BD0-45BE-90A6-D120F3F8CFEA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5EB64C1C-A545-407E-92CD-AD6FAC472C17}" type="sibTrans" cxnId="{00634233-8BD0-45BE-90A6-D120F3F8CFEA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721E5019-D66C-4CB2-A360-9FB5B228F5A5}" type="asst">
      <dgm:prSet/>
      <dgm:spPr/>
      <dgm:t>
        <a:bodyPr/>
        <a:lstStyle/>
        <a:p>
          <a:pPr rtl="1"/>
          <a:r>
            <a:rPr lang="ar-SA" dirty="0" smtClean="0"/>
            <a:t>المراجعين</a:t>
          </a:r>
          <a:endParaRPr lang="ar-SA" dirty="0"/>
        </a:p>
      </dgm:t>
    </dgm:pt>
    <dgm:pt modelId="{A4AABD92-163F-49F0-9061-81007062DA2E}" type="parTrans" cxnId="{CAF4915A-718B-4B05-B103-F5BD1652E0EB}">
      <dgm:prSet/>
      <dgm:spPr/>
      <dgm:t>
        <a:bodyPr/>
        <a:lstStyle/>
        <a:p>
          <a:pPr rtl="1"/>
          <a:endParaRPr lang="ar-SA"/>
        </a:p>
      </dgm:t>
    </dgm:pt>
    <dgm:pt modelId="{DFD17156-6A41-4595-8353-62D5E545E741}" type="sibTrans" cxnId="{CAF4915A-718B-4B05-B103-F5BD1652E0EB}">
      <dgm:prSet/>
      <dgm:spPr/>
      <dgm:t>
        <a:bodyPr/>
        <a:lstStyle/>
        <a:p>
          <a:pPr rtl="1"/>
          <a:endParaRPr lang="ar-SA"/>
        </a:p>
      </dgm:t>
    </dgm:pt>
    <dgm:pt modelId="{9A298A5F-2F0E-4819-A962-62B5F0C12937}">
      <dgm:prSet/>
      <dgm:spPr/>
      <dgm:t>
        <a:bodyPr/>
        <a:lstStyle/>
        <a:p>
          <a:pPr rtl="1"/>
          <a:r>
            <a:rPr lang="ar-SA" dirty="0" smtClean="0"/>
            <a:t>مساعد2</a:t>
          </a:r>
          <a:endParaRPr lang="ar-SA" dirty="0"/>
        </a:p>
      </dgm:t>
    </dgm:pt>
    <dgm:pt modelId="{79C58195-371A-4371-A0D8-82AB2D1AEC91}" type="parTrans" cxnId="{45924B10-FDAC-4509-8853-B2E80C0B9886}">
      <dgm:prSet/>
      <dgm:spPr/>
      <dgm:t>
        <a:bodyPr/>
        <a:lstStyle/>
        <a:p>
          <a:pPr rtl="1"/>
          <a:endParaRPr lang="ar-SA"/>
        </a:p>
      </dgm:t>
    </dgm:pt>
    <dgm:pt modelId="{EBFD943C-CB78-4DA8-9E39-4ED9B0070DAA}" type="sibTrans" cxnId="{45924B10-FDAC-4509-8853-B2E80C0B9886}">
      <dgm:prSet/>
      <dgm:spPr/>
      <dgm:t>
        <a:bodyPr/>
        <a:lstStyle/>
        <a:p>
          <a:pPr rtl="1"/>
          <a:endParaRPr lang="ar-SA"/>
        </a:p>
      </dgm:t>
    </dgm:pt>
    <dgm:pt modelId="{3514D022-9A34-43F2-AFE9-D1BE7CC0670B}">
      <dgm:prSet/>
      <dgm:spPr/>
      <dgm:t>
        <a:bodyPr/>
        <a:lstStyle/>
        <a:p>
          <a:pPr rtl="1"/>
          <a:r>
            <a:rPr lang="ar-SA" dirty="0" smtClean="0"/>
            <a:t>سكرتير</a:t>
          </a:r>
          <a:endParaRPr lang="ar-SA" dirty="0"/>
        </a:p>
      </dgm:t>
    </dgm:pt>
    <dgm:pt modelId="{BA2131CD-BE29-48C7-8C5B-CB57F550AD45}" type="parTrans" cxnId="{708699C3-E14B-451A-BF07-CC3A02471395}">
      <dgm:prSet/>
      <dgm:spPr/>
      <dgm:t>
        <a:bodyPr/>
        <a:lstStyle/>
        <a:p>
          <a:pPr rtl="1"/>
          <a:endParaRPr lang="ar-SA"/>
        </a:p>
      </dgm:t>
    </dgm:pt>
    <dgm:pt modelId="{482FB34E-32BE-43D0-BFF5-BD901C7A3300}" type="sibTrans" cxnId="{708699C3-E14B-451A-BF07-CC3A02471395}">
      <dgm:prSet/>
      <dgm:spPr/>
      <dgm:t>
        <a:bodyPr/>
        <a:lstStyle/>
        <a:p>
          <a:pPr rtl="1"/>
          <a:endParaRPr lang="ar-SA"/>
        </a:p>
      </dgm:t>
    </dgm:pt>
    <dgm:pt modelId="{FB5F5631-9054-4F66-A183-A4BA7D1C6BD6}">
      <dgm:prSet phldrT="[Text]" custT="1"/>
      <dgm:spPr/>
      <dgm:t>
        <a:bodyPr/>
        <a:lstStyle/>
        <a:p>
          <a:pPr rtl="1"/>
          <a:r>
            <a:rPr lang="ar-SA" sz="1600" b="1" dirty="0" smtClean="0"/>
            <a:t>مدير تعهدات</a:t>
          </a:r>
          <a:endParaRPr lang="ar-SA" sz="1600" b="1" dirty="0"/>
        </a:p>
      </dgm:t>
    </dgm:pt>
    <dgm:pt modelId="{49BB2459-BBE4-41F1-8623-8EACCE9046C2}" type="sibTrans" cxnId="{DE0902D3-B13F-4013-B865-A3E3ED5B100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6A936A07-2B2B-4F4C-861D-37D4F7E6A050}" type="parTrans" cxnId="{DE0902D3-B13F-4013-B865-A3E3ED5B1008}">
      <dgm:prSet/>
      <dgm:spPr/>
      <dgm:t>
        <a:bodyPr/>
        <a:lstStyle/>
        <a:p>
          <a:pPr rtl="1"/>
          <a:endParaRPr lang="ar-SA" sz="1600" b="1">
            <a:solidFill>
              <a:srgbClr val="00B0F0"/>
            </a:solidFill>
          </a:endParaRPr>
        </a:p>
      </dgm:t>
    </dgm:pt>
    <dgm:pt modelId="{F0195C14-FBF1-4EB5-AF03-F6D65BDFB7C6}">
      <dgm:prSet/>
      <dgm:spPr/>
      <dgm:t>
        <a:bodyPr/>
        <a:lstStyle/>
        <a:p>
          <a:pPr rtl="1"/>
          <a:endParaRPr lang="ar-SA" dirty="0"/>
        </a:p>
      </dgm:t>
    </dgm:pt>
    <dgm:pt modelId="{DCDDA690-D5F7-4EBC-8E8C-0D62DC11B0A8}" type="parTrans" cxnId="{82019E09-8794-4D39-BE62-9B865EFFA0E9}">
      <dgm:prSet/>
      <dgm:spPr/>
      <dgm:t>
        <a:bodyPr/>
        <a:lstStyle/>
        <a:p>
          <a:pPr rtl="1"/>
          <a:endParaRPr lang="ar-SA"/>
        </a:p>
      </dgm:t>
    </dgm:pt>
    <dgm:pt modelId="{CF952BE7-D91D-4575-85C5-E9D9C8955A49}" type="sibTrans" cxnId="{82019E09-8794-4D39-BE62-9B865EFFA0E9}">
      <dgm:prSet/>
      <dgm:spPr/>
      <dgm:t>
        <a:bodyPr/>
        <a:lstStyle/>
        <a:p>
          <a:pPr rtl="1"/>
          <a:endParaRPr lang="ar-SA"/>
        </a:p>
      </dgm:t>
    </dgm:pt>
    <dgm:pt modelId="{ADD71861-C8FD-4599-854A-A873CCA68F1B}" type="asst">
      <dgm:prSet/>
      <dgm:spPr/>
      <dgm:t>
        <a:bodyPr/>
        <a:lstStyle/>
        <a:p>
          <a:pPr rtl="1"/>
          <a:endParaRPr lang="ar-SA" dirty="0"/>
        </a:p>
      </dgm:t>
    </dgm:pt>
    <dgm:pt modelId="{D4D78C48-CCFA-4BD9-A7C9-38C942C9ECC1}" type="parTrans" cxnId="{D384F257-AF9B-4298-85E2-299070AE40DB}">
      <dgm:prSet/>
      <dgm:spPr/>
      <dgm:t>
        <a:bodyPr/>
        <a:lstStyle/>
        <a:p>
          <a:pPr rtl="1"/>
          <a:endParaRPr lang="ar-SA"/>
        </a:p>
      </dgm:t>
    </dgm:pt>
    <dgm:pt modelId="{ADC3566D-8874-4585-AA24-2EE5A021583E}" type="sibTrans" cxnId="{D384F257-AF9B-4298-85E2-299070AE40DB}">
      <dgm:prSet/>
      <dgm:spPr/>
      <dgm:t>
        <a:bodyPr/>
        <a:lstStyle/>
        <a:p>
          <a:pPr rtl="1"/>
          <a:endParaRPr lang="ar-SA"/>
        </a:p>
      </dgm:t>
    </dgm:pt>
    <dgm:pt modelId="{89B4177E-4AAD-4210-BEDC-9F527B715AEA}" type="asst">
      <dgm:prSet/>
      <dgm:spPr/>
      <dgm:t>
        <a:bodyPr/>
        <a:lstStyle/>
        <a:p>
          <a:pPr rtl="1"/>
          <a:endParaRPr lang="ar-SA" dirty="0"/>
        </a:p>
      </dgm:t>
    </dgm:pt>
    <dgm:pt modelId="{520BA610-DB6C-440C-A60A-56D9510AC790}" type="parTrans" cxnId="{284FC67E-2633-40D9-A657-C622D3765DFA}">
      <dgm:prSet/>
      <dgm:spPr/>
      <dgm:t>
        <a:bodyPr/>
        <a:lstStyle/>
        <a:p>
          <a:pPr rtl="1"/>
          <a:endParaRPr lang="ar-SA"/>
        </a:p>
      </dgm:t>
    </dgm:pt>
    <dgm:pt modelId="{B4D08AA5-1D7A-4844-A925-7727EEF77B6B}" type="sibTrans" cxnId="{284FC67E-2633-40D9-A657-C622D3765DFA}">
      <dgm:prSet/>
      <dgm:spPr/>
      <dgm:t>
        <a:bodyPr/>
        <a:lstStyle/>
        <a:p>
          <a:pPr rtl="1"/>
          <a:endParaRPr lang="ar-SA"/>
        </a:p>
      </dgm:t>
    </dgm:pt>
    <dgm:pt modelId="{785FB2F1-5141-475E-B8F2-0DD5AF528760}" type="pres">
      <dgm:prSet presAssocID="{A580DCC8-DF33-4095-967E-87AF0FE7898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B3EB5E8-AC37-4712-AEF2-A0DE9421BC6C}" type="pres">
      <dgm:prSet presAssocID="{A580DCC8-DF33-4095-967E-87AF0FE78981}" presName="hierFlow" presStyleCnt="0"/>
      <dgm:spPr/>
      <dgm:t>
        <a:bodyPr/>
        <a:lstStyle/>
        <a:p>
          <a:endParaRPr lang="en-US"/>
        </a:p>
      </dgm:t>
    </dgm:pt>
    <dgm:pt modelId="{88FC9D43-9BD0-41DC-91CB-B212F1E169AA}" type="pres">
      <dgm:prSet presAssocID="{A580DCC8-DF33-4095-967E-87AF0FE78981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BA97BB5-7BD8-4440-8239-2B14040C0127}" type="pres">
      <dgm:prSet presAssocID="{421A0C4F-EE71-4BB9-8B39-30F9CA579E4E}" presName="Name17" presStyleCnt="0"/>
      <dgm:spPr/>
      <dgm:t>
        <a:bodyPr/>
        <a:lstStyle/>
        <a:p>
          <a:endParaRPr lang="en-US"/>
        </a:p>
      </dgm:t>
    </dgm:pt>
    <dgm:pt modelId="{214D509F-47D6-4576-80EB-67B466990652}" type="pres">
      <dgm:prSet presAssocID="{421A0C4F-EE71-4BB9-8B39-30F9CA579E4E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E6DE23B-8662-432B-A9F7-E1F0AE160E66}" type="pres">
      <dgm:prSet presAssocID="{421A0C4F-EE71-4BB9-8B39-30F9CA579E4E}" presName="hierChild2" presStyleCnt="0"/>
      <dgm:spPr/>
      <dgm:t>
        <a:bodyPr/>
        <a:lstStyle/>
        <a:p>
          <a:endParaRPr lang="en-US"/>
        </a:p>
      </dgm:t>
    </dgm:pt>
    <dgm:pt modelId="{53CC6E6A-7A37-4F61-AFF5-059255F2C1A9}" type="pres">
      <dgm:prSet presAssocID="{F5BAD62F-7356-4FAB-9904-8A2C8009DA2A}" presName="Name25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75087CFC-6BEF-46FD-928C-DC31D7710FA3}" type="pres">
      <dgm:prSet presAssocID="{F5BAD62F-7356-4FAB-9904-8A2C8009DA2A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2FCBE97B-3155-431B-A5E9-778D8AC37D49}" type="pres">
      <dgm:prSet presAssocID="{C0417CBF-693B-498B-945E-6B50AF4AB083}" presName="Name30" presStyleCnt="0"/>
      <dgm:spPr/>
      <dgm:t>
        <a:bodyPr/>
        <a:lstStyle/>
        <a:p>
          <a:endParaRPr lang="en-US"/>
        </a:p>
      </dgm:t>
    </dgm:pt>
    <dgm:pt modelId="{E5FAEA58-5843-4A50-AADC-88CF51453AD2}" type="pres">
      <dgm:prSet presAssocID="{C0417CBF-693B-498B-945E-6B50AF4AB083}" presName="level2Shape" presStyleLbl="asst1" presStyleIdx="0" presStyleCnt="4"/>
      <dgm:spPr/>
      <dgm:t>
        <a:bodyPr/>
        <a:lstStyle/>
        <a:p>
          <a:pPr rtl="1"/>
          <a:endParaRPr lang="ar-SA"/>
        </a:p>
      </dgm:t>
    </dgm:pt>
    <dgm:pt modelId="{4A6B632F-4BC3-4A2A-925D-30CE286C39DA}" type="pres">
      <dgm:prSet presAssocID="{C0417CBF-693B-498B-945E-6B50AF4AB083}" presName="hierChild3" presStyleCnt="0"/>
      <dgm:spPr/>
      <dgm:t>
        <a:bodyPr/>
        <a:lstStyle/>
        <a:p>
          <a:endParaRPr lang="en-US"/>
        </a:p>
      </dgm:t>
    </dgm:pt>
    <dgm:pt modelId="{A3FAB327-0222-4CF0-A9B7-A0DD7F5E3B30}" type="pres">
      <dgm:prSet presAssocID="{79C58195-371A-4371-A0D8-82AB2D1AEC91}" presName="Name25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A9096F98-61A9-48D7-8822-8D902C5C51D3}" type="pres">
      <dgm:prSet presAssocID="{79C58195-371A-4371-A0D8-82AB2D1AEC91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8DB3C24C-9BBB-4539-AF1F-25ECC404A532}" type="pres">
      <dgm:prSet presAssocID="{9A298A5F-2F0E-4819-A962-62B5F0C12937}" presName="Name30" presStyleCnt="0"/>
      <dgm:spPr/>
      <dgm:t>
        <a:bodyPr/>
        <a:lstStyle/>
        <a:p>
          <a:endParaRPr lang="en-US"/>
        </a:p>
      </dgm:t>
    </dgm:pt>
    <dgm:pt modelId="{E00AE1CB-6D4C-46AA-8E75-5B1F68EC0A52}" type="pres">
      <dgm:prSet presAssocID="{9A298A5F-2F0E-4819-A962-62B5F0C12937}" presName="level2Shape" presStyleLbl="node2" presStyleIdx="0" presStyleCnt="3"/>
      <dgm:spPr/>
      <dgm:t>
        <a:bodyPr/>
        <a:lstStyle/>
        <a:p>
          <a:pPr rtl="1"/>
          <a:endParaRPr lang="ar-SA"/>
        </a:p>
      </dgm:t>
    </dgm:pt>
    <dgm:pt modelId="{0490CD59-180A-4F89-B0E4-61D31EB4A408}" type="pres">
      <dgm:prSet presAssocID="{9A298A5F-2F0E-4819-A962-62B5F0C12937}" presName="hierChild3" presStyleCnt="0"/>
      <dgm:spPr/>
      <dgm:t>
        <a:bodyPr/>
        <a:lstStyle/>
        <a:p>
          <a:endParaRPr lang="en-US"/>
        </a:p>
      </dgm:t>
    </dgm:pt>
    <dgm:pt modelId="{E5A4AAD9-4A85-449A-97BC-B015E6FDEE4C}" type="pres">
      <dgm:prSet presAssocID="{BA2131CD-BE29-48C7-8C5B-CB57F550AD45}" presName="Name25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DCCB8975-3AAF-46B5-960D-32E52D39968B}" type="pres">
      <dgm:prSet presAssocID="{BA2131CD-BE29-48C7-8C5B-CB57F550AD45}" presName="connTx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006D5FDF-BECE-4130-AD45-35B4F200F116}" type="pres">
      <dgm:prSet presAssocID="{3514D022-9A34-43F2-AFE9-D1BE7CC0670B}" presName="Name30" presStyleCnt="0"/>
      <dgm:spPr/>
      <dgm:t>
        <a:bodyPr/>
        <a:lstStyle/>
        <a:p>
          <a:endParaRPr lang="en-US"/>
        </a:p>
      </dgm:t>
    </dgm:pt>
    <dgm:pt modelId="{B61AEB14-B2E0-4C05-8247-F0E3FC679B24}" type="pres">
      <dgm:prSet presAssocID="{3514D022-9A34-43F2-AFE9-D1BE7CC0670B}" presName="level2Shape" presStyleLbl="node3" presStyleIdx="0" presStyleCnt="2"/>
      <dgm:spPr/>
      <dgm:t>
        <a:bodyPr/>
        <a:lstStyle/>
        <a:p>
          <a:pPr rtl="1"/>
          <a:endParaRPr lang="ar-SA"/>
        </a:p>
      </dgm:t>
    </dgm:pt>
    <dgm:pt modelId="{DAEF1637-ADF3-4572-BEB6-1E376A0268D3}" type="pres">
      <dgm:prSet presAssocID="{3514D022-9A34-43F2-AFE9-D1BE7CC0670B}" presName="hierChild3" presStyleCnt="0"/>
      <dgm:spPr/>
      <dgm:t>
        <a:bodyPr/>
        <a:lstStyle/>
        <a:p>
          <a:endParaRPr lang="en-US"/>
        </a:p>
      </dgm:t>
    </dgm:pt>
    <dgm:pt modelId="{F63DE30F-108B-40C3-AFFD-F8D0F84BCF9C}" type="pres">
      <dgm:prSet presAssocID="{A4AABD92-163F-49F0-9061-81007062DA2E}" presName="Name25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EB87099C-E430-4E7C-AC56-246454543685}" type="pres">
      <dgm:prSet presAssocID="{A4AABD92-163F-49F0-9061-81007062DA2E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AA22BFE1-6444-4D42-9B32-F898310AE3BC}" type="pres">
      <dgm:prSet presAssocID="{721E5019-D66C-4CB2-A360-9FB5B228F5A5}" presName="Name30" presStyleCnt="0"/>
      <dgm:spPr/>
      <dgm:t>
        <a:bodyPr/>
        <a:lstStyle/>
        <a:p>
          <a:endParaRPr lang="en-US"/>
        </a:p>
      </dgm:t>
    </dgm:pt>
    <dgm:pt modelId="{7101DB64-387A-45DB-A87F-3BF37302EF98}" type="pres">
      <dgm:prSet presAssocID="{721E5019-D66C-4CB2-A360-9FB5B228F5A5}" presName="level2Shape" presStyleLbl="asst1" presStyleIdx="1" presStyleCnt="4"/>
      <dgm:spPr/>
      <dgm:t>
        <a:bodyPr/>
        <a:lstStyle/>
        <a:p>
          <a:pPr rtl="1"/>
          <a:endParaRPr lang="ar-SA"/>
        </a:p>
      </dgm:t>
    </dgm:pt>
    <dgm:pt modelId="{850B49D4-F410-4DD5-8B74-394DF2535869}" type="pres">
      <dgm:prSet presAssocID="{721E5019-D66C-4CB2-A360-9FB5B228F5A5}" presName="hierChild3" presStyleCnt="0"/>
      <dgm:spPr/>
      <dgm:t>
        <a:bodyPr/>
        <a:lstStyle/>
        <a:p>
          <a:endParaRPr lang="en-US"/>
        </a:p>
      </dgm:t>
    </dgm:pt>
    <dgm:pt modelId="{48B6D20C-45D3-4C95-9DB3-75FD47C3C136}" type="pres">
      <dgm:prSet presAssocID="{DCDDA690-D5F7-4EBC-8E8C-0D62DC11B0A8}" presName="Name25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C797C5CA-C54F-409C-9FAA-B2DABF276821}" type="pres">
      <dgm:prSet presAssocID="{DCDDA690-D5F7-4EBC-8E8C-0D62DC11B0A8}" presName="connTx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BAA35D38-67D4-4ECF-B814-C2B0854C30F5}" type="pres">
      <dgm:prSet presAssocID="{F0195C14-FBF1-4EB5-AF03-F6D65BDFB7C6}" presName="Name30" presStyleCnt="0"/>
      <dgm:spPr/>
      <dgm:t>
        <a:bodyPr/>
        <a:lstStyle/>
        <a:p>
          <a:endParaRPr lang="en-US"/>
        </a:p>
      </dgm:t>
    </dgm:pt>
    <dgm:pt modelId="{0DC3A0EC-72C1-4663-B282-E4D2B14942B6}" type="pres">
      <dgm:prSet presAssocID="{F0195C14-FBF1-4EB5-AF03-F6D65BDFB7C6}" presName="level2Shape" presStyleLbl="node3" presStyleIdx="1" presStyleCnt="2"/>
      <dgm:spPr/>
      <dgm:t>
        <a:bodyPr/>
        <a:lstStyle/>
        <a:p>
          <a:pPr rtl="1"/>
          <a:endParaRPr lang="ar-SA"/>
        </a:p>
      </dgm:t>
    </dgm:pt>
    <dgm:pt modelId="{A4D21F1D-EA6C-4AB7-82F4-A7EE500A7B65}" type="pres">
      <dgm:prSet presAssocID="{F0195C14-FBF1-4EB5-AF03-F6D65BDFB7C6}" presName="hierChild3" presStyleCnt="0"/>
      <dgm:spPr/>
      <dgm:t>
        <a:bodyPr/>
        <a:lstStyle/>
        <a:p>
          <a:endParaRPr lang="en-US"/>
        </a:p>
      </dgm:t>
    </dgm:pt>
    <dgm:pt modelId="{9F789C25-D9B7-4EE5-A293-970F2E52B75E}" type="pres">
      <dgm:prSet presAssocID="{D4D78C48-CCFA-4BD9-A7C9-38C942C9ECC1}" presName="Name25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23762AC6-4630-4B4E-8B14-73B0C8687C14}" type="pres">
      <dgm:prSet presAssocID="{D4D78C48-CCFA-4BD9-A7C9-38C942C9ECC1}" presName="connTx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147A56E7-E008-46EF-8A05-61BDA5D3903F}" type="pres">
      <dgm:prSet presAssocID="{ADD71861-C8FD-4599-854A-A873CCA68F1B}" presName="Name30" presStyleCnt="0"/>
      <dgm:spPr/>
      <dgm:t>
        <a:bodyPr/>
        <a:lstStyle/>
        <a:p>
          <a:endParaRPr lang="en-US"/>
        </a:p>
      </dgm:t>
    </dgm:pt>
    <dgm:pt modelId="{8099DE77-B56E-44A5-A6F2-B067EB319DF4}" type="pres">
      <dgm:prSet presAssocID="{ADD71861-C8FD-4599-854A-A873CCA68F1B}" presName="level2Shape" presStyleLbl="asst1" presStyleIdx="2" presStyleCnt="4"/>
      <dgm:spPr/>
      <dgm:t>
        <a:bodyPr/>
        <a:lstStyle/>
        <a:p>
          <a:pPr rtl="1"/>
          <a:endParaRPr lang="ar-SA"/>
        </a:p>
      </dgm:t>
    </dgm:pt>
    <dgm:pt modelId="{D7F7EF10-F41A-41F5-810A-7E7BCA09E388}" type="pres">
      <dgm:prSet presAssocID="{ADD71861-C8FD-4599-854A-A873CCA68F1B}" presName="hierChild3" presStyleCnt="0"/>
      <dgm:spPr/>
      <dgm:t>
        <a:bodyPr/>
        <a:lstStyle/>
        <a:p>
          <a:endParaRPr lang="en-US"/>
        </a:p>
      </dgm:t>
    </dgm:pt>
    <dgm:pt modelId="{99401B18-F17F-46A3-8E88-53B7C9CF9F4F}" type="pres">
      <dgm:prSet presAssocID="{520BA610-DB6C-440C-A60A-56D9510AC790}" presName="Name25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24138188-2229-4CBC-AE08-CE953F100655}" type="pres">
      <dgm:prSet presAssocID="{520BA610-DB6C-440C-A60A-56D9510AC790}" presName="connTx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9A45452D-E117-48B3-8DF1-A470B5D57554}" type="pres">
      <dgm:prSet presAssocID="{89B4177E-4AAD-4210-BEDC-9F527B715AEA}" presName="Name30" presStyleCnt="0"/>
      <dgm:spPr/>
      <dgm:t>
        <a:bodyPr/>
        <a:lstStyle/>
        <a:p>
          <a:endParaRPr lang="en-US"/>
        </a:p>
      </dgm:t>
    </dgm:pt>
    <dgm:pt modelId="{4EBB7284-F3F9-4BCA-A172-7E51E3A84EDE}" type="pres">
      <dgm:prSet presAssocID="{89B4177E-4AAD-4210-BEDC-9F527B715AEA}" presName="level2Shape" presStyleLbl="asst1" presStyleIdx="3" presStyleCnt="4"/>
      <dgm:spPr/>
      <dgm:t>
        <a:bodyPr/>
        <a:lstStyle/>
        <a:p>
          <a:pPr rtl="1"/>
          <a:endParaRPr lang="ar-SA"/>
        </a:p>
      </dgm:t>
    </dgm:pt>
    <dgm:pt modelId="{D966A027-8A04-48F3-873B-80E03BA475E2}" type="pres">
      <dgm:prSet presAssocID="{89B4177E-4AAD-4210-BEDC-9F527B715AEA}" presName="hierChild3" presStyleCnt="0"/>
      <dgm:spPr/>
      <dgm:t>
        <a:bodyPr/>
        <a:lstStyle/>
        <a:p>
          <a:endParaRPr lang="en-US"/>
        </a:p>
      </dgm:t>
    </dgm:pt>
    <dgm:pt modelId="{DAE3F77E-EF40-43C7-81BD-9E6357E927BD}" type="pres">
      <dgm:prSet presAssocID="{6A936A07-2B2B-4F4C-861D-37D4F7E6A050}" presName="Name25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0BAFB44A-A177-4CA3-B2D2-0B5C6E4E660C}" type="pres">
      <dgm:prSet presAssocID="{6A936A07-2B2B-4F4C-861D-37D4F7E6A050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DE725144-918C-4B9C-9EA0-706FB6BF4DC3}" type="pres">
      <dgm:prSet presAssocID="{FB5F5631-9054-4F66-A183-A4BA7D1C6BD6}" presName="Name30" presStyleCnt="0"/>
      <dgm:spPr/>
      <dgm:t>
        <a:bodyPr/>
        <a:lstStyle/>
        <a:p>
          <a:endParaRPr lang="en-US"/>
        </a:p>
      </dgm:t>
    </dgm:pt>
    <dgm:pt modelId="{AE7E39B9-6C93-4C7F-A1C0-E9F440A137CA}" type="pres">
      <dgm:prSet presAssocID="{FB5F5631-9054-4F66-A183-A4BA7D1C6BD6}" presName="level2Shape" presStyleLbl="node2" presStyleIdx="1" presStyleCnt="3"/>
      <dgm:spPr/>
      <dgm:t>
        <a:bodyPr/>
        <a:lstStyle/>
        <a:p>
          <a:pPr rtl="1"/>
          <a:endParaRPr lang="ar-SA"/>
        </a:p>
      </dgm:t>
    </dgm:pt>
    <dgm:pt modelId="{9CCA7AC1-3E65-4E3A-B35D-AF56DE59988F}" type="pres">
      <dgm:prSet presAssocID="{FB5F5631-9054-4F66-A183-A4BA7D1C6BD6}" presName="hierChild3" presStyleCnt="0"/>
      <dgm:spPr/>
      <dgm:t>
        <a:bodyPr/>
        <a:lstStyle/>
        <a:p>
          <a:endParaRPr lang="en-US"/>
        </a:p>
      </dgm:t>
    </dgm:pt>
    <dgm:pt modelId="{B9B4B508-7E89-42D6-A1D4-57C667FD2132}" type="pres">
      <dgm:prSet presAssocID="{A37581EB-C13A-4660-9DF6-CF8F60CD6064}" presName="Name25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B3B84F09-4622-4B85-8D67-215E21A70327}" type="pres">
      <dgm:prSet presAssocID="{A37581EB-C13A-4660-9DF6-CF8F60CD6064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F2F2CFE5-6630-4FA8-B860-30EBE8A4B6D1}" type="pres">
      <dgm:prSet presAssocID="{274050D2-8C4A-4F6B-B290-86AFAE9699F5}" presName="Name30" presStyleCnt="0"/>
      <dgm:spPr/>
      <dgm:t>
        <a:bodyPr/>
        <a:lstStyle/>
        <a:p>
          <a:endParaRPr lang="en-US"/>
        </a:p>
      </dgm:t>
    </dgm:pt>
    <dgm:pt modelId="{3AA8F2EF-6D68-4584-9C02-6A8F1DF56653}" type="pres">
      <dgm:prSet presAssocID="{274050D2-8C4A-4F6B-B290-86AFAE9699F5}" presName="level2Shape" presStyleLbl="node2" presStyleIdx="2" presStyleCnt="3"/>
      <dgm:spPr/>
      <dgm:t>
        <a:bodyPr/>
        <a:lstStyle/>
        <a:p>
          <a:pPr rtl="1"/>
          <a:endParaRPr lang="ar-SA"/>
        </a:p>
      </dgm:t>
    </dgm:pt>
    <dgm:pt modelId="{D2AC1F6C-E49E-4B1B-92CF-8D073871A794}" type="pres">
      <dgm:prSet presAssocID="{274050D2-8C4A-4F6B-B290-86AFAE9699F5}" presName="hierChild3" presStyleCnt="0"/>
      <dgm:spPr/>
      <dgm:t>
        <a:bodyPr/>
        <a:lstStyle/>
        <a:p>
          <a:endParaRPr lang="en-US"/>
        </a:p>
      </dgm:t>
    </dgm:pt>
    <dgm:pt modelId="{D4A81E9D-267A-45BA-A70A-38268C81C144}" type="pres">
      <dgm:prSet presAssocID="{A580DCC8-DF33-4095-967E-87AF0FE78981}" presName="bgShapesFlow" presStyleCnt="0"/>
      <dgm:spPr/>
      <dgm:t>
        <a:bodyPr/>
        <a:lstStyle/>
        <a:p>
          <a:endParaRPr lang="en-US"/>
        </a:p>
      </dgm:t>
    </dgm:pt>
  </dgm:ptLst>
  <dgm:cxnLst>
    <dgm:cxn modelId="{82019E09-8794-4D39-BE62-9B865EFFA0E9}" srcId="{721E5019-D66C-4CB2-A360-9FB5B228F5A5}" destId="{F0195C14-FBF1-4EB5-AF03-F6D65BDFB7C6}" srcOrd="0" destOrd="0" parTransId="{DCDDA690-D5F7-4EBC-8E8C-0D62DC11B0A8}" sibTransId="{CF952BE7-D91D-4575-85C5-E9D9C8955A49}"/>
    <dgm:cxn modelId="{708699C3-E14B-451A-BF07-CC3A02471395}" srcId="{9A298A5F-2F0E-4819-A962-62B5F0C12937}" destId="{3514D022-9A34-43F2-AFE9-D1BE7CC0670B}" srcOrd="0" destOrd="0" parTransId="{BA2131CD-BE29-48C7-8C5B-CB57F550AD45}" sibTransId="{482FB34E-32BE-43D0-BFF5-BD901C7A3300}"/>
    <dgm:cxn modelId="{2D011C80-A4EA-4035-81AF-C5FBD5E4491E}" type="presOf" srcId="{D4D78C48-CCFA-4BD9-A7C9-38C942C9ECC1}" destId="{23762AC6-4630-4B4E-8B14-73B0C8687C14}" srcOrd="1" destOrd="0" presId="urn:microsoft.com/office/officeart/2005/8/layout/hierarchy5"/>
    <dgm:cxn modelId="{F6E617ED-F2F7-49B0-9674-ED3145FA7C11}" type="presOf" srcId="{F5BAD62F-7356-4FAB-9904-8A2C8009DA2A}" destId="{53CC6E6A-7A37-4F61-AFF5-059255F2C1A9}" srcOrd="0" destOrd="0" presId="urn:microsoft.com/office/officeart/2005/8/layout/hierarchy5"/>
    <dgm:cxn modelId="{FA095FBA-EBB3-46E0-B622-3A72406A1C8A}" type="presOf" srcId="{FB5F5631-9054-4F66-A183-A4BA7D1C6BD6}" destId="{AE7E39B9-6C93-4C7F-A1C0-E9F440A137CA}" srcOrd="0" destOrd="0" presId="urn:microsoft.com/office/officeart/2005/8/layout/hierarchy5"/>
    <dgm:cxn modelId="{9FD1A394-0C27-4A3F-9766-AB2CB1AE4D44}" type="presOf" srcId="{A37581EB-C13A-4660-9DF6-CF8F60CD6064}" destId="{B9B4B508-7E89-42D6-A1D4-57C667FD2132}" srcOrd="0" destOrd="0" presId="urn:microsoft.com/office/officeart/2005/8/layout/hierarchy5"/>
    <dgm:cxn modelId="{026FDA6C-60AD-44CB-9A85-B2456755AB33}" type="presOf" srcId="{ADD71861-C8FD-4599-854A-A873CCA68F1B}" destId="{8099DE77-B56E-44A5-A6F2-B067EB319DF4}" srcOrd="0" destOrd="0" presId="urn:microsoft.com/office/officeart/2005/8/layout/hierarchy5"/>
    <dgm:cxn modelId="{7D31FFDA-A393-448A-BE7D-9FD924017C3B}" type="presOf" srcId="{89B4177E-4AAD-4210-BEDC-9F527B715AEA}" destId="{4EBB7284-F3F9-4BCA-A172-7E51E3A84EDE}" srcOrd="0" destOrd="0" presId="urn:microsoft.com/office/officeart/2005/8/layout/hierarchy5"/>
    <dgm:cxn modelId="{BD02F8FA-F66D-41DA-9A4E-CD6BC7D408AC}" type="presOf" srcId="{D4D78C48-CCFA-4BD9-A7C9-38C942C9ECC1}" destId="{9F789C25-D9B7-4EE5-A293-970F2E52B75E}" srcOrd="0" destOrd="0" presId="urn:microsoft.com/office/officeart/2005/8/layout/hierarchy5"/>
    <dgm:cxn modelId="{2D10057A-463C-4D90-BC94-D8C4DEB4B06F}" type="presOf" srcId="{6A936A07-2B2B-4F4C-861D-37D4F7E6A050}" destId="{DAE3F77E-EF40-43C7-81BD-9E6357E927BD}" srcOrd="0" destOrd="0" presId="urn:microsoft.com/office/officeart/2005/8/layout/hierarchy5"/>
    <dgm:cxn modelId="{8AD32901-C2C4-43E8-907A-078B1C81FB76}" type="presOf" srcId="{DCDDA690-D5F7-4EBC-8E8C-0D62DC11B0A8}" destId="{48B6D20C-45D3-4C95-9DB3-75FD47C3C136}" srcOrd="0" destOrd="0" presId="urn:microsoft.com/office/officeart/2005/8/layout/hierarchy5"/>
    <dgm:cxn modelId="{CAF4915A-718B-4B05-B103-F5BD1652E0EB}" srcId="{421A0C4F-EE71-4BB9-8B39-30F9CA579E4E}" destId="{721E5019-D66C-4CB2-A360-9FB5B228F5A5}" srcOrd="2" destOrd="0" parTransId="{A4AABD92-163F-49F0-9061-81007062DA2E}" sibTransId="{DFD17156-6A41-4595-8353-62D5E545E741}"/>
    <dgm:cxn modelId="{DE0902D3-B13F-4013-B865-A3E3ED5B1008}" srcId="{421A0C4F-EE71-4BB9-8B39-30F9CA579E4E}" destId="{FB5F5631-9054-4F66-A183-A4BA7D1C6BD6}" srcOrd="3" destOrd="0" parTransId="{6A936A07-2B2B-4F4C-861D-37D4F7E6A050}" sibTransId="{49BB2459-BBE4-41F1-8623-8EACCE9046C2}"/>
    <dgm:cxn modelId="{58D198D7-9568-4DDB-8E2F-58DED4A3AB96}" type="presOf" srcId="{C0417CBF-693B-498B-945E-6B50AF4AB083}" destId="{E5FAEA58-5843-4A50-AADC-88CF51453AD2}" srcOrd="0" destOrd="0" presId="urn:microsoft.com/office/officeart/2005/8/layout/hierarchy5"/>
    <dgm:cxn modelId="{C85E2E31-A9DF-4F8C-BAD2-D8579593AAEC}" srcId="{421A0C4F-EE71-4BB9-8B39-30F9CA579E4E}" destId="{C0417CBF-693B-498B-945E-6B50AF4AB083}" srcOrd="0" destOrd="0" parTransId="{F5BAD62F-7356-4FAB-9904-8A2C8009DA2A}" sibTransId="{76793F23-8C4C-4BA8-80CE-09F39B043316}"/>
    <dgm:cxn modelId="{78B57808-EE28-4C7E-B05C-C1ADC0CD0B69}" type="presOf" srcId="{79C58195-371A-4371-A0D8-82AB2D1AEC91}" destId="{A9096F98-61A9-48D7-8822-8D902C5C51D3}" srcOrd="1" destOrd="0" presId="urn:microsoft.com/office/officeart/2005/8/layout/hierarchy5"/>
    <dgm:cxn modelId="{00634233-8BD0-45BE-90A6-D120F3F8CFEA}" srcId="{421A0C4F-EE71-4BB9-8B39-30F9CA579E4E}" destId="{274050D2-8C4A-4F6B-B290-86AFAE9699F5}" srcOrd="4" destOrd="0" parTransId="{A37581EB-C13A-4660-9DF6-CF8F60CD6064}" sibTransId="{5EB64C1C-A545-407E-92CD-AD6FAC472C17}"/>
    <dgm:cxn modelId="{9C2995D1-7E9A-435F-A4B7-A6FB98960E67}" type="presOf" srcId="{DCDDA690-D5F7-4EBC-8E8C-0D62DC11B0A8}" destId="{C797C5CA-C54F-409C-9FAA-B2DABF276821}" srcOrd="1" destOrd="0" presId="urn:microsoft.com/office/officeart/2005/8/layout/hierarchy5"/>
    <dgm:cxn modelId="{136D5310-CC44-44BA-9F87-1772F6E21816}" type="presOf" srcId="{6A936A07-2B2B-4F4C-861D-37D4F7E6A050}" destId="{0BAFB44A-A177-4CA3-B2D2-0B5C6E4E660C}" srcOrd="1" destOrd="0" presId="urn:microsoft.com/office/officeart/2005/8/layout/hierarchy5"/>
    <dgm:cxn modelId="{43F9BE95-AC15-406B-AB0F-EAB2229F59E2}" type="presOf" srcId="{421A0C4F-EE71-4BB9-8B39-30F9CA579E4E}" destId="{214D509F-47D6-4576-80EB-67B466990652}" srcOrd="0" destOrd="0" presId="urn:microsoft.com/office/officeart/2005/8/layout/hierarchy5"/>
    <dgm:cxn modelId="{5AFE6671-B28A-4826-93C6-3058326E6EEB}" type="presOf" srcId="{520BA610-DB6C-440C-A60A-56D9510AC790}" destId="{24138188-2229-4CBC-AE08-CE953F100655}" srcOrd="1" destOrd="0" presId="urn:microsoft.com/office/officeart/2005/8/layout/hierarchy5"/>
    <dgm:cxn modelId="{B1BA0028-F8C2-4217-8223-A925D7740BBC}" type="presOf" srcId="{79C58195-371A-4371-A0D8-82AB2D1AEC91}" destId="{A3FAB327-0222-4CF0-A9B7-A0DD7F5E3B30}" srcOrd="0" destOrd="0" presId="urn:microsoft.com/office/officeart/2005/8/layout/hierarchy5"/>
    <dgm:cxn modelId="{BCCC2B84-A8B1-4D45-9C25-9DA4B3DDC7E5}" type="presOf" srcId="{9A298A5F-2F0E-4819-A962-62B5F0C12937}" destId="{E00AE1CB-6D4C-46AA-8E75-5B1F68EC0A52}" srcOrd="0" destOrd="0" presId="urn:microsoft.com/office/officeart/2005/8/layout/hierarchy5"/>
    <dgm:cxn modelId="{2B385D7E-DA2E-4E96-9767-30F103A5F552}" type="presOf" srcId="{520BA610-DB6C-440C-A60A-56D9510AC790}" destId="{99401B18-F17F-46A3-8E88-53B7C9CF9F4F}" srcOrd="0" destOrd="0" presId="urn:microsoft.com/office/officeart/2005/8/layout/hierarchy5"/>
    <dgm:cxn modelId="{993C6B38-0A04-4318-BD19-964246C5D7F4}" type="presOf" srcId="{A4AABD92-163F-49F0-9061-81007062DA2E}" destId="{EB87099C-E430-4E7C-AC56-246454543685}" srcOrd="1" destOrd="0" presId="urn:microsoft.com/office/officeart/2005/8/layout/hierarchy5"/>
    <dgm:cxn modelId="{D384F257-AF9B-4298-85E2-299070AE40DB}" srcId="{721E5019-D66C-4CB2-A360-9FB5B228F5A5}" destId="{ADD71861-C8FD-4599-854A-A873CCA68F1B}" srcOrd="1" destOrd="0" parTransId="{D4D78C48-CCFA-4BD9-A7C9-38C942C9ECC1}" sibTransId="{ADC3566D-8874-4585-AA24-2EE5A021583E}"/>
    <dgm:cxn modelId="{284FC67E-2633-40D9-A657-C622D3765DFA}" srcId="{721E5019-D66C-4CB2-A360-9FB5B228F5A5}" destId="{89B4177E-4AAD-4210-BEDC-9F527B715AEA}" srcOrd="2" destOrd="0" parTransId="{520BA610-DB6C-440C-A60A-56D9510AC790}" sibTransId="{B4D08AA5-1D7A-4844-A925-7727EEF77B6B}"/>
    <dgm:cxn modelId="{4E47BF14-E8D3-4443-A2D9-76D8B2614ED4}" type="presOf" srcId="{721E5019-D66C-4CB2-A360-9FB5B228F5A5}" destId="{7101DB64-387A-45DB-A87F-3BF37302EF98}" srcOrd="0" destOrd="0" presId="urn:microsoft.com/office/officeart/2005/8/layout/hierarchy5"/>
    <dgm:cxn modelId="{31108F4A-9CC5-40DA-B89B-2B3D7BBC1590}" type="presOf" srcId="{3514D022-9A34-43F2-AFE9-D1BE7CC0670B}" destId="{B61AEB14-B2E0-4C05-8247-F0E3FC679B24}" srcOrd="0" destOrd="0" presId="urn:microsoft.com/office/officeart/2005/8/layout/hierarchy5"/>
    <dgm:cxn modelId="{4694F05A-9C0C-4296-9A5B-E4158CAC19B5}" type="presOf" srcId="{BA2131CD-BE29-48C7-8C5B-CB57F550AD45}" destId="{E5A4AAD9-4A85-449A-97BC-B015E6FDEE4C}" srcOrd="0" destOrd="0" presId="urn:microsoft.com/office/officeart/2005/8/layout/hierarchy5"/>
    <dgm:cxn modelId="{85BA5A91-0972-4C77-8369-DB0BD1E436CA}" type="presOf" srcId="{F5BAD62F-7356-4FAB-9904-8A2C8009DA2A}" destId="{75087CFC-6BEF-46FD-928C-DC31D7710FA3}" srcOrd="1" destOrd="0" presId="urn:microsoft.com/office/officeart/2005/8/layout/hierarchy5"/>
    <dgm:cxn modelId="{821C65E1-2B1D-41EE-A36D-AA13FFE27FE7}" type="presOf" srcId="{A580DCC8-DF33-4095-967E-87AF0FE78981}" destId="{785FB2F1-5141-475E-B8F2-0DD5AF528760}" srcOrd="0" destOrd="0" presId="urn:microsoft.com/office/officeart/2005/8/layout/hierarchy5"/>
    <dgm:cxn modelId="{F50E3821-9D13-47DC-82CF-22ABF4920692}" type="presOf" srcId="{F0195C14-FBF1-4EB5-AF03-F6D65BDFB7C6}" destId="{0DC3A0EC-72C1-4663-B282-E4D2B14942B6}" srcOrd="0" destOrd="0" presId="urn:microsoft.com/office/officeart/2005/8/layout/hierarchy5"/>
    <dgm:cxn modelId="{040EDC73-D508-4687-9309-0D74C670ED8C}" type="presOf" srcId="{BA2131CD-BE29-48C7-8C5B-CB57F550AD45}" destId="{DCCB8975-3AAF-46B5-960D-32E52D39968B}" srcOrd="1" destOrd="0" presId="urn:microsoft.com/office/officeart/2005/8/layout/hierarchy5"/>
    <dgm:cxn modelId="{60E105E0-2F3A-4FB7-84BD-93243896F535}" type="presOf" srcId="{A37581EB-C13A-4660-9DF6-CF8F60CD6064}" destId="{B3B84F09-4622-4B85-8D67-215E21A70327}" srcOrd="1" destOrd="0" presId="urn:microsoft.com/office/officeart/2005/8/layout/hierarchy5"/>
    <dgm:cxn modelId="{61D7E546-FF2F-420E-A52E-0F886EBB92D8}" srcId="{A580DCC8-DF33-4095-967E-87AF0FE78981}" destId="{421A0C4F-EE71-4BB9-8B39-30F9CA579E4E}" srcOrd="0" destOrd="0" parTransId="{ACA533B8-B6E3-4AE4-B83B-70ADD1C9E78B}" sibTransId="{5081DABD-D65B-4020-BBB8-260467154D20}"/>
    <dgm:cxn modelId="{45924B10-FDAC-4509-8853-B2E80C0B9886}" srcId="{421A0C4F-EE71-4BB9-8B39-30F9CA579E4E}" destId="{9A298A5F-2F0E-4819-A962-62B5F0C12937}" srcOrd="1" destOrd="0" parTransId="{79C58195-371A-4371-A0D8-82AB2D1AEC91}" sibTransId="{EBFD943C-CB78-4DA8-9E39-4ED9B0070DAA}"/>
    <dgm:cxn modelId="{57612B11-FAFC-4A05-972A-0257D8AA4813}" type="presOf" srcId="{A4AABD92-163F-49F0-9061-81007062DA2E}" destId="{F63DE30F-108B-40C3-AFFD-F8D0F84BCF9C}" srcOrd="0" destOrd="0" presId="urn:microsoft.com/office/officeart/2005/8/layout/hierarchy5"/>
    <dgm:cxn modelId="{7093662E-3E29-405A-A9C9-8843A2A207FA}" type="presOf" srcId="{274050D2-8C4A-4F6B-B290-86AFAE9699F5}" destId="{3AA8F2EF-6D68-4584-9C02-6A8F1DF56653}" srcOrd="0" destOrd="0" presId="urn:microsoft.com/office/officeart/2005/8/layout/hierarchy5"/>
    <dgm:cxn modelId="{E9CD114A-B827-4722-B318-107C020DFC3B}" type="presParOf" srcId="{785FB2F1-5141-475E-B8F2-0DD5AF528760}" destId="{0B3EB5E8-AC37-4712-AEF2-A0DE9421BC6C}" srcOrd="0" destOrd="0" presId="urn:microsoft.com/office/officeart/2005/8/layout/hierarchy5"/>
    <dgm:cxn modelId="{D3DAE628-27DE-4DC2-90B4-95CE6DE9EB9E}" type="presParOf" srcId="{0B3EB5E8-AC37-4712-AEF2-A0DE9421BC6C}" destId="{88FC9D43-9BD0-41DC-91CB-B212F1E169AA}" srcOrd="0" destOrd="0" presId="urn:microsoft.com/office/officeart/2005/8/layout/hierarchy5"/>
    <dgm:cxn modelId="{B5FBC97C-663D-40A8-A652-FE2F95AE3C0E}" type="presParOf" srcId="{88FC9D43-9BD0-41DC-91CB-B212F1E169AA}" destId="{ABA97BB5-7BD8-4440-8239-2B14040C0127}" srcOrd="0" destOrd="0" presId="urn:microsoft.com/office/officeart/2005/8/layout/hierarchy5"/>
    <dgm:cxn modelId="{735FE2D9-C802-49CC-AD8E-10DB9EEF979A}" type="presParOf" srcId="{ABA97BB5-7BD8-4440-8239-2B14040C0127}" destId="{214D509F-47D6-4576-80EB-67B466990652}" srcOrd="0" destOrd="0" presId="urn:microsoft.com/office/officeart/2005/8/layout/hierarchy5"/>
    <dgm:cxn modelId="{D4B46F8A-4003-45BD-BCB8-24756C5E22EB}" type="presParOf" srcId="{ABA97BB5-7BD8-4440-8239-2B14040C0127}" destId="{7E6DE23B-8662-432B-A9F7-E1F0AE160E66}" srcOrd="1" destOrd="0" presId="urn:microsoft.com/office/officeart/2005/8/layout/hierarchy5"/>
    <dgm:cxn modelId="{CED955B6-3D15-475C-93EE-0566F346AAD7}" type="presParOf" srcId="{7E6DE23B-8662-432B-A9F7-E1F0AE160E66}" destId="{53CC6E6A-7A37-4F61-AFF5-059255F2C1A9}" srcOrd="0" destOrd="0" presId="urn:microsoft.com/office/officeart/2005/8/layout/hierarchy5"/>
    <dgm:cxn modelId="{BEF81061-E6A5-4A20-B327-0D1B67F832E9}" type="presParOf" srcId="{53CC6E6A-7A37-4F61-AFF5-059255F2C1A9}" destId="{75087CFC-6BEF-46FD-928C-DC31D7710FA3}" srcOrd="0" destOrd="0" presId="urn:microsoft.com/office/officeart/2005/8/layout/hierarchy5"/>
    <dgm:cxn modelId="{D08BBB37-D32D-4DB2-8DF1-E9B0887DE995}" type="presParOf" srcId="{7E6DE23B-8662-432B-A9F7-E1F0AE160E66}" destId="{2FCBE97B-3155-431B-A5E9-778D8AC37D49}" srcOrd="1" destOrd="0" presId="urn:microsoft.com/office/officeart/2005/8/layout/hierarchy5"/>
    <dgm:cxn modelId="{35EB2695-A3BB-4491-9F6A-A203227BB0C8}" type="presParOf" srcId="{2FCBE97B-3155-431B-A5E9-778D8AC37D49}" destId="{E5FAEA58-5843-4A50-AADC-88CF51453AD2}" srcOrd="0" destOrd="0" presId="urn:microsoft.com/office/officeart/2005/8/layout/hierarchy5"/>
    <dgm:cxn modelId="{E2E6801A-2EB6-422A-85A1-7DA87F51CBA0}" type="presParOf" srcId="{2FCBE97B-3155-431B-A5E9-778D8AC37D49}" destId="{4A6B632F-4BC3-4A2A-925D-30CE286C39DA}" srcOrd="1" destOrd="0" presId="urn:microsoft.com/office/officeart/2005/8/layout/hierarchy5"/>
    <dgm:cxn modelId="{CFE84338-4A1A-4CD2-A960-E963E8C79D0B}" type="presParOf" srcId="{7E6DE23B-8662-432B-A9F7-E1F0AE160E66}" destId="{A3FAB327-0222-4CF0-A9B7-A0DD7F5E3B30}" srcOrd="2" destOrd="0" presId="urn:microsoft.com/office/officeart/2005/8/layout/hierarchy5"/>
    <dgm:cxn modelId="{2B17BD1A-64BC-4131-ADD9-7BE83A1FA117}" type="presParOf" srcId="{A3FAB327-0222-4CF0-A9B7-A0DD7F5E3B30}" destId="{A9096F98-61A9-48D7-8822-8D902C5C51D3}" srcOrd="0" destOrd="0" presId="urn:microsoft.com/office/officeart/2005/8/layout/hierarchy5"/>
    <dgm:cxn modelId="{81A07A1A-E317-4E46-B3F5-752C4BA43CE0}" type="presParOf" srcId="{7E6DE23B-8662-432B-A9F7-E1F0AE160E66}" destId="{8DB3C24C-9BBB-4539-AF1F-25ECC404A532}" srcOrd="3" destOrd="0" presId="urn:microsoft.com/office/officeart/2005/8/layout/hierarchy5"/>
    <dgm:cxn modelId="{DE75E8DF-FA7D-4E1D-B2E6-A9D7038220C6}" type="presParOf" srcId="{8DB3C24C-9BBB-4539-AF1F-25ECC404A532}" destId="{E00AE1CB-6D4C-46AA-8E75-5B1F68EC0A52}" srcOrd="0" destOrd="0" presId="urn:microsoft.com/office/officeart/2005/8/layout/hierarchy5"/>
    <dgm:cxn modelId="{19BD965A-B169-4492-B252-EFDDFD672A19}" type="presParOf" srcId="{8DB3C24C-9BBB-4539-AF1F-25ECC404A532}" destId="{0490CD59-180A-4F89-B0E4-61D31EB4A408}" srcOrd="1" destOrd="0" presId="urn:microsoft.com/office/officeart/2005/8/layout/hierarchy5"/>
    <dgm:cxn modelId="{8325F867-FA89-42CB-9FE4-0ED22F1799E0}" type="presParOf" srcId="{0490CD59-180A-4F89-B0E4-61D31EB4A408}" destId="{E5A4AAD9-4A85-449A-97BC-B015E6FDEE4C}" srcOrd="0" destOrd="0" presId="urn:microsoft.com/office/officeart/2005/8/layout/hierarchy5"/>
    <dgm:cxn modelId="{22FC7A14-9988-4C41-8F02-7DEB7A42B2BA}" type="presParOf" srcId="{E5A4AAD9-4A85-449A-97BC-B015E6FDEE4C}" destId="{DCCB8975-3AAF-46B5-960D-32E52D39968B}" srcOrd="0" destOrd="0" presId="urn:microsoft.com/office/officeart/2005/8/layout/hierarchy5"/>
    <dgm:cxn modelId="{2ACEBEF2-216C-4580-997E-57ADDD5752AA}" type="presParOf" srcId="{0490CD59-180A-4F89-B0E4-61D31EB4A408}" destId="{006D5FDF-BECE-4130-AD45-35B4F200F116}" srcOrd="1" destOrd="0" presId="urn:microsoft.com/office/officeart/2005/8/layout/hierarchy5"/>
    <dgm:cxn modelId="{C5D35C1A-3489-4F45-9285-3B40CDC6C167}" type="presParOf" srcId="{006D5FDF-BECE-4130-AD45-35B4F200F116}" destId="{B61AEB14-B2E0-4C05-8247-F0E3FC679B24}" srcOrd="0" destOrd="0" presId="urn:microsoft.com/office/officeart/2005/8/layout/hierarchy5"/>
    <dgm:cxn modelId="{7867F7AC-D4BE-4344-992C-9FDDCCFBF4F8}" type="presParOf" srcId="{006D5FDF-BECE-4130-AD45-35B4F200F116}" destId="{DAEF1637-ADF3-4572-BEB6-1E376A0268D3}" srcOrd="1" destOrd="0" presId="urn:microsoft.com/office/officeart/2005/8/layout/hierarchy5"/>
    <dgm:cxn modelId="{CE778784-0A06-48CD-AAA3-6FC76FB2B59E}" type="presParOf" srcId="{7E6DE23B-8662-432B-A9F7-E1F0AE160E66}" destId="{F63DE30F-108B-40C3-AFFD-F8D0F84BCF9C}" srcOrd="4" destOrd="0" presId="urn:microsoft.com/office/officeart/2005/8/layout/hierarchy5"/>
    <dgm:cxn modelId="{216282C6-6DD9-4356-B775-C46EA1B4AD6B}" type="presParOf" srcId="{F63DE30F-108B-40C3-AFFD-F8D0F84BCF9C}" destId="{EB87099C-E430-4E7C-AC56-246454543685}" srcOrd="0" destOrd="0" presId="urn:microsoft.com/office/officeart/2005/8/layout/hierarchy5"/>
    <dgm:cxn modelId="{E808D769-2565-4C69-B306-5A60D02F6D85}" type="presParOf" srcId="{7E6DE23B-8662-432B-A9F7-E1F0AE160E66}" destId="{AA22BFE1-6444-4D42-9B32-F898310AE3BC}" srcOrd="5" destOrd="0" presId="urn:microsoft.com/office/officeart/2005/8/layout/hierarchy5"/>
    <dgm:cxn modelId="{60E3BDCD-0885-4058-96B3-1DCFEDF73099}" type="presParOf" srcId="{AA22BFE1-6444-4D42-9B32-F898310AE3BC}" destId="{7101DB64-387A-45DB-A87F-3BF37302EF98}" srcOrd="0" destOrd="0" presId="urn:microsoft.com/office/officeart/2005/8/layout/hierarchy5"/>
    <dgm:cxn modelId="{B15F5FA2-D88B-40B8-A405-452958EB28DC}" type="presParOf" srcId="{AA22BFE1-6444-4D42-9B32-F898310AE3BC}" destId="{850B49D4-F410-4DD5-8B74-394DF2535869}" srcOrd="1" destOrd="0" presId="urn:microsoft.com/office/officeart/2005/8/layout/hierarchy5"/>
    <dgm:cxn modelId="{EF85231C-623B-4A4F-8765-8D7183318F89}" type="presParOf" srcId="{850B49D4-F410-4DD5-8B74-394DF2535869}" destId="{48B6D20C-45D3-4C95-9DB3-75FD47C3C136}" srcOrd="0" destOrd="0" presId="urn:microsoft.com/office/officeart/2005/8/layout/hierarchy5"/>
    <dgm:cxn modelId="{2BA1A3C4-9EDD-4AE8-A5B6-E04F464E2AE1}" type="presParOf" srcId="{48B6D20C-45D3-4C95-9DB3-75FD47C3C136}" destId="{C797C5CA-C54F-409C-9FAA-B2DABF276821}" srcOrd="0" destOrd="0" presId="urn:microsoft.com/office/officeart/2005/8/layout/hierarchy5"/>
    <dgm:cxn modelId="{9300CA74-C633-4A1A-A3E3-77990F455195}" type="presParOf" srcId="{850B49D4-F410-4DD5-8B74-394DF2535869}" destId="{BAA35D38-67D4-4ECF-B814-C2B0854C30F5}" srcOrd="1" destOrd="0" presId="urn:microsoft.com/office/officeart/2005/8/layout/hierarchy5"/>
    <dgm:cxn modelId="{B458D390-3DBD-4BC6-AF14-206314DBACE8}" type="presParOf" srcId="{BAA35D38-67D4-4ECF-B814-C2B0854C30F5}" destId="{0DC3A0EC-72C1-4663-B282-E4D2B14942B6}" srcOrd="0" destOrd="0" presId="urn:microsoft.com/office/officeart/2005/8/layout/hierarchy5"/>
    <dgm:cxn modelId="{7CDD668A-1458-43E7-A6A7-0E14C8FB8A0F}" type="presParOf" srcId="{BAA35D38-67D4-4ECF-B814-C2B0854C30F5}" destId="{A4D21F1D-EA6C-4AB7-82F4-A7EE500A7B65}" srcOrd="1" destOrd="0" presId="urn:microsoft.com/office/officeart/2005/8/layout/hierarchy5"/>
    <dgm:cxn modelId="{AB8F2A74-0DD8-4556-9F2C-A82C669B9753}" type="presParOf" srcId="{850B49D4-F410-4DD5-8B74-394DF2535869}" destId="{9F789C25-D9B7-4EE5-A293-970F2E52B75E}" srcOrd="2" destOrd="0" presId="urn:microsoft.com/office/officeart/2005/8/layout/hierarchy5"/>
    <dgm:cxn modelId="{165DA5BF-51CD-43AD-975D-E4C7BA8E2CEA}" type="presParOf" srcId="{9F789C25-D9B7-4EE5-A293-970F2E52B75E}" destId="{23762AC6-4630-4B4E-8B14-73B0C8687C14}" srcOrd="0" destOrd="0" presId="urn:microsoft.com/office/officeart/2005/8/layout/hierarchy5"/>
    <dgm:cxn modelId="{61C6B092-512A-4F11-9909-97D3603B1D1E}" type="presParOf" srcId="{850B49D4-F410-4DD5-8B74-394DF2535869}" destId="{147A56E7-E008-46EF-8A05-61BDA5D3903F}" srcOrd="3" destOrd="0" presId="urn:microsoft.com/office/officeart/2005/8/layout/hierarchy5"/>
    <dgm:cxn modelId="{6AB1B9B6-E262-4914-91F9-D7EE90129210}" type="presParOf" srcId="{147A56E7-E008-46EF-8A05-61BDA5D3903F}" destId="{8099DE77-B56E-44A5-A6F2-B067EB319DF4}" srcOrd="0" destOrd="0" presId="urn:microsoft.com/office/officeart/2005/8/layout/hierarchy5"/>
    <dgm:cxn modelId="{3C8F763C-E865-4314-B3D2-21A674E00704}" type="presParOf" srcId="{147A56E7-E008-46EF-8A05-61BDA5D3903F}" destId="{D7F7EF10-F41A-41F5-810A-7E7BCA09E388}" srcOrd="1" destOrd="0" presId="urn:microsoft.com/office/officeart/2005/8/layout/hierarchy5"/>
    <dgm:cxn modelId="{AE7810D2-EC71-4C0C-A258-9C7E47C7AEBF}" type="presParOf" srcId="{850B49D4-F410-4DD5-8B74-394DF2535869}" destId="{99401B18-F17F-46A3-8E88-53B7C9CF9F4F}" srcOrd="4" destOrd="0" presId="urn:microsoft.com/office/officeart/2005/8/layout/hierarchy5"/>
    <dgm:cxn modelId="{65263D4A-64DA-463F-B6D6-11443CA9E17B}" type="presParOf" srcId="{99401B18-F17F-46A3-8E88-53B7C9CF9F4F}" destId="{24138188-2229-4CBC-AE08-CE953F100655}" srcOrd="0" destOrd="0" presId="urn:microsoft.com/office/officeart/2005/8/layout/hierarchy5"/>
    <dgm:cxn modelId="{C08375F5-A9A5-494B-831F-DBF409AC8302}" type="presParOf" srcId="{850B49D4-F410-4DD5-8B74-394DF2535869}" destId="{9A45452D-E117-48B3-8DF1-A470B5D57554}" srcOrd="5" destOrd="0" presId="urn:microsoft.com/office/officeart/2005/8/layout/hierarchy5"/>
    <dgm:cxn modelId="{6C2D5D33-8F9C-4161-AFA7-DE0945F01E32}" type="presParOf" srcId="{9A45452D-E117-48B3-8DF1-A470B5D57554}" destId="{4EBB7284-F3F9-4BCA-A172-7E51E3A84EDE}" srcOrd="0" destOrd="0" presId="urn:microsoft.com/office/officeart/2005/8/layout/hierarchy5"/>
    <dgm:cxn modelId="{E2322BAD-4902-4521-AAA6-1694EEA9A296}" type="presParOf" srcId="{9A45452D-E117-48B3-8DF1-A470B5D57554}" destId="{D966A027-8A04-48F3-873B-80E03BA475E2}" srcOrd="1" destOrd="0" presId="urn:microsoft.com/office/officeart/2005/8/layout/hierarchy5"/>
    <dgm:cxn modelId="{60B4A892-7857-474B-A960-38CC18F1557F}" type="presParOf" srcId="{7E6DE23B-8662-432B-A9F7-E1F0AE160E66}" destId="{DAE3F77E-EF40-43C7-81BD-9E6357E927BD}" srcOrd="6" destOrd="0" presId="urn:microsoft.com/office/officeart/2005/8/layout/hierarchy5"/>
    <dgm:cxn modelId="{C0215FD8-5917-446B-82B0-C1ADAC55B42A}" type="presParOf" srcId="{DAE3F77E-EF40-43C7-81BD-9E6357E927BD}" destId="{0BAFB44A-A177-4CA3-B2D2-0B5C6E4E660C}" srcOrd="0" destOrd="0" presId="urn:microsoft.com/office/officeart/2005/8/layout/hierarchy5"/>
    <dgm:cxn modelId="{AA68EAC4-500C-4319-9C72-3FCC21E7FD3E}" type="presParOf" srcId="{7E6DE23B-8662-432B-A9F7-E1F0AE160E66}" destId="{DE725144-918C-4B9C-9EA0-706FB6BF4DC3}" srcOrd="7" destOrd="0" presId="urn:microsoft.com/office/officeart/2005/8/layout/hierarchy5"/>
    <dgm:cxn modelId="{AA36481A-A89B-40EF-A1EE-3636B2AABF06}" type="presParOf" srcId="{DE725144-918C-4B9C-9EA0-706FB6BF4DC3}" destId="{AE7E39B9-6C93-4C7F-A1C0-E9F440A137CA}" srcOrd="0" destOrd="0" presId="urn:microsoft.com/office/officeart/2005/8/layout/hierarchy5"/>
    <dgm:cxn modelId="{1DBBC6DE-3E56-44C0-B8B7-D2EF6672C9C7}" type="presParOf" srcId="{DE725144-918C-4B9C-9EA0-706FB6BF4DC3}" destId="{9CCA7AC1-3E65-4E3A-B35D-AF56DE59988F}" srcOrd="1" destOrd="0" presId="urn:microsoft.com/office/officeart/2005/8/layout/hierarchy5"/>
    <dgm:cxn modelId="{727D63FC-D2E0-401C-B5F3-EF8B64E51511}" type="presParOf" srcId="{7E6DE23B-8662-432B-A9F7-E1F0AE160E66}" destId="{B9B4B508-7E89-42D6-A1D4-57C667FD2132}" srcOrd="8" destOrd="0" presId="urn:microsoft.com/office/officeart/2005/8/layout/hierarchy5"/>
    <dgm:cxn modelId="{9A771EA9-76FA-4D5B-8D15-2C48BB4BBCB1}" type="presParOf" srcId="{B9B4B508-7E89-42D6-A1D4-57C667FD2132}" destId="{B3B84F09-4622-4B85-8D67-215E21A70327}" srcOrd="0" destOrd="0" presId="urn:microsoft.com/office/officeart/2005/8/layout/hierarchy5"/>
    <dgm:cxn modelId="{48E40B1A-D25E-450B-B564-AD4DD5A70828}" type="presParOf" srcId="{7E6DE23B-8662-432B-A9F7-E1F0AE160E66}" destId="{F2F2CFE5-6630-4FA8-B860-30EBE8A4B6D1}" srcOrd="9" destOrd="0" presId="urn:microsoft.com/office/officeart/2005/8/layout/hierarchy5"/>
    <dgm:cxn modelId="{3310020E-4037-47B8-BA09-33AEFCE10382}" type="presParOf" srcId="{F2F2CFE5-6630-4FA8-B860-30EBE8A4B6D1}" destId="{3AA8F2EF-6D68-4584-9C02-6A8F1DF56653}" srcOrd="0" destOrd="0" presId="urn:microsoft.com/office/officeart/2005/8/layout/hierarchy5"/>
    <dgm:cxn modelId="{9147D6BB-FEA7-4373-B4F7-E4087DC9E68D}" type="presParOf" srcId="{F2F2CFE5-6630-4FA8-B860-30EBE8A4B6D1}" destId="{D2AC1F6C-E49E-4B1B-92CF-8D073871A794}" srcOrd="1" destOrd="0" presId="urn:microsoft.com/office/officeart/2005/8/layout/hierarchy5"/>
    <dgm:cxn modelId="{A4B436B8-B185-4A82-8C83-1A2A81CD783C}" type="presParOf" srcId="{785FB2F1-5141-475E-B8F2-0DD5AF528760}" destId="{D4A81E9D-267A-45BA-A70A-38268C81C144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80DCC8-DF33-4095-967E-87AF0FE78981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21A0C4F-EE71-4BB9-8B39-30F9CA579E4E}">
      <dgm:prSet phldrT="[Text]"/>
      <dgm:spPr/>
      <dgm:t>
        <a:bodyPr/>
        <a:lstStyle/>
        <a:p>
          <a:pPr rtl="1"/>
          <a:r>
            <a:rPr lang="ar-SA" dirty="0" smtClean="0"/>
            <a:t>جامعة</a:t>
          </a:r>
          <a:endParaRPr lang="ar-SA" dirty="0"/>
        </a:p>
      </dgm:t>
    </dgm:pt>
    <dgm:pt modelId="{ACA533B8-B6E3-4AE4-B83B-70ADD1C9E78B}" type="parTrans" cxnId="{61D7E546-FF2F-420E-A52E-0F886EBB92D8}">
      <dgm:prSet/>
      <dgm:spPr/>
      <dgm:t>
        <a:bodyPr/>
        <a:lstStyle/>
        <a:p>
          <a:pPr rtl="1"/>
          <a:endParaRPr lang="ar-SA"/>
        </a:p>
      </dgm:t>
    </dgm:pt>
    <dgm:pt modelId="{5081DABD-D65B-4020-BBB8-260467154D20}" type="sibTrans" cxnId="{61D7E546-FF2F-420E-A52E-0F886EBB92D8}">
      <dgm:prSet/>
      <dgm:spPr/>
      <dgm:t>
        <a:bodyPr/>
        <a:lstStyle/>
        <a:p>
          <a:pPr rtl="1"/>
          <a:endParaRPr lang="ar-SA"/>
        </a:p>
      </dgm:t>
    </dgm:pt>
    <dgm:pt modelId="{C0417CBF-693B-498B-945E-6B50AF4AB083}" type="asst">
      <dgm:prSet phldrT="[Text]"/>
      <dgm:spPr/>
      <dgm:t>
        <a:bodyPr/>
        <a:lstStyle/>
        <a:p>
          <a:pPr rtl="1"/>
          <a:r>
            <a:rPr lang="ar-SA" dirty="0" smtClean="0"/>
            <a:t>مساعد1</a:t>
          </a:r>
          <a:endParaRPr lang="ar-SA" dirty="0"/>
        </a:p>
      </dgm:t>
    </dgm:pt>
    <dgm:pt modelId="{F5BAD62F-7356-4FAB-9904-8A2C8009DA2A}" type="parTrans" cxnId="{C85E2E31-A9DF-4F8C-BAD2-D8579593AAEC}">
      <dgm:prSet/>
      <dgm:spPr/>
      <dgm:t>
        <a:bodyPr/>
        <a:lstStyle/>
        <a:p>
          <a:pPr rtl="1"/>
          <a:endParaRPr lang="ar-SA"/>
        </a:p>
      </dgm:t>
    </dgm:pt>
    <dgm:pt modelId="{76793F23-8C4C-4BA8-80CE-09F39B043316}" type="sibTrans" cxnId="{C85E2E31-A9DF-4F8C-BAD2-D8579593AAEC}">
      <dgm:prSet/>
      <dgm:spPr/>
      <dgm:t>
        <a:bodyPr/>
        <a:lstStyle/>
        <a:p>
          <a:pPr rtl="1"/>
          <a:endParaRPr lang="ar-SA"/>
        </a:p>
      </dgm:t>
    </dgm:pt>
    <dgm:pt modelId="{274050D2-8C4A-4F6B-B290-86AFAE9699F5}">
      <dgm:prSet phldrT="[Text]"/>
      <dgm:spPr/>
      <dgm:t>
        <a:bodyPr/>
        <a:lstStyle/>
        <a:p>
          <a:pPr rtl="1"/>
          <a:r>
            <a:rPr lang="ar-SA" dirty="0" smtClean="0"/>
            <a:t>مدير مالي</a:t>
          </a:r>
          <a:endParaRPr lang="ar-SA" dirty="0"/>
        </a:p>
      </dgm:t>
    </dgm:pt>
    <dgm:pt modelId="{A37581EB-C13A-4660-9DF6-CF8F60CD6064}" type="parTrans" cxnId="{00634233-8BD0-45BE-90A6-D120F3F8CFEA}">
      <dgm:prSet/>
      <dgm:spPr/>
      <dgm:t>
        <a:bodyPr/>
        <a:lstStyle/>
        <a:p>
          <a:pPr rtl="1"/>
          <a:endParaRPr lang="ar-SA"/>
        </a:p>
      </dgm:t>
    </dgm:pt>
    <dgm:pt modelId="{5EB64C1C-A545-407E-92CD-AD6FAC472C17}" type="sibTrans" cxnId="{00634233-8BD0-45BE-90A6-D120F3F8CFEA}">
      <dgm:prSet/>
      <dgm:spPr/>
      <dgm:t>
        <a:bodyPr/>
        <a:lstStyle/>
        <a:p>
          <a:pPr rtl="1"/>
          <a:endParaRPr lang="ar-SA"/>
        </a:p>
      </dgm:t>
    </dgm:pt>
    <dgm:pt modelId="{721E5019-D66C-4CB2-A360-9FB5B228F5A5}" type="asst">
      <dgm:prSet/>
      <dgm:spPr/>
      <dgm:t>
        <a:bodyPr/>
        <a:lstStyle/>
        <a:p>
          <a:pPr rtl="1"/>
          <a:r>
            <a:rPr lang="ar-SA" dirty="0" smtClean="0"/>
            <a:t>المراجعين</a:t>
          </a:r>
          <a:endParaRPr lang="ar-SA" dirty="0"/>
        </a:p>
      </dgm:t>
    </dgm:pt>
    <dgm:pt modelId="{A4AABD92-163F-49F0-9061-81007062DA2E}" type="parTrans" cxnId="{CAF4915A-718B-4B05-B103-F5BD1652E0EB}">
      <dgm:prSet/>
      <dgm:spPr/>
      <dgm:t>
        <a:bodyPr/>
        <a:lstStyle/>
        <a:p>
          <a:pPr rtl="1"/>
          <a:endParaRPr lang="ar-SA"/>
        </a:p>
      </dgm:t>
    </dgm:pt>
    <dgm:pt modelId="{DFD17156-6A41-4595-8353-62D5E545E741}" type="sibTrans" cxnId="{CAF4915A-718B-4B05-B103-F5BD1652E0EB}">
      <dgm:prSet/>
      <dgm:spPr/>
      <dgm:t>
        <a:bodyPr/>
        <a:lstStyle/>
        <a:p>
          <a:pPr rtl="1"/>
          <a:endParaRPr lang="ar-SA"/>
        </a:p>
      </dgm:t>
    </dgm:pt>
    <dgm:pt modelId="{9A298A5F-2F0E-4819-A962-62B5F0C12937}">
      <dgm:prSet/>
      <dgm:spPr/>
      <dgm:t>
        <a:bodyPr/>
        <a:lstStyle/>
        <a:p>
          <a:pPr rtl="1"/>
          <a:r>
            <a:rPr lang="ar-SA" dirty="0" smtClean="0"/>
            <a:t>مساعد2</a:t>
          </a:r>
          <a:endParaRPr lang="ar-SA" dirty="0"/>
        </a:p>
      </dgm:t>
    </dgm:pt>
    <dgm:pt modelId="{79C58195-371A-4371-A0D8-82AB2D1AEC91}" type="parTrans" cxnId="{45924B10-FDAC-4509-8853-B2E80C0B9886}">
      <dgm:prSet/>
      <dgm:spPr/>
      <dgm:t>
        <a:bodyPr/>
        <a:lstStyle/>
        <a:p>
          <a:pPr rtl="1"/>
          <a:endParaRPr lang="ar-SA"/>
        </a:p>
      </dgm:t>
    </dgm:pt>
    <dgm:pt modelId="{EBFD943C-CB78-4DA8-9E39-4ED9B0070DAA}" type="sibTrans" cxnId="{45924B10-FDAC-4509-8853-B2E80C0B9886}">
      <dgm:prSet/>
      <dgm:spPr/>
      <dgm:t>
        <a:bodyPr/>
        <a:lstStyle/>
        <a:p>
          <a:pPr rtl="1"/>
          <a:endParaRPr lang="ar-SA"/>
        </a:p>
      </dgm:t>
    </dgm:pt>
    <dgm:pt modelId="{3514D022-9A34-43F2-AFE9-D1BE7CC0670B}">
      <dgm:prSet/>
      <dgm:spPr/>
      <dgm:t>
        <a:bodyPr/>
        <a:lstStyle/>
        <a:p>
          <a:pPr rtl="1"/>
          <a:r>
            <a:rPr lang="ar-SA" dirty="0" smtClean="0"/>
            <a:t>سكرتير</a:t>
          </a:r>
          <a:endParaRPr lang="ar-SA" dirty="0"/>
        </a:p>
      </dgm:t>
    </dgm:pt>
    <dgm:pt modelId="{BA2131CD-BE29-48C7-8C5B-CB57F550AD45}" type="parTrans" cxnId="{708699C3-E14B-451A-BF07-CC3A02471395}">
      <dgm:prSet/>
      <dgm:spPr/>
      <dgm:t>
        <a:bodyPr/>
        <a:lstStyle/>
        <a:p>
          <a:pPr rtl="1"/>
          <a:endParaRPr lang="ar-SA"/>
        </a:p>
      </dgm:t>
    </dgm:pt>
    <dgm:pt modelId="{482FB34E-32BE-43D0-BFF5-BD901C7A3300}" type="sibTrans" cxnId="{708699C3-E14B-451A-BF07-CC3A02471395}">
      <dgm:prSet/>
      <dgm:spPr/>
      <dgm:t>
        <a:bodyPr/>
        <a:lstStyle/>
        <a:p>
          <a:pPr rtl="1"/>
          <a:endParaRPr lang="ar-SA"/>
        </a:p>
      </dgm:t>
    </dgm:pt>
    <dgm:pt modelId="{FB5F5631-9054-4F66-A183-A4BA7D1C6BD6}">
      <dgm:prSet phldrT="[Text]"/>
      <dgm:spPr/>
      <dgm:t>
        <a:bodyPr/>
        <a:lstStyle/>
        <a:p>
          <a:pPr rtl="1"/>
          <a:r>
            <a:rPr lang="ar-SA" dirty="0" smtClean="0"/>
            <a:t>مدير تعهدات</a:t>
          </a:r>
          <a:endParaRPr lang="ar-SA" dirty="0"/>
        </a:p>
      </dgm:t>
    </dgm:pt>
    <dgm:pt modelId="{49BB2459-BBE4-41F1-8623-8EACCE9046C2}" type="sibTrans" cxnId="{DE0902D3-B13F-4013-B865-A3E3ED5B1008}">
      <dgm:prSet/>
      <dgm:spPr/>
      <dgm:t>
        <a:bodyPr/>
        <a:lstStyle/>
        <a:p>
          <a:pPr rtl="1"/>
          <a:endParaRPr lang="ar-SA"/>
        </a:p>
      </dgm:t>
    </dgm:pt>
    <dgm:pt modelId="{6A936A07-2B2B-4F4C-861D-37D4F7E6A050}" type="parTrans" cxnId="{DE0902D3-B13F-4013-B865-A3E3ED5B1008}">
      <dgm:prSet/>
      <dgm:spPr/>
      <dgm:t>
        <a:bodyPr/>
        <a:lstStyle/>
        <a:p>
          <a:pPr rtl="1"/>
          <a:endParaRPr lang="ar-SA"/>
        </a:p>
      </dgm:t>
    </dgm:pt>
    <dgm:pt modelId="{84AC6125-6901-476A-BF0E-719904FF765C}">
      <dgm:prSet/>
      <dgm:spPr/>
      <dgm:t>
        <a:bodyPr/>
        <a:lstStyle/>
        <a:p>
          <a:pPr rtl="1"/>
          <a:endParaRPr lang="ar-SA" dirty="0"/>
        </a:p>
      </dgm:t>
    </dgm:pt>
    <dgm:pt modelId="{B07B277C-E3C5-4CC6-A23B-A57036050C62}" type="parTrans" cxnId="{45C0747F-15A7-4980-9347-2203F1786D44}">
      <dgm:prSet/>
      <dgm:spPr/>
      <dgm:t>
        <a:bodyPr/>
        <a:lstStyle/>
        <a:p>
          <a:pPr rtl="1"/>
          <a:endParaRPr lang="ar-SA"/>
        </a:p>
      </dgm:t>
    </dgm:pt>
    <dgm:pt modelId="{0D37BDE8-4AEB-4C64-960B-AF844200892D}" type="sibTrans" cxnId="{45C0747F-15A7-4980-9347-2203F1786D44}">
      <dgm:prSet/>
      <dgm:spPr/>
      <dgm:t>
        <a:bodyPr/>
        <a:lstStyle/>
        <a:p>
          <a:pPr rtl="1"/>
          <a:endParaRPr lang="ar-SA"/>
        </a:p>
      </dgm:t>
    </dgm:pt>
    <dgm:pt modelId="{ADD71861-C8FD-4599-854A-A873CCA68F1B}" type="asst">
      <dgm:prSet/>
      <dgm:spPr/>
      <dgm:t>
        <a:bodyPr/>
        <a:lstStyle/>
        <a:p>
          <a:pPr rtl="1"/>
          <a:endParaRPr lang="ar-SA" dirty="0"/>
        </a:p>
      </dgm:t>
    </dgm:pt>
    <dgm:pt modelId="{D4D78C48-CCFA-4BD9-A7C9-38C942C9ECC1}" type="parTrans" cxnId="{D384F257-AF9B-4298-85E2-299070AE40DB}">
      <dgm:prSet/>
      <dgm:spPr/>
      <dgm:t>
        <a:bodyPr/>
        <a:lstStyle/>
        <a:p>
          <a:pPr rtl="1"/>
          <a:endParaRPr lang="ar-SA"/>
        </a:p>
      </dgm:t>
    </dgm:pt>
    <dgm:pt modelId="{ADC3566D-8874-4585-AA24-2EE5A021583E}" type="sibTrans" cxnId="{D384F257-AF9B-4298-85E2-299070AE40DB}">
      <dgm:prSet/>
      <dgm:spPr/>
      <dgm:t>
        <a:bodyPr/>
        <a:lstStyle/>
        <a:p>
          <a:pPr rtl="1"/>
          <a:endParaRPr lang="ar-SA"/>
        </a:p>
      </dgm:t>
    </dgm:pt>
    <dgm:pt modelId="{89B4177E-4AAD-4210-BEDC-9F527B715AEA}" type="asst">
      <dgm:prSet/>
      <dgm:spPr/>
      <dgm:t>
        <a:bodyPr/>
        <a:lstStyle/>
        <a:p>
          <a:pPr rtl="1"/>
          <a:endParaRPr lang="ar-SA" dirty="0"/>
        </a:p>
      </dgm:t>
    </dgm:pt>
    <dgm:pt modelId="{520BA610-DB6C-440C-A60A-56D9510AC790}" type="parTrans" cxnId="{284FC67E-2633-40D9-A657-C622D3765DFA}">
      <dgm:prSet/>
      <dgm:spPr/>
      <dgm:t>
        <a:bodyPr/>
        <a:lstStyle/>
        <a:p>
          <a:pPr rtl="1"/>
          <a:endParaRPr lang="ar-SA"/>
        </a:p>
      </dgm:t>
    </dgm:pt>
    <dgm:pt modelId="{B4D08AA5-1D7A-4844-A925-7727EEF77B6B}" type="sibTrans" cxnId="{284FC67E-2633-40D9-A657-C622D3765DFA}">
      <dgm:prSet/>
      <dgm:spPr/>
      <dgm:t>
        <a:bodyPr/>
        <a:lstStyle/>
        <a:p>
          <a:pPr rtl="1"/>
          <a:endParaRPr lang="ar-SA"/>
        </a:p>
      </dgm:t>
    </dgm:pt>
    <dgm:pt modelId="{785FB2F1-5141-475E-B8F2-0DD5AF528760}" type="pres">
      <dgm:prSet presAssocID="{A580DCC8-DF33-4095-967E-87AF0FE7898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B3EB5E8-AC37-4712-AEF2-A0DE9421BC6C}" type="pres">
      <dgm:prSet presAssocID="{A580DCC8-DF33-4095-967E-87AF0FE78981}" presName="hierFlow" presStyleCnt="0"/>
      <dgm:spPr/>
      <dgm:t>
        <a:bodyPr/>
        <a:lstStyle/>
        <a:p>
          <a:pPr rtl="1"/>
          <a:endParaRPr lang="ar-SA"/>
        </a:p>
      </dgm:t>
    </dgm:pt>
    <dgm:pt modelId="{88FC9D43-9BD0-41DC-91CB-B212F1E169AA}" type="pres">
      <dgm:prSet presAssocID="{A580DCC8-DF33-4095-967E-87AF0FE78981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ABA97BB5-7BD8-4440-8239-2B14040C0127}" type="pres">
      <dgm:prSet presAssocID="{421A0C4F-EE71-4BB9-8B39-30F9CA579E4E}" presName="Name17" presStyleCnt="0"/>
      <dgm:spPr/>
      <dgm:t>
        <a:bodyPr/>
        <a:lstStyle/>
        <a:p>
          <a:pPr rtl="1"/>
          <a:endParaRPr lang="ar-SA"/>
        </a:p>
      </dgm:t>
    </dgm:pt>
    <dgm:pt modelId="{214D509F-47D6-4576-80EB-67B466990652}" type="pres">
      <dgm:prSet presAssocID="{421A0C4F-EE71-4BB9-8B39-30F9CA579E4E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E6DE23B-8662-432B-A9F7-E1F0AE160E66}" type="pres">
      <dgm:prSet presAssocID="{421A0C4F-EE71-4BB9-8B39-30F9CA579E4E}" presName="hierChild2" presStyleCnt="0"/>
      <dgm:spPr/>
      <dgm:t>
        <a:bodyPr/>
        <a:lstStyle/>
        <a:p>
          <a:pPr rtl="1"/>
          <a:endParaRPr lang="ar-SA"/>
        </a:p>
      </dgm:t>
    </dgm:pt>
    <dgm:pt modelId="{53CC6E6A-7A37-4F61-AFF5-059255F2C1A9}" type="pres">
      <dgm:prSet presAssocID="{F5BAD62F-7356-4FAB-9904-8A2C8009DA2A}" presName="Name25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75087CFC-6BEF-46FD-928C-DC31D7710FA3}" type="pres">
      <dgm:prSet presAssocID="{F5BAD62F-7356-4FAB-9904-8A2C8009DA2A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2FCBE97B-3155-431B-A5E9-778D8AC37D49}" type="pres">
      <dgm:prSet presAssocID="{C0417CBF-693B-498B-945E-6B50AF4AB083}" presName="Name30" presStyleCnt="0"/>
      <dgm:spPr/>
      <dgm:t>
        <a:bodyPr/>
        <a:lstStyle/>
        <a:p>
          <a:pPr rtl="1"/>
          <a:endParaRPr lang="ar-SA"/>
        </a:p>
      </dgm:t>
    </dgm:pt>
    <dgm:pt modelId="{E5FAEA58-5843-4A50-AADC-88CF51453AD2}" type="pres">
      <dgm:prSet presAssocID="{C0417CBF-693B-498B-945E-6B50AF4AB083}" presName="level2Shape" presStyleLbl="asst1" presStyleIdx="0" presStyleCnt="4"/>
      <dgm:spPr/>
      <dgm:t>
        <a:bodyPr/>
        <a:lstStyle/>
        <a:p>
          <a:pPr rtl="1"/>
          <a:endParaRPr lang="ar-SA"/>
        </a:p>
      </dgm:t>
    </dgm:pt>
    <dgm:pt modelId="{4A6B632F-4BC3-4A2A-925D-30CE286C39DA}" type="pres">
      <dgm:prSet presAssocID="{C0417CBF-693B-498B-945E-6B50AF4AB083}" presName="hierChild3" presStyleCnt="0"/>
      <dgm:spPr/>
      <dgm:t>
        <a:bodyPr/>
        <a:lstStyle/>
        <a:p>
          <a:pPr rtl="1"/>
          <a:endParaRPr lang="ar-SA"/>
        </a:p>
      </dgm:t>
    </dgm:pt>
    <dgm:pt modelId="{A3FAB327-0222-4CF0-A9B7-A0DD7F5E3B30}" type="pres">
      <dgm:prSet presAssocID="{79C58195-371A-4371-A0D8-82AB2D1AEC91}" presName="Name25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A9096F98-61A9-48D7-8822-8D902C5C51D3}" type="pres">
      <dgm:prSet presAssocID="{79C58195-371A-4371-A0D8-82AB2D1AEC91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8DB3C24C-9BBB-4539-AF1F-25ECC404A532}" type="pres">
      <dgm:prSet presAssocID="{9A298A5F-2F0E-4819-A962-62B5F0C12937}" presName="Name30" presStyleCnt="0"/>
      <dgm:spPr/>
      <dgm:t>
        <a:bodyPr/>
        <a:lstStyle/>
        <a:p>
          <a:pPr rtl="1"/>
          <a:endParaRPr lang="ar-SA"/>
        </a:p>
      </dgm:t>
    </dgm:pt>
    <dgm:pt modelId="{E00AE1CB-6D4C-46AA-8E75-5B1F68EC0A52}" type="pres">
      <dgm:prSet presAssocID="{9A298A5F-2F0E-4819-A962-62B5F0C12937}" presName="level2Shape" presStyleLbl="node2" presStyleIdx="0" presStyleCnt="3"/>
      <dgm:spPr/>
      <dgm:t>
        <a:bodyPr/>
        <a:lstStyle/>
        <a:p>
          <a:pPr rtl="1"/>
          <a:endParaRPr lang="ar-SA"/>
        </a:p>
      </dgm:t>
    </dgm:pt>
    <dgm:pt modelId="{0490CD59-180A-4F89-B0E4-61D31EB4A408}" type="pres">
      <dgm:prSet presAssocID="{9A298A5F-2F0E-4819-A962-62B5F0C12937}" presName="hierChild3" presStyleCnt="0"/>
      <dgm:spPr/>
      <dgm:t>
        <a:bodyPr/>
        <a:lstStyle/>
        <a:p>
          <a:pPr rtl="1"/>
          <a:endParaRPr lang="ar-SA"/>
        </a:p>
      </dgm:t>
    </dgm:pt>
    <dgm:pt modelId="{E5A4AAD9-4A85-449A-97BC-B015E6FDEE4C}" type="pres">
      <dgm:prSet presAssocID="{BA2131CD-BE29-48C7-8C5B-CB57F550AD45}" presName="Name25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DCCB8975-3AAF-46B5-960D-32E52D39968B}" type="pres">
      <dgm:prSet presAssocID="{BA2131CD-BE29-48C7-8C5B-CB57F550AD45}" presName="connTx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006D5FDF-BECE-4130-AD45-35B4F200F116}" type="pres">
      <dgm:prSet presAssocID="{3514D022-9A34-43F2-AFE9-D1BE7CC0670B}" presName="Name30" presStyleCnt="0"/>
      <dgm:spPr/>
      <dgm:t>
        <a:bodyPr/>
        <a:lstStyle/>
        <a:p>
          <a:pPr rtl="1"/>
          <a:endParaRPr lang="ar-SA"/>
        </a:p>
      </dgm:t>
    </dgm:pt>
    <dgm:pt modelId="{B61AEB14-B2E0-4C05-8247-F0E3FC679B24}" type="pres">
      <dgm:prSet presAssocID="{3514D022-9A34-43F2-AFE9-D1BE7CC0670B}" presName="level2Shape" presStyleLbl="node3" presStyleIdx="0" presStyleCnt="2"/>
      <dgm:spPr/>
      <dgm:t>
        <a:bodyPr/>
        <a:lstStyle/>
        <a:p>
          <a:pPr rtl="1"/>
          <a:endParaRPr lang="ar-SA"/>
        </a:p>
      </dgm:t>
    </dgm:pt>
    <dgm:pt modelId="{DAEF1637-ADF3-4572-BEB6-1E376A0268D3}" type="pres">
      <dgm:prSet presAssocID="{3514D022-9A34-43F2-AFE9-D1BE7CC0670B}" presName="hierChild3" presStyleCnt="0"/>
      <dgm:spPr/>
      <dgm:t>
        <a:bodyPr/>
        <a:lstStyle/>
        <a:p>
          <a:pPr rtl="1"/>
          <a:endParaRPr lang="ar-SA"/>
        </a:p>
      </dgm:t>
    </dgm:pt>
    <dgm:pt modelId="{F63DE30F-108B-40C3-AFFD-F8D0F84BCF9C}" type="pres">
      <dgm:prSet presAssocID="{A4AABD92-163F-49F0-9061-81007062DA2E}" presName="Name25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EB87099C-E430-4E7C-AC56-246454543685}" type="pres">
      <dgm:prSet presAssocID="{A4AABD92-163F-49F0-9061-81007062DA2E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AA22BFE1-6444-4D42-9B32-F898310AE3BC}" type="pres">
      <dgm:prSet presAssocID="{721E5019-D66C-4CB2-A360-9FB5B228F5A5}" presName="Name30" presStyleCnt="0"/>
      <dgm:spPr/>
      <dgm:t>
        <a:bodyPr/>
        <a:lstStyle/>
        <a:p>
          <a:pPr rtl="1"/>
          <a:endParaRPr lang="ar-SA"/>
        </a:p>
      </dgm:t>
    </dgm:pt>
    <dgm:pt modelId="{7101DB64-387A-45DB-A87F-3BF37302EF98}" type="pres">
      <dgm:prSet presAssocID="{721E5019-D66C-4CB2-A360-9FB5B228F5A5}" presName="level2Shape" presStyleLbl="asst1" presStyleIdx="1" presStyleCnt="4"/>
      <dgm:spPr/>
      <dgm:t>
        <a:bodyPr/>
        <a:lstStyle/>
        <a:p>
          <a:pPr rtl="1"/>
          <a:endParaRPr lang="ar-SA"/>
        </a:p>
      </dgm:t>
    </dgm:pt>
    <dgm:pt modelId="{850B49D4-F410-4DD5-8B74-394DF2535869}" type="pres">
      <dgm:prSet presAssocID="{721E5019-D66C-4CB2-A360-9FB5B228F5A5}" presName="hierChild3" presStyleCnt="0"/>
      <dgm:spPr/>
      <dgm:t>
        <a:bodyPr/>
        <a:lstStyle/>
        <a:p>
          <a:pPr rtl="1"/>
          <a:endParaRPr lang="ar-SA"/>
        </a:p>
      </dgm:t>
    </dgm:pt>
    <dgm:pt modelId="{7900DC98-E75F-4446-86D1-3BF8A1A748E7}" type="pres">
      <dgm:prSet presAssocID="{B07B277C-E3C5-4CC6-A23B-A57036050C62}" presName="Name25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5ED2E3AF-25B7-45E2-BF76-80E9A1560A97}" type="pres">
      <dgm:prSet presAssocID="{B07B277C-E3C5-4CC6-A23B-A57036050C62}" presName="connTx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ADF9F86E-44E8-4736-BBE8-5554DF511268}" type="pres">
      <dgm:prSet presAssocID="{84AC6125-6901-476A-BF0E-719904FF765C}" presName="Name30" presStyleCnt="0"/>
      <dgm:spPr/>
      <dgm:t>
        <a:bodyPr/>
        <a:lstStyle/>
        <a:p>
          <a:pPr rtl="1"/>
          <a:endParaRPr lang="ar-SA"/>
        </a:p>
      </dgm:t>
    </dgm:pt>
    <dgm:pt modelId="{1E93D6B2-3BFE-4723-A9DA-7B6A2A5CBA2F}" type="pres">
      <dgm:prSet presAssocID="{84AC6125-6901-476A-BF0E-719904FF765C}" presName="level2Shape" presStyleLbl="node3" presStyleIdx="1" presStyleCnt="2"/>
      <dgm:spPr/>
      <dgm:t>
        <a:bodyPr/>
        <a:lstStyle/>
        <a:p>
          <a:pPr rtl="1"/>
          <a:endParaRPr lang="ar-SA"/>
        </a:p>
      </dgm:t>
    </dgm:pt>
    <dgm:pt modelId="{D26A4C85-A248-4857-88F3-94984E64405C}" type="pres">
      <dgm:prSet presAssocID="{84AC6125-6901-476A-BF0E-719904FF765C}" presName="hierChild3" presStyleCnt="0"/>
      <dgm:spPr/>
      <dgm:t>
        <a:bodyPr/>
        <a:lstStyle/>
        <a:p>
          <a:pPr rtl="1"/>
          <a:endParaRPr lang="ar-SA"/>
        </a:p>
      </dgm:t>
    </dgm:pt>
    <dgm:pt modelId="{9F789C25-D9B7-4EE5-A293-970F2E52B75E}" type="pres">
      <dgm:prSet presAssocID="{D4D78C48-CCFA-4BD9-A7C9-38C942C9ECC1}" presName="Name25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23762AC6-4630-4B4E-8B14-73B0C8687C14}" type="pres">
      <dgm:prSet presAssocID="{D4D78C48-CCFA-4BD9-A7C9-38C942C9ECC1}" presName="connTx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147A56E7-E008-46EF-8A05-61BDA5D3903F}" type="pres">
      <dgm:prSet presAssocID="{ADD71861-C8FD-4599-854A-A873CCA68F1B}" presName="Name30" presStyleCnt="0"/>
      <dgm:spPr/>
      <dgm:t>
        <a:bodyPr/>
        <a:lstStyle/>
        <a:p>
          <a:pPr rtl="1"/>
          <a:endParaRPr lang="ar-SA"/>
        </a:p>
      </dgm:t>
    </dgm:pt>
    <dgm:pt modelId="{8099DE77-B56E-44A5-A6F2-B067EB319DF4}" type="pres">
      <dgm:prSet presAssocID="{ADD71861-C8FD-4599-854A-A873CCA68F1B}" presName="level2Shape" presStyleLbl="asst1" presStyleIdx="2" presStyleCnt="4"/>
      <dgm:spPr/>
      <dgm:t>
        <a:bodyPr/>
        <a:lstStyle/>
        <a:p>
          <a:pPr rtl="1"/>
          <a:endParaRPr lang="ar-SA"/>
        </a:p>
      </dgm:t>
    </dgm:pt>
    <dgm:pt modelId="{D7F7EF10-F41A-41F5-810A-7E7BCA09E388}" type="pres">
      <dgm:prSet presAssocID="{ADD71861-C8FD-4599-854A-A873CCA68F1B}" presName="hierChild3" presStyleCnt="0"/>
      <dgm:spPr/>
      <dgm:t>
        <a:bodyPr/>
        <a:lstStyle/>
        <a:p>
          <a:pPr rtl="1"/>
          <a:endParaRPr lang="ar-SA"/>
        </a:p>
      </dgm:t>
    </dgm:pt>
    <dgm:pt modelId="{99401B18-F17F-46A3-8E88-53B7C9CF9F4F}" type="pres">
      <dgm:prSet presAssocID="{520BA610-DB6C-440C-A60A-56D9510AC790}" presName="Name25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24138188-2229-4CBC-AE08-CE953F100655}" type="pres">
      <dgm:prSet presAssocID="{520BA610-DB6C-440C-A60A-56D9510AC790}" presName="connTx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9A45452D-E117-48B3-8DF1-A470B5D57554}" type="pres">
      <dgm:prSet presAssocID="{89B4177E-4AAD-4210-BEDC-9F527B715AEA}" presName="Name30" presStyleCnt="0"/>
      <dgm:spPr/>
      <dgm:t>
        <a:bodyPr/>
        <a:lstStyle/>
        <a:p>
          <a:pPr rtl="1"/>
          <a:endParaRPr lang="ar-SA"/>
        </a:p>
      </dgm:t>
    </dgm:pt>
    <dgm:pt modelId="{4EBB7284-F3F9-4BCA-A172-7E51E3A84EDE}" type="pres">
      <dgm:prSet presAssocID="{89B4177E-4AAD-4210-BEDC-9F527B715AEA}" presName="level2Shape" presStyleLbl="asst1" presStyleIdx="3" presStyleCnt="4"/>
      <dgm:spPr/>
      <dgm:t>
        <a:bodyPr/>
        <a:lstStyle/>
        <a:p>
          <a:pPr rtl="1"/>
          <a:endParaRPr lang="ar-SA"/>
        </a:p>
      </dgm:t>
    </dgm:pt>
    <dgm:pt modelId="{D966A027-8A04-48F3-873B-80E03BA475E2}" type="pres">
      <dgm:prSet presAssocID="{89B4177E-4AAD-4210-BEDC-9F527B715AEA}" presName="hierChild3" presStyleCnt="0"/>
      <dgm:spPr/>
      <dgm:t>
        <a:bodyPr/>
        <a:lstStyle/>
        <a:p>
          <a:pPr rtl="1"/>
          <a:endParaRPr lang="ar-SA"/>
        </a:p>
      </dgm:t>
    </dgm:pt>
    <dgm:pt modelId="{DAE3F77E-EF40-43C7-81BD-9E6357E927BD}" type="pres">
      <dgm:prSet presAssocID="{6A936A07-2B2B-4F4C-861D-37D4F7E6A050}" presName="Name25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0BAFB44A-A177-4CA3-B2D2-0B5C6E4E660C}" type="pres">
      <dgm:prSet presAssocID="{6A936A07-2B2B-4F4C-861D-37D4F7E6A050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DE725144-918C-4B9C-9EA0-706FB6BF4DC3}" type="pres">
      <dgm:prSet presAssocID="{FB5F5631-9054-4F66-A183-A4BA7D1C6BD6}" presName="Name30" presStyleCnt="0"/>
      <dgm:spPr/>
      <dgm:t>
        <a:bodyPr/>
        <a:lstStyle/>
        <a:p>
          <a:pPr rtl="1"/>
          <a:endParaRPr lang="ar-SA"/>
        </a:p>
      </dgm:t>
    </dgm:pt>
    <dgm:pt modelId="{AE7E39B9-6C93-4C7F-A1C0-E9F440A137CA}" type="pres">
      <dgm:prSet presAssocID="{FB5F5631-9054-4F66-A183-A4BA7D1C6BD6}" presName="level2Shape" presStyleLbl="node2" presStyleIdx="1" presStyleCnt="3"/>
      <dgm:spPr/>
      <dgm:t>
        <a:bodyPr/>
        <a:lstStyle/>
        <a:p>
          <a:pPr rtl="1"/>
          <a:endParaRPr lang="ar-SA"/>
        </a:p>
      </dgm:t>
    </dgm:pt>
    <dgm:pt modelId="{9CCA7AC1-3E65-4E3A-B35D-AF56DE59988F}" type="pres">
      <dgm:prSet presAssocID="{FB5F5631-9054-4F66-A183-A4BA7D1C6BD6}" presName="hierChild3" presStyleCnt="0"/>
      <dgm:spPr/>
      <dgm:t>
        <a:bodyPr/>
        <a:lstStyle/>
        <a:p>
          <a:pPr rtl="1"/>
          <a:endParaRPr lang="ar-SA"/>
        </a:p>
      </dgm:t>
    </dgm:pt>
    <dgm:pt modelId="{B9B4B508-7E89-42D6-A1D4-57C667FD2132}" type="pres">
      <dgm:prSet presAssocID="{A37581EB-C13A-4660-9DF6-CF8F60CD6064}" presName="Name25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B3B84F09-4622-4B85-8D67-215E21A70327}" type="pres">
      <dgm:prSet presAssocID="{A37581EB-C13A-4660-9DF6-CF8F60CD6064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F2F2CFE5-6630-4FA8-B860-30EBE8A4B6D1}" type="pres">
      <dgm:prSet presAssocID="{274050D2-8C4A-4F6B-B290-86AFAE9699F5}" presName="Name30" presStyleCnt="0"/>
      <dgm:spPr/>
      <dgm:t>
        <a:bodyPr/>
        <a:lstStyle/>
        <a:p>
          <a:pPr rtl="1"/>
          <a:endParaRPr lang="ar-SA"/>
        </a:p>
      </dgm:t>
    </dgm:pt>
    <dgm:pt modelId="{3AA8F2EF-6D68-4584-9C02-6A8F1DF56653}" type="pres">
      <dgm:prSet presAssocID="{274050D2-8C4A-4F6B-B290-86AFAE9699F5}" presName="level2Shape" presStyleLbl="node2" presStyleIdx="2" presStyleCnt="3"/>
      <dgm:spPr/>
      <dgm:t>
        <a:bodyPr/>
        <a:lstStyle/>
        <a:p>
          <a:pPr rtl="1"/>
          <a:endParaRPr lang="ar-SA"/>
        </a:p>
      </dgm:t>
    </dgm:pt>
    <dgm:pt modelId="{D2AC1F6C-E49E-4B1B-92CF-8D073871A794}" type="pres">
      <dgm:prSet presAssocID="{274050D2-8C4A-4F6B-B290-86AFAE9699F5}" presName="hierChild3" presStyleCnt="0"/>
      <dgm:spPr/>
      <dgm:t>
        <a:bodyPr/>
        <a:lstStyle/>
        <a:p>
          <a:pPr rtl="1"/>
          <a:endParaRPr lang="ar-SA"/>
        </a:p>
      </dgm:t>
    </dgm:pt>
    <dgm:pt modelId="{D4A81E9D-267A-45BA-A70A-38268C81C144}" type="pres">
      <dgm:prSet presAssocID="{A580DCC8-DF33-4095-967E-87AF0FE78981}" presName="bgShapesFlow" presStyleCnt="0"/>
      <dgm:spPr/>
      <dgm:t>
        <a:bodyPr/>
        <a:lstStyle/>
        <a:p>
          <a:pPr rtl="1"/>
          <a:endParaRPr lang="ar-SA"/>
        </a:p>
      </dgm:t>
    </dgm:pt>
  </dgm:ptLst>
  <dgm:cxnLst>
    <dgm:cxn modelId="{BC20DB7E-4479-4E2B-AD1B-614D4F4CB4FE}" type="presOf" srcId="{ADD71861-C8FD-4599-854A-A873CCA68F1B}" destId="{8099DE77-B56E-44A5-A6F2-B067EB319DF4}" srcOrd="0" destOrd="0" presId="urn:microsoft.com/office/officeart/2005/8/layout/hierarchy5"/>
    <dgm:cxn modelId="{590D2400-B5A0-4EDD-A28D-A7FDDB273DB3}" type="presOf" srcId="{C0417CBF-693B-498B-945E-6B50AF4AB083}" destId="{E5FAEA58-5843-4A50-AADC-88CF51453AD2}" srcOrd="0" destOrd="0" presId="urn:microsoft.com/office/officeart/2005/8/layout/hierarchy5"/>
    <dgm:cxn modelId="{708699C3-E14B-451A-BF07-CC3A02471395}" srcId="{9A298A5F-2F0E-4819-A962-62B5F0C12937}" destId="{3514D022-9A34-43F2-AFE9-D1BE7CC0670B}" srcOrd="0" destOrd="0" parTransId="{BA2131CD-BE29-48C7-8C5B-CB57F550AD45}" sibTransId="{482FB34E-32BE-43D0-BFF5-BD901C7A3300}"/>
    <dgm:cxn modelId="{B9ABFC69-05D7-4F53-A0BA-D11F38D33776}" type="presOf" srcId="{9A298A5F-2F0E-4819-A962-62B5F0C12937}" destId="{E00AE1CB-6D4C-46AA-8E75-5B1F68EC0A52}" srcOrd="0" destOrd="0" presId="urn:microsoft.com/office/officeart/2005/8/layout/hierarchy5"/>
    <dgm:cxn modelId="{15D24378-B6E2-4019-9233-2263739363FC}" type="presOf" srcId="{B07B277C-E3C5-4CC6-A23B-A57036050C62}" destId="{5ED2E3AF-25B7-45E2-BF76-80E9A1560A97}" srcOrd="1" destOrd="0" presId="urn:microsoft.com/office/officeart/2005/8/layout/hierarchy5"/>
    <dgm:cxn modelId="{AAF01D16-8396-4508-A72F-93C295529768}" type="presOf" srcId="{520BA610-DB6C-440C-A60A-56D9510AC790}" destId="{99401B18-F17F-46A3-8E88-53B7C9CF9F4F}" srcOrd="0" destOrd="0" presId="urn:microsoft.com/office/officeart/2005/8/layout/hierarchy5"/>
    <dgm:cxn modelId="{9FED44D0-2863-47D4-B1B8-0F07D715FCBD}" type="presOf" srcId="{6A936A07-2B2B-4F4C-861D-37D4F7E6A050}" destId="{0BAFB44A-A177-4CA3-B2D2-0B5C6E4E660C}" srcOrd="1" destOrd="0" presId="urn:microsoft.com/office/officeart/2005/8/layout/hierarchy5"/>
    <dgm:cxn modelId="{31DF6509-47A0-4A04-B74E-E3CEE8BD63AA}" type="presOf" srcId="{3514D022-9A34-43F2-AFE9-D1BE7CC0670B}" destId="{B61AEB14-B2E0-4C05-8247-F0E3FC679B24}" srcOrd="0" destOrd="0" presId="urn:microsoft.com/office/officeart/2005/8/layout/hierarchy5"/>
    <dgm:cxn modelId="{3759C1B0-62B0-4C9A-A074-22147AA219D2}" type="presOf" srcId="{B07B277C-E3C5-4CC6-A23B-A57036050C62}" destId="{7900DC98-E75F-4446-86D1-3BF8A1A748E7}" srcOrd="0" destOrd="0" presId="urn:microsoft.com/office/officeart/2005/8/layout/hierarchy5"/>
    <dgm:cxn modelId="{0082DCBE-85F5-40C9-81E9-0FD21044F7A1}" type="presOf" srcId="{79C58195-371A-4371-A0D8-82AB2D1AEC91}" destId="{A3FAB327-0222-4CF0-A9B7-A0DD7F5E3B30}" srcOrd="0" destOrd="0" presId="urn:microsoft.com/office/officeart/2005/8/layout/hierarchy5"/>
    <dgm:cxn modelId="{2DC56029-F9FA-404D-9A1C-4EE9B6A8B8FB}" type="presOf" srcId="{A37581EB-C13A-4660-9DF6-CF8F60CD6064}" destId="{B9B4B508-7E89-42D6-A1D4-57C667FD2132}" srcOrd="0" destOrd="0" presId="urn:microsoft.com/office/officeart/2005/8/layout/hierarchy5"/>
    <dgm:cxn modelId="{CBE32999-11D4-4022-8FF1-0D0275999781}" type="presOf" srcId="{BA2131CD-BE29-48C7-8C5B-CB57F550AD45}" destId="{E5A4AAD9-4A85-449A-97BC-B015E6FDEE4C}" srcOrd="0" destOrd="0" presId="urn:microsoft.com/office/officeart/2005/8/layout/hierarchy5"/>
    <dgm:cxn modelId="{2F194A58-E2C5-448E-98B8-D69B542BBCF8}" type="presOf" srcId="{A4AABD92-163F-49F0-9061-81007062DA2E}" destId="{F63DE30F-108B-40C3-AFFD-F8D0F84BCF9C}" srcOrd="0" destOrd="0" presId="urn:microsoft.com/office/officeart/2005/8/layout/hierarchy5"/>
    <dgm:cxn modelId="{E68DD972-A331-4E51-95E3-A1F1EE3ED480}" type="presOf" srcId="{89B4177E-4AAD-4210-BEDC-9F527B715AEA}" destId="{4EBB7284-F3F9-4BCA-A172-7E51E3A84EDE}" srcOrd="0" destOrd="0" presId="urn:microsoft.com/office/officeart/2005/8/layout/hierarchy5"/>
    <dgm:cxn modelId="{DA3902F2-5B84-4722-9B3A-DE5969FBB4DB}" type="presOf" srcId="{BA2131CD-BE29-48C7-8C5B-CB57F550AD45}" destId="{DCCB8975-3AAF-46B5-960D-32E52D39968B}" srcOrd="1" destOrd="0" presId="urn:microsoft.com/office/officeart/2005/8/layout/hierarchy5"/>
    <dgm:cxn modelId="{CAF4915A-718B-4B05-B103-F5BD1652E0EB}" srcId="{421A0C4F-EE71-4BB9-8B39-30F9CA579E4E}" destId="{721E5019-D66C-4CB2-A360-9FB5B228F5A5}" srcOrd="2" destOrd="0" parTransId="{A4AABD92-163F-49F0-9061-81007062DA2E}" sibTransId="{DFD17156-6A41-4595-8353-62D5E545E741}"/>
    <dgm:cxn modelId="{66AB9346-99F0-49A3-9284-361103DDDB6F}" type="presOf" srcId="{721E5019-D66C-4CB2-A360-9FB5B228F5A5}" destId="{7101DB64-387A-45DB-A87F-3BF37302EF98}" srcOrd="0" destOrd="0" presId="urn:microsoft.com/office/officeart/2005/8/layout/hierarchy5"/>
    <dgm:cxn modelId="{45C0747F-15A7-4980-9347-2203F1786D44}" srcId="{721E5019-D66C-4CB2-A360-9FB5B228F5A5}" destId="{84AC6125-6901-476A-BF0E-719904FF765C}" srcOrd="0" destOrd="0" parTransId="{B07B277C-E3C5-4CC6-A23B-A57036050C62}" sibTransId="{0D37BDE8-4AEB-4C64-960B-AF844200892D}"/>
    <dgm:cxn modelId="{DE0902D3-B13F-4013-B865-A3E3ED5B1008}" srcId="{421A0C4F-EE71-4BB9-8B39-30F9CA579E4E}" destId="{FB5F5631-9054-4F66-A183-A4BA7D1C6BD6}" srcOrd="3" destOrd="0" parTransId="{6A936A07-2B2B-4F4C-861D-37D4F7E6A050}" sibTransId="{49BB2459-BBE4-41F1-8623-8EACCE9046C2}"/>
    <dgm:cxn modelId="{C85E2E31-A9DF-4F8C-BAD2-D8579593AAEC}" srcId="{421A0C4F-EE71-4BB9-8B39-30F9CA579E4E}" destId="{C0417CBF-693B-498B-945E-6B50AF4AB083}" srcOrd="0" destOrd="0" parTransId="{F5BAD62F-7356-4FAB-9904-8A2C8009DA2A}" sibTransId="{76793F23-8C4C-4BA8-80CE-09F39B043316}"/>
    <dgm:cxn modelId="{2F608A8C-75D5-4528-B66E-2C9A7DEA7812}" type="presOf" srcId="{520BA610-DB6C-440C-A60A-56D9510AC790}" destId="{24138188-2229-4CBC-AE08-CE953F100655}" srcOrd="1" destOrd="0" presId="urn:microsoft.com/office/officeart/2005/8/layout/hierarchy5"/>
    <dgm:cxn modelId="{00634233-8BD0-45BE-90A6-D120F3F8CFEA}" srcId="{421A0C4F-EE71-4BB9-8B39-30F9CA579E4E}" destId="{274050D2-8C4A-4F6B-B290-86AFAE9699F5}" srcOrd="4" destOrd="0" parTransId="{A37581EB-C13A-4660-9DF6-CF8F60CD6064}" sibTransId="{5EB64C1C-A545-407E-92CD-AD6FAC472C17}"/>
    <dgm:cxn modelId="{FC7DAD19-CD9B-41FF-99DC-719469EA518E}" type="presOf" srcId="{A580DCC8-DF33-4095-967E-87AF0FE78981}" destId="{785FB2F1-5141-475E-B8F2-0DD5AF528760}" srcOrd="0" destOrd="0" presId="urn:microsoft.com/office/officeart/2005/8/layout/hierarchy5"/>
    <dgm:cxn modelId="{F84F2B22-46B1-4F0A-984D-153C3596BD14}" type="presOf" srcId="{421A0C4F-EE71-4BB9-8B39-30F9CA579E4E}" destId="{214D509F-47D6-4576-80EB-67B466990652}" srcOrd="0" destOrd="0" presId="urn:microsoft.com/office/officeart/2005/8/layout/hierarchy5"/>
    <dgm:cxn modelId="{ED3814DD-6675-4D86-AA9E-DD2778F1716C}" type="presOf" srcId="{D4D78C48-CCFA-4BD9-A7C9-38C942C9ECC1}" destId="{9F789C25-D9B7-4EE5-A293-970F2E52B75E}" srcOrd="0" destOrd="0" presId="urn:microsoft.com/office/officeart/2005/8/layout/hierarchy5"/>
    <dgm:cxn modelId="{B1BE6F62-EC12-4BF7-807F-4C73219E8DA7}" type="presOf" srcId="{F5BAD62F-7356-4FAB-9904-8A2C8009DA2A}" destId="{53CC6E6A-7A37-4F61-AFF5-059255F2C1A9}" srcOrd="0" destOrd="0" presId="urn:microsoft.com/office/officeart/2005/8/layout/hierarchy5"/>
    <dgm:cxn modelId="{B93260A6-467D-41EC-9A17-5EB94599684A}" type="presOf" srcId="{274050D2-8C4A-4F6B-B290-86AFAE9699F5}" destId="{3AA8F2EF-6D68-4584-9C02-6A8F1DF56653}" srcOrd="0" destOrd="0" presId="urn:microsoft.com/office/officeart/2005/8/layout/hierarchy5"/>
    <dgm:cxn modelId="{D2ED36C9-4F87-4966-B081-4A8663264D6D}" type="presOf" srcId="{6A936A07-2B2B-4F4C-861D-37D4F7E6A050}" destId="{DAE3F77E-EF40-43C7-81BD-9E6357E927BD}" srcOrd="0" destOrd="0" presId="urn:microsoft.com/office/officeart/2005/8/layout/hierarchy5"/>
    <dgm:cxn modelId="{D7C9E687-6543-4FA8-8751-80F53ECCB66F}" type="presOf" srcId="{FB5F5631-9054-4F66-A183-A4BA7D1C6BD6}" destId="{AE7E39B9-6C93-4C7F-A1C0-E9F440A137CA}" srcOrd="0" destOrd="0" presId="urn:microsoft.com/office/officeart/2005/8/layout/hierarchy5"/>
    <dgm:cxn modelId="{EBFA3AC1-3191-4E99-A38A-C66A2CFA6E77}" type="presOf" srcId="{D4D78C48-CCFA-4BD9-A7C9-38C942C9ECC1}" destId="{23762AC6-4630-4B4E-8B14-73B0C8687C14}" srcOrd="1" destOrd="0" presId="urn:microsoft.com/office/officeart/2005/8/layout/hierarchy5"/>
    <dgm:cxn modelId="{D384F257-AF9B-4298-85E2-299070AE40DB}" srcId="{721E5019-D66C-4CB2-A360-9FB5B228F5A5}" destId="{ADD71861-C8FD-4599-854A-A873CCA68F1B}" srcOrd="1" destOrd="0" parTransId="{D4D78C48-CCFA-4BD9-A7C9-38C942C9ECC1}" sibTransId="{ADC3566D-8874-4585-AA24-2EE5A021583E}"/>
    <dgm:cxn modelId="{51043689-4C35-4E76-8906-FF84564B53EC}" type="presOf" srcId="{79C58195-371A-4371-A0D8-82AB2D1AEC91}" destId="{A9096F98-61A9-48D7-8822-8D902C5C51D3}" srcOrd="1" destOrd="0" presId="urn:microsoft.com/office/officeart/2005/8/layout/hierarchy5"/>
    <dgm:cxn modelId="{284FC67E-2633-40D9-A657-C622D3765DFA}" srcId="{721E5019-D66C-4CB2-A360-9FB5B228F5A5}" destId="{89B4177E-4AAD-4210-BEDC-9F527B715AEA}" srcOrd="2" destOrd="0" parTransId="{520BA610-DB6C-440C-A60A-56D9510AC790}" sibTransId="{B4D08AA5-1D7A-4844-A925-7727EEF77B6B}"/>
    <dgm:cxn modelId="{704BE525-8C30-4D62-8B62-2E21B3F8E793}" type="presOf" srcId="{F5BAD62F-7356-4FAB-9904-8A2C8009DA2A}" destId="{75087CFC-6BEF-46FD-928C-DC31D7710FA3}" srcOrd="1" destOrd="0" presId="urn:microsoft.com/office/officeart/2005/8/layout/hierarchy5"/>
    <dgm:cxn modelId="{4F01258C-9E3C-4CBD-8EB2-6A411A770B34}" type="presOf" srcId="{84AC6125-6901-476A-BF0E-719904FF765C}" destId="{1E93D6B2-3BFE-4723-A9DA-7B6A2A5CBA2F}" srcOrd="0" destOrd="0" presId="urn:microsoft.com/office/officeart/2005/8/layout/hierarchy5"/>
    <dgm:cxn modelId="{488B55F8-6C87-4FC1-8444-64EE60FBA34D}" type="presOf" srcId="{A4AABD92-163F-49F0-9061-81007062DA2E}" destId="{EB87099C-E430-4E7C-AC56-246454543685}" srcOrd="1" destOrd="0" presId="urn:microsoft.com/office/officeart/2005/8/layout/hierarchy5"/>
    <dgm:cxn modelId="{61D7E546-FF2F-420E-A52E-0F886EBB92D8}" srcId="{A580DCC8-DF33-4095-967E-87AF0FE78981}" destId="{421A0C4F-EE71-4BB9-8B39-30F9CA579E4E}" srcOrd="0" destOrd="0" parTransId="{ACA533B8-B6E3-4AE4-B83B-70ADD1C9E78B}" sibTransId="{5081DABD-D65B-4020-BBB8-260467154D20}"/>
    <dgm:cxn modelId="{45924B10-FDAC-4509-8853-B2E80C0B9886}" srcId="{421A0C4F-EE71-4BB9-8B39-30F9CA579E4E}" destId="{9A298A5F-2F0E-4819-A962-62B5F0C12937}" srcOrd="1" destOrd="0" parTransId="{79C58195-371A-4371-A0D8-82AB2D1AEC91}" sibTransId="{EBFD943C-CB78-4DA8-9E39-4ED9B0070DAA}"/>
    <dgm:cxn modelId="{560D4AEB-EFFF-4684-9908-DCA81C11F21C}" type="presOf" srcId="{A37581EB-C13A-4660-9DF6-CF8F60CD6064}" destId="{B3B84F09-4622-4B85-8D67-215E21A70327}" srcOrd="1" destOrd="0" presId="urn:microsoft.com/office/officeart/2005/8/layout/hierarchy5"/>
    <dgm:cxn modelId="{912B6B49-35CC-482A-A438-C442A17FEF2C}" type="presParOf" srcId="{785FB2F1-5141-475E-B8F2-0DD5AF528760}" destId="{0B3EB5E8-AC37-4712-AEF2-A0DE9421BC6C}" srcOrd="0" destOrd="0" presId="urn:microsoft.com/office/officeart/2005/8/layout/hierarchy5"/>
    <dgm:cxn modelId="{97C61700-4F4D-4BE4-ABE3-D9E393403C37}" type="presParOf" srcId="{0B3EB5E8-AC37-4712-AEF2-A0DE9421BC6C}" destId="{88FC9D43-9BD0-41DC-91CB-B212F1E169AA}" srcOrd="0" destOrd="0" presId="urn:microsoft.com/office/officeart/2005/8/layout/hierarchy5"/>
    <dgm:cxn modelId="{2349BAE7-5E60-421F-B825-239C03F920BC}" type="presParOf" srcId="{88FC9D43-9BD0-41DC-91CB-B212F1E169AA}" destId="{ABA97BB5-7BD8-4440-8239-2B14040C0127}" srcOrd="0" destOrd="0" presId="urn:microsoft.com/office/officeart/2005/8/layout/hierarchy5"/>
    <dgm:cxn modelId="{FA478475-DAF3-4C4E-9F45-E0B7EFB2D975}" type="presParOf" srcId="{ABA97BB5-7BD8-4440-8239-2B14040C0127}" destId="{214D509F-47D6-4576-80EB-67B466990652}" srcOrd="0" destOrd="0" presId="urn:microsoft.com/office/officeart/2005/8/layout/hierarchy5"/>
    <dgm:cxn modelId="{F66B9705-840F-4D28-9FBC-23FE29CE2F6E}" type="presParOf" srcId="{ABA97BB5-7BD8-4440-8239-2B14040C0127}" destId="{7E6DE23B-8662-432B-A9F7-E1F0AE160E66}" srcOrd="1" destOrd="0" presId="urn:microsoft.com/office/officeart/2005/8/layout/hierarchy5"/>
    <dgm:cxn modelId="{27DC276A-8F34-4517-A923-B378E40F1354}" type="presParOf" srcId="{7E6DE23B-8662-432B-A9F7-E1F0AE160E66}" destId="{53CC6E6A-7A37-4F61-AFF5-059255F2C1A9}" srcOrd="0" destOrd="0" presId="urn:microsoft.com/office/officeart/2005/8/layout/hierarchy5"/>
    <dgm:cxn modelId="{A88EE2FD-848D-48E3-AF13-14121A266FD2}" type="presParOf" srcId="{53CC6E6A-7A37-4F61-AFF5-059255F2C1A9}" destId="{75087CFC-6BEF-46FD-928C-DC31D7710FA3}" srcOrd="0" destOrd="0" presId="urn:microsoft.com/office/officeart/2005/8/layout/hierarchy5"/>
    <dgm:cxn modelId="{A7D71DF6-5E93-4431-9831-9AA2B2138070}" type="presParOf" srcId="{7E6DE23B-8662-432B-A9F7-E1F0AE160E66}" destId="{2FCBE97B-3155-431B-A5E9-778D8AC37D49}" srcOrd="1" destOrd="0" presId="urn:microsoft.com/office/officeart/2005/8/layout/hierarchy5"/>
    <dgm:cxn modelId="{67EAD2AF-6DFD-4003-B141-EAFB22F65FA0}" type="presParOf" srcId="{2FCBE97B-3155-431B-A5E9-778D8AC37D49}" destId="{E5FAEA58-5843-4A50-AADC-88CF51453AD2}" srcOrd="0" destOrd="0" presId="urn:microsoft.com/office/officeart/2005/8/layout/hierarchy5"/>
    <dgm:cxn modelId="{17CD3F50-9980-4559-AB08-EA87E8E646E1}" type="presParOf" srcId="{2FCBE97B-3155-431B-A5E9-778D8AC37D49}" destId="{4A6B632F-4BC3-4A2A-925D-30CE286C39DA}" srcOrd="1" destOrd="0" presId="urn:microsoft.com/office/officeart/2005/8/layout/hierarchy5"/>
    <dgm:cxn modelId="{5AF7DCF1-2DD0-49BA-AD28-2AD7963284C2}" type="presParOf" srcId="{7E6DE23B-8662-432B-A9F7-E1F0AE160E66}" destId="{A3FAB327-0222-4CF0-A9B7-A0DD7F5E3B30}" srcOrd="2" destOrd="0" presId="urn:microsoft.com/office/officeart/2005/8/layout/hierarchy5"/>
    <dgm:cxn modelId="{DC5B7DD9-AE08-4D92-BBBE-28719714D231}" type="presParOf" srcId="{A3FAB327-0222-4CF0-A9B7-A0DD7F5E3B30}" destId="{A9096F98-61A9-48D7-8822-8D902C5C51D3}" srcOrd="0" destOrd="0" presId="urn:microsoft.com/office/officeart/2005/8/layout/hierarchy5"/>
    <dgm:cxn modelId="{8A96F117-FFF3-406F-A8A5-A25C601EFBDE}" type="presParOf" srcId="{7E6DE23B-8662-432B-A9F7-E1F0AE160E66}" destId="{8DB3C24C-9BBB-4539-AF1F-25ECC404A532}" srcOrd="3" destOrd="0" presId="urn:microsoft.com/office/officeart/2005/8/layout/hierarchy5"/>
    <dgm:cxn modelId="{A1D98B0F-3D21-41DE-8D3C-715FC29267EE}" type="presParOf" srcId="{8DB3C24C-9BBB-4539-AF1F-25ECC404A532}" destId="{E00AE1CB-6D4C-46AA-8E75-5B1F68EC0A52}" srcOrd="0" destOrd="0" presId="urn:microsoft.com/office/officeart/2005/8/layout/hierarchy5"/>
    <dgm:cxn modelId="{4A8DDAA0-549C-49B4-A527-B3DF6CC582A7}" type="presParOf" srcId="{8DB3C24C-9BBB-4539-AF1F-25ECC404A532}" destId="{0490CD59-180A-4F89-B0E4-61D31EB4A408}" srcOrd="1" destOrd="0" presId="urn:microsoft.com/office/officeart/2005/8/layout/hierarchy5"/>
    <dgm:cxn modelId="{A2AA808E-F335-4899-BFB2-3595ECD7B910}" type="presParOf" srcId="{0490CD59-180A-4F89-B0E4-61D31EB4A408}" destId="{E5A4AAD9-4A85-449A-97BC-B015E6FDEE4C}" srcOrd="0" destOrd="0" presId="urn:microsoft.com/office/officeart/2005/8/layout/hierarchy5"/>
    <dgm:cxn modelId="{5ED12B8E-5724-4A36-A0A4-5C5FDCFBB798}" type="presParOf" srcId="{E5A4AAD9-4A85-449A-97BC-B015E6FDEE4C}" destId="{DCCB8975-3AAF-46B5-960D-32E52D39968B}" srcOrd="0" destOrd="0" presId="urn:microsoft.com/office/officeart/2005/8/layout/hierarchy5"/>
    <dgm:cxn modelId="{35D61276-4377-4440-9B1A-9B4C15BB439E}" type="presParOf" srcId="{0490CD59-180A-4F89-B0E4-61D31EB4A408}" destId="{006D5FDF-BECE-4130-AD45-35B4F200F116}" srcOrd="1" destOrd="0" presId="urn:microsoft.com/office/officeart/2005/8/layout/hierarchy5"/>
    <dgm:cxn modelId="{CE94306E-9653-4E53-8317-8D34D7AE30C6}" type="presParOf" srcId="{006D5FDF-BECE-4130-AD45-35B4F200F116}" destId="{B61AEB14-B2E0-4C05-8247-F0E3FC679B24}" srcOrd="0" destOrd="0" presId="urn:microsoft.com/office/officeart/2005/8/layout/hierarchy5"/>
    <dgm:cxn modelId="{BF7CAC78-289D-49C6-A1CD-313D5E0BDAEC}" type="presParOf" srcId="{006D5FDF-BECE-4130-AD45-35B4F200F116}" destId="{DAEF1637-ADF3-4572-BEB6-1E376A0268D3}" srcOrd="1" destOrd="0" presId="urn:microsoft.com/office/officeart/2005/8/layout/hierarchy5"/>
    <dgm:cxn modelId="{B7FDADBD-9E5A-4588-9727-502B45E38CA2}" type="presParOf" srcId="{7E6DE23B-8662-432B-A9F7-E1F0AE160E66}" destId="{F63DE30F-108B-40C3-AFFD-F8D0F84BCF9C}" srcOrd="4" destOrd="0" presId="urn:microsoft.com/office/officeart/2005/8/layout/hierarchy5"/>
    <dgm:cxn modelId="{0E61F238-B792-4CA2-889F-45C6E835C6AE}" type="presParOf" srcId="{F63DE30F-108B-40C3-AFFD-F8D0F84BCF9C}" destId="{EB87099C-E430-4E7C-AC56-246454543685}" srcOrd="0" destOrd="0" presId="urn:microsoft.com/office/officeart/2005/8/layout/hierarchy5"/>
    <dgm:cxn modelId="{50C241EE-7ABD-4AB8-A456-53FCD08EC70F}" type="presParOf" srcId="{7E6DE23B-8662-432B-A9F7-E1F0AE160E66}" destId="{AA22BFE1-6444-4D42-9B32-F898310AE3BC}" srcOrd="5" destOrd="0" presId="urn:microsoft.com/office/officeart/2005/8/layout/hierarchy5"/>
    <dgm:cxn modelId="{25DB1171-63F1-460C-8B16-63C5BE8A512F}" type="presParOf" srcId="{AA22BFE1-6444-4D42-9B32-F898310AE3BC}" destId="{7101DB64-387A-45DB-A87F-3BF37302EF98}" srcOrd="0" destOrd="0" presId="urn:microsoft.com/office/officeart/2005/8/layout/hierarchy5"/>
    <dgm:cxn modelId="{03D46B63-9DBF-4FDB-86FD-86698A2A143D}" type="presParOf" srcId="{AA22BFE1-6444-4D42-9B32-F898310AE3BC}" destId="{850B49D4-F410-4DD5-8B74-394DF2535869}" srcOrd="1" destOrd="0" presId="urn:microsoft.com/office/officeart/2005/8/layout/hierarchy5"/>
    <dgm:cxn modelId="{66BAE9E0-C2EE-4AFC-A340-22E07EE3AF44}" type="presParOf" srcId="{850B49D4-F410-4DD5-8B74-394DF2535869}" destId="{7900DC98-E75F-4446-86D1-3BF8A1A748E7}" srcOrd="0" destOrd="0" presId="urn:microsoft.com/office/officeart/2005/8/layout/hierarchy5"/>
    <dgm:cxn modelId="{872BA129-9929-446D-9087-FCF0C827F27B}" type="presParOf" srcId="{7900DC98-E75F-4446-86D1-3BF8A1A748E7}" destId="{5ED2E3AF-25B7-45E2-BF76-80E9A1560A97}" srcOrd="0" destOrd="0" presId="urn:microsoft.com/office/officeart/2005/8/layout/hierarchy5"/>
    <dgm:cxn modelId="{166B7A50-7F0D-4543-BF1A-92C514966561}" type="presParOf" srcId="{850B49D4-F410-4DD5-8B74-394DF2535869}" destId="{ADF9F86E-44E8-4736-BBE8-5554DF511268}" srcOrd="1" destOrd="0" presId="urn:microsoft.com/office/officeart/2005/8/layout/hierarchy5"/>
    <dgm:cxn modelId="{AEEE38CB-A405-4F41-A202-A66EB239E460}" type="presParOf" srcId="{ADF9F86E-44E8-4736-BBE8-5554DF511268}" destId="{1E93D6B2-3BFE-4723-A9DA-7B6A2A5CBA2F}" srcOrd="0" destOrd="0" presId="urn:microsoft.com/office/officeart/2005/8/layout/hierarchy5"/>
    <dgm:cxn modelId="{8AE9AF85-90F6-4D16-9E65-D887FDF41A27}" type="presParOf" srcId="{ADF9F86E-44E8-4736-BBE8-5554DF511268}" destId="{D26A4C85-A248-4857-88F3-94984E64405C}" srcOrd="1" destOrd="0" presId="urn:microsoft.com/office/officeart/2005/8/layout/hierarchy5"/>
    <dgm:cxn modelId="{705B8127-E089-49CF-A6BA-4C106DC4AF15}" type="presParOf" srcId="{850B49D4-F410-4DD5-8B74-394DF2535869}" destId="{9F789C25-D9B7-4EE5-A293-970F2E52B75E}" srcOrd="2" destOrd="0" presId="urn:microsoft.com/office/officeart/2005/8/layout/hierarchy5"/>
    <dgm:cxn modelId="{F822DA63-6344-4F69-A27C-E3BB6E32D102}" type="presParOf" srcId="{9F789C25-D9B7-4EE5-A293-970F2E52B75E}" destId="{23762AC6-4630-4B4E-8B14-73B0C8687C14}" srcOrd="0" destOrd="0" presId="urn:microsoft.com/office/officeart/2005/8/layout/hierarchy5"/>
    <dgm:cxn modelId="{3386B624-356D-4E65-87FB-8D5572BB703E}" type="presParOf" srcId="{850B49D4-F410-4DD5-8B74-394DF2535869}" destId="{147A56E7-E008-46EF-8A05-61BDA5D3903F}" srcOrd="3" destOrd="0" presId="urn:microsoft.com/office/officeart/2005/8/layout/hierarchy5"/>
    <dgm:cxn modelId="{4AA52ED0-060D-4043-9096-FAC7992ACB82}" type="presParOf" srcId="{147A56E7-E008-46EF-8A05-61BDA5D3903F}" destId="{8099DE77-B56E-44A5-A6F2-B067EB319DF4}" srcOrd="0" destOrd="0" presId="urn:microsoft.com/office/officeart/2005/8/layout/hierarchy5"/>
    <dgm:cxn modelId="{6B24AF5E-D211-4D97-81B0-D013F5166037}" type="presParOf" srcId="{147A56E7-E008-46EF-8A05-61BDA5D3903F}" destId="{D7F7EF10-F41A-41F5-810A-7E7BCA09E388}" srcOrd="1" destOrd="0" presId="urn:microsoft.com/office/officeart/2005/8/layout/hierarchy5"/>
    <dgm:cxn modelId="{0A090BA8-E3CD-45E6-BFDF-3243B7838A7C}" type="presParOf" srcId="{850B49D4-F410-4DD5-8B74-394DF2535869}" destId="{99401B18-F17F-46A3-8E88-53B7C9CF9F4F}" srcOrd="4" destOrd="0" presId="urn:microsoft.com/office/officeart/2005/8/layout/hierarchy5"/>
    <dgm:cxn modelId="{AEAF8BCD-F6D4-46D9-92B8-135FCC71DFF6}" type="presParOf" srcId="{99401B18-F17F-46A3-8E88-53B7C9CF9F4F}" destId="{24138188-2229-4CBC-AE08-CE953F100655}" srcOrd="0" destOrd="0" presId="urn:microsoft.com/office/officeart/2005/8/layout/hierarchy5"/>
    <dgm:cxn modelId="{70EF8E67-3671-49DA-B4E2-D068F1DD97FE}" type="presParOf" srcId="{850B49D4-F410-4DD5-8B74-394DF2535869}" destId="{9A45452D-E117-48B3-8DF1-A470B5D57554}" srcOrd="5" destOrd="0" presId="urn:microsoft.com/office/officeart/2005/8/layout/hierarchy5"/>
    <dgm:cxn modelId="{69889CD6-ABBC-40AD-8F4F-B2922823377D}" type="presParOf" srcId="{9A45452D-E117-48B3-8DF1-A470B5D57554}" destId="{4EBB7284-F3F9-4BCA-A172-7E51E3A84EDE}" srcOrd="0" destOrd="0" presId="urn:microsoft.com/office/officeart/2005/8/layout/hierarchy5"/>
    <dgm:cxn modelId="{F162F0CF-BA76-4AEA-9427-69A7FEA726D2}" type="presParOf" srcId="{9A45452D-E117-48B3-8DF1-A470B5D57554}" destId="{D966A027-8A04-48F3-873B-80E03BA475E2}" srcOrd="1" destOrd="0" presId="urn:microsoft.com/office/officeart/2005/8/layout/hierarchy5"/>
    <dgm:cxn modelId="{6C47598A-AF38-4604-953E-84A39BD6BD46}" type="presParOf" srcId="{7E6DE23B-8662-432B-A9F7-E1F0AE160E66}" destId="{DAE3F77E-EF40-43C7-81BD-9E6357E927BD}" srcOrd="6" destOrd="0" presId="urn:microsoft.com/office/officeart/2005/8/layout/hierarchy5"/>
    <dgm:cxn modelId="{A4DBB969-F49F-45BA-8020-B723A1C884C2}" type="presParOf" srcId="{DAE3F77E-EF40-43C7-81BD-9E6357E927BD}" destId="{0BAFB44A-A177-4CA3-B2D2-0B5C6E4E660C}" srcOrd="0" destOrd="0" presId="urn:microsoft.com/office/officeart/2005/8/layout/hierarchy5"/>
    <dgm:cxn modelId="{4506D3AC-050E-45AF-A232-1E227D189506}" type="presParOf" srcId="{7E6DE23B-8662-432B-A9F7-E1F0AE160E66}" destId="{DE725144-918C-4B9C-9EA0-706FB6BF4DC3}" srcOrd="7" destOrd="0" presId="urn:microsoft.com/office/officeart/2005/8/layout/hierarchy5"/>
    <dgm:cxn modelId="{8E699701-52AE-4837-98DD-5CF5582BF571}" type="presParOf" srcId="{DE725144-918C-4B9C-9EA0-706FB6BF4DC3}" destId="{AE7E39B9-6C93-4C7F-A1C0-E9F440A137CA}" srcOrd="0" destOrd="0" presId="urn:microsoft.com/office/officeart/2005/8/layout/hierarchy5"/>
    <dgm:cxn modelId="{8113F845-6D0D-4B8A-B43F-59D4E3EA1267}" type="presParOf" srcId="{DE725144-918C-4B9C-9EA0-706FB6BF4DC3}" destId="{9CCA7AC1-3E65-4E3A-B35D-AF56DE59988F}" srcOrd="1" destOrd="0" presId="urn:microsoft.com/office/officeart/2005/8/layout/hierarchy5"/>
    <dgm:cxn modelId="{7B91D2D5-BD5E-41DF-93B5-D5620225E218}" type="presParOf" srcId="{7E6DE23B-8662-432B-A9F7-E1F0AE160E66}" destId="{B9B4B508-7E89-42D6-A1D4-57C667FD2132}" srcOrd="8" destOrd="0" presId="urn:microsoft.com/office/officeart/2005/8/layout/hierarchy5"/>
    <dgm:cxn modelId="{3EF3395A-DBA8-446B-A2E5-76487DA3292F}" type="presParOf" srcId="{B9B4B508-7E89-42D6-A1D4-57C667FD2132}" destId="{B3B84F09-4622-4B85-8D67-215E21A70327}" srcOrd="0" destOrd="0" presId="urn:microsoft.com/office/officeart/2005/8/layout/hierarchy5"/>
    <dgm:cxn modelId="{A96C47F0-E158-42B2-9898-2BFF752F86AD}" type="presParOf" srcId="{7E6DE23B-8662-432B-A9F7-E1F0AE160E66}" destId="{F2F2CFE5-6630-4FA8-B860-30EBE8A4B6D1}" srcOrd="9" destOrd="0" presId="urn:microsoft.com/office/officeart/2005/8/layout/hierarchy5"/>
    <dgm:cxn modelId="{578ACFB9-D858-4D7D-BB1E-51E4FA46A8C0}" type="presParOf" srcId="{F2F2CFE5-6630-4FA8-B860-30EBE8A4B6D1}" destId="{3AA8F2EF-6D68-4584-9C02-6A8F1DF56653}" srcOrd="0" destOrd="0" presId="urn:microsoft.com/office/officeart/2005/8/layout/hierarchy5"/>
    <dgm:cxn modelId="{E5EF4039-D198-432B-A75C-83BB9414DA14}" type="presParOf" srcId="{F2F2CFE5-6630-4FA8-B860-30EBE8A4B6D1}" destId="{D2AC1F6C-E49E-4B1B-92CF-8D073871A794}" srcOrd="1" destOrd="0" presId="urn:microsoft.com/office/officeart/2005/8/layout/hierarchy5"/>
    <dgm:cxn modelId="{9010DD8F-4B56-4AFE-BD51-489F154BB16A}" type="presParOf" srcId="{785FB2F1-5141-475E-B8F2-0DD5AF528760}" destId="{D4A81E9D-267A-45BA-A70A-38268C81C144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49B27-EAB6-49FB-AC8D-79695FA8F138}">
      <dsp:nvSpPr>
        <dsp:cNvPr id="0" name=""/>
        <dsp:cNvSpPr/>
      </dsp:nvSpPr>
      <dsp:spPr>
        <a:xfrm>
          <a:off x="1134387" y="533890"/>
          <a:ext cx="91440" cy="338175"/>
        </a:xfrm>
        <a:custGeom>
          <a:avLst/>
          <a:gdLst/>
          <a:ahLst/>
          <a:cxnLst/>
          <a:rect l="0" t="0" r="0" b="0"/>
          <a:pathLst>
            <a:path>
              <a:moveTo>
                <a:pt x="122912" y="0"/>
              </a:moveTo>
              <a:lnTo>
                <a:pt x="122912" y="338175"/>
              </a:lnTo>
              <a:lnTo>
                <a:pt x="45720" y="3381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F284D4-4351-4C88-9D45-A922917645A9}">
      <dsp:nvSpPr>
        <dsp:cNvPr id="0" name=""/>
        <dsp:cNvSpPr/>
      </dsp:nvSpPr>
      <dsp:spPr>
        <a:xfrm>
          <a:off x="1257299" y="533890"/>
          <a:ext cx="889548" cy="676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9159"/>
              </a:lnTo>
              <a:lnTo>
                <a:pt x="889548" y="599159"/>
              </a:lnTo>
              <a:lnTo>
                <a:pt x="889548" y="6763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42D4CE-9124-4553-B1DF-0282912C9B2E}">
      <dsp:nvSpPr>
        <dsp:cNvPr id="0" name=""/>
        <dsp:cNvSpPr/>
      </dsp:nvSpPr>
      <dsp:spPr>
        <a:xfrm>
          <a:off x="1211579" y="533890"/>
          <a:ext cx="91440" cy="6763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63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EDC0F-9BE5-4899-BDEA-ADD29045F832}">
      <dsp:nvSpPr>
        <dsp:cNvPr id="0" name=""/>
        <dsp:cNvSpPr/>
      </dsp:nvSpPr>
      <dsp:spPr>
        <a:xfrm>
          <a:off x="367751" y="533890"/>
          <a:ext cx="889548" cy="676351"/>
        </a:xfrm>
        <a:custGeom>
          <a:avLst/>
          <a:gdLst/>
          <a:ahLst/>
          <a:cxnLst/>
          <a:rect l="0" t="0" r="0" b="0"/>
          <a:pathLst>
            <a:path>
              <a:moveTo>
                <a:pt x="889548" y="0"/>
              </a:moveTo>
              <a:lnTo>
                <a:pt x="889548" y="599159"/>
              </a:lnTo>
              <a:lnTo>
                <a:pt x="0" y="599159"/>
              </a:lnTo>
              <a:lnTo>
                <a:pt x="0" y="6763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B31EFE-3DF7-4127-AC3C-3EEE5742AD7F}">
      <dsp:nvSpPr>
        <dsp:cNvPr id="0" name=""/>
        <dsp:cNvSpPr/>
      </dsp:nvSpPr>
      <dsp:spPr>
        <a:xfrm>
          <a:off x="889717" y="166308"/>
          <a:ext cx="735164" cy="367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>
        <a:off x="889717" y="166308"/>
        <a:ext cx="735164" cy="367582"/>
      </dsp:txXfrm>
    </dsp:sp>
    <dsp:sp modelId="{67216010-892C-4398-9EC2-EE574CB7298B}">
      <dsp:nvSpPr>
        <dsp:cNvPr id="0" name=""/>
        <dsp:cNvSpPr/>
      </dsp:nvSpPr>
      <dsp:spPr>
        <a:xfrm>
          <a:off x="168" y="1210242"/>
          <a:ext cx="735164" cy="367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>
        <a:off x="168" y="1210242"/>
        <a:ext cx="735164" cy="367582"/>
      </dsp:txXfrm>
    </dsp:sp>
    <dsp:sp modelId="{1A680757-A561-4F20-B553-E776C89C57EF}">
      <dsp:nvSpPr>
        <dsp:cNvPr id="0" name=""/>
        <dsp:cNvSpPr/>
      </dsp:nvSpPr>
      <dsp:spPr>
        <a:xfrm>
          <a:off x="889717" y="1210242"/>
          <a:ext cx="735164" cy="367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>
        <a:off x="889717" y="1210242"/>
        <a:ext cx="735164" cy="367582"/>
      </dsp:txXfrm>
    </dsp:sp>
    <dsp:sp modelId="{62DC60C5-5021-44D6-BFBE-089CEE7C2B9F}">
      <dsp:nvSpPr>
        <dsp:cNvPr id="0" name=""/>
        <dsp:cNvSpPr/>
      </dsp:nvSpPr>
      <dsp:spPr>
        <a:xfrm>
          <a:off x="1779266" y="1210242"/>
          <a:ext cx="735164" cy="367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>
        <a:off x="1779266" y="1210242"/>
        <a:ext cx="735164" cy="367582"/>
      </dsp:txXfrm>
    </dsp:sp>
    <dsp:sp modelId="{BACDBB01-DB8E-4D65-8001-60665E537821}">
      <dsp:nvSpPr>
        <dsp:cNvPr id="0" name=""/>
        <dsp:cNvSpPr/>
      </dsp:nvSpPr>
      <dsp:spPr>
        <a:xfrm>
          <a:off x="444943" y="688275"/>
          <a:ext cx="735164" cy="367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 dirty="0"/>
        </a:p>
      </dsp:txBody>
      <dsp:txXfrm>
        <a:off x="444943" y="688275"/>
        <a:ext cx="735164" cy="3675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49B27-EAB6-49FB-AC8D-79695FA8F138}">
      <dsp:nvSpPr>
        <dsp:cNvPr id="0" name=""/>
        <dsp:cNvSpPr/>
      </dsp:nvSpPr>
      <dsp:spPr>
        <a:xfrm>
          <a:off x="1318759" y="396975"/>
          <a:ext cx="91440" cy="365025"/>
        </a:xfrm>
        <a:custGeom>
          <a:avLst/>
          <a:gdLst/>
          <a:ahLst/>
          <a:cxnLst/>
          <a:rect l="0" t="0" r="0" b="0"/>
          <a:pathLst>
            <a:path>
              <a:moveTo>
                <a:pt x="129040" y="0"/>
              </a:moveTo>
              <a:lnTo>
                <a:pt x="129040" y="365025"/>
              </a:lnTo>
              <a:lnTo>
                <a:pt x="45720" y="36502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F284D4-4351-4C88-9D45-A922917645A9}">
      <dsp:nvSpPr>
        <dsp:cNvPr id="0" name=""/>
        <dsp:cNvSpPr/>
      </dsp:nvSpPr>
      <dsp:spPr>
        <a:xfrm>
          <a:off x="1447800" y="396975"/>
          <a:ext cx="960174" cy="730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6729"/>
              </a:lnTo>
              <a:lnTo>
                <a:pt x="960174" y="646729"/>
              </a:lnTo>
              <a:lnTo>
                <a:pt x="960174" y="73005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42D4CE-9124-4553-B1DF-0282912C9B2E}">
      <dsp:nvSpPr>
        <dsp:cNvPr id="0" name=""/>
        <dsp:cNvSpPr/>
      </dsp:nvSpPr>
      <dsp:spPr>
        <a:xfrm>
          <a:off x="1402079" y="396975"/>
          <a:ext cx="91440" cy="730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3005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EDC0F-9BE5-4899-BDEA-ADD29045F832}">
      <dsp:nvSpPr>
        <dsp:cNvPr id="0" name=""/>
        <dsp:cNvSpPr/>
      </dsp:nvSpPr>
      <dsp:spPr>
        <a:xfrm>
          <a:off x="487625" y="396975"/>
          <a:ext cx="960174" cy="730050"/>
        </a:xfrm>
        <a:custGeom>
          <a:avLst/>
          <a:gdLst/>
          <a:ahLst/>
          <a:cxnLst/>
          <a:rect l="0" t="0" r="0" b="0"/>
          <a:pathLst>
            <a:path>
              <a:moveTo>
                <a:pt x="960174" y="0"/>
              </a:moveTo>
              <a:lnTo>
                <a:pt x="960174" y="646729"/>
              </a:lnTo>
              <a:lnTo>
                <a:pt x="0" y="646729"/>
              </a:lnTo>
              <a:lnTo>
                <a:pt x="0" y="73005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B31EFE-3DF7-4127-AC3C-3EEE5742AD7F}">
      <dsp:nvSpPr>
        <dsp:cNvPr id="0" name=""/>
        <dsp:cNvSpPr/>
      </dsp:nvSpPr>
      <dsp:spPr>
        <a:xfrm>
          <a:off x="1051033" y="208"/>
          <a:ext cx="793532" cy="39676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rgbClr val="00B0F0"/>
              </a:solidFill>
            </a:rPr>
            <a:t>جامعة</a:t>
          </a:r>
          <a:endParaRPr lang="ar-SA" sz="1600" b="1" kern="1200" dirty="0">
            <a:solidFill>
              <a:srgbClr val="00B0F0"/>
            </a:solidFill>
          </a:endParaRPr>
        </a:p>
      </dsp:txBody>
      <dsp:txXfrm>
        <a:off x="1051033" y="208"/>
        <a:ext cx="793532" cy="396766"/>
      </dsp:txXfrm>
    </dsp:sp>
    <dsp:sp modelId="{67216010-892C-4398-9EC2-EE574CB7298B}">
      <dsp:nvSpPr>
        <dsp:cNvPr id="0" name=""/>
        <dsp:cNvSpPr/>
      </dsp:nvSpPr>
      <dsp:spPr>
        <a:xfrm>
          <a:off x="90858" y="1127025"/>
          <a:ext cx="793532" cy="39676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rgbClr val="00B0F0"/>
              </a:solidFill>
            </a:rPr>
            <a:t>مدير تعهدات</a:t>
          </a:r>
          <a:endParaRPr lang="ar-SA" sz="1600" b="1" kern="1200" dirty="0">
            <a:solidFill>
              <a:srgbClr val="00B0F0"/>
            </a:solidFill>
          </a:endParaRPr>
        </a:p>
      </dsp:txBody>
      <dsp:txXfrm>
        <a:off x="90858" y="1127025"/>
        <a:ext cx="793532" cy="396766"/>
      </dsp:txXfrm>
    </dsp:sp>
    <dsp:sp modelId="{1A680757-A561-4F20-B553-E776C89C57EF}">
      <dsp:nvSpPr>
        <dsp:cNvPr id="0" name=""/>
        <dsp:cNvSpPr/>
      </dsp:nvSpPr>
      <dsp:spPr>
        <a:xfrm>
          <a:off x="1051033" y="1127025"/>
          <a:ext cx="793532" cy="39676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rgbClr val="00B0F0"/>
              </a:solidFill>
            </a:rPr>
            <a:t>مدير محاسبة</a:t>
          </a:r>
          <a:endParaRPr lang="ar-SA" sz="1600" b="1" kern="1200" dirty="0">
            <a:solidFill>
              <a:srgbClr val="00B0F0"/>
            </a:solidFill>
          </a:endParaRPr>
        </a:p>
      </dsp:txBody>
      <dsp:txXfrm>
        <a:off x="1051033" y="1127025"/>
        <a:ext cx="793532" cy="396766"/>
      </dsp:txXfrm>
    </dsp:sp>
    <dsp:sp modelId="{62DC60C5-5021-44D6-BFBE-089CEE7C2B9F}">
      <dsp:nvSpPr>
        <dsp:cNvPr id="0" name=""/>
        <dsp:cNvSpPr/>
      </dsp:nvSpPr>
      <dsp:spPr>
        <a:xfrm>
          <a:off x="2011208" y="1127025"/>
          <a:ext cx="793532" cy="39676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rgbClr val="00B0F0"/>
              </a:solidFill>
            </a:rPr>
            <a:t>مدير مالي</a:t>
          </a:r>
          <a:endParaRPr lang="ar-SA" sz="1600" b="1" kern="1200" dirty="0">
            <a:solidFill>
              <a:srgbClr val="00B0F0"/>
            </a:solidFill>
          </a:endParaRPr>
        </a:p>
      </dsp:txBody>
      <dsp:txXfrm>
        <a:off x="2011208" y="1127025"/>
        <a:ext cx="793532" cy="396766"/>
      </dsp:txXfrm>
    </dsp:sp>
    <dsp:sp modelId="{BACDBB01-DB8E-4D65-8001-60665E537821}">
      <dsp:nvSpPr>
        <dsp:cNvPr id="0" name=""/>
        <dsp:cNvSpPr/>
      </dsp:nvSpPr>
      <dsp:spPr>
        <a:xfrm>
          <a:off x="570946" y="563617"/>
          <a:ext cx="793532" cy="396766"/>
        </a:xfrm>
        <a:prstGeom prst="snip2Same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rgbClr val="00B0F0"/>
              </a:solidFill>
            </a:rPr>
            <a:t>مساعد</a:t>
          </a:r>
          <a:endParaRPr lang="ar-SA" sz="1600" b="1" kern="1200" dirty="0">
            <a:solidFill>
              <a:srgbClr val="00B0F0"/>
            </a:solidFill>
          </a:endParaRPr>
        </a:p>
      </dsp:txBody>
      <dsp:txXfrm>
        <a:off x="604010" y="596681"/>
        <a:ext cx="727404" cy="3637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DA495-D5FD-4813-A536-EBE04672AEA1}">
      <dsp:nvSpPr>
        <dsp:cNvPr id="0" name=""/>
        <dsp:cNvSpPr/>
      </dsp:nvSpPr>
      <dsp:spPr>
        <a:xfrm>
          <a:off x="3551485" y="1568737"/>
          <a:ext cx="91440" cy="3754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5465"/>
              </a:lnTo>
              <a:lnTo>
                <a:pt x="131424" y="3754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2451DB-989C-43EE-B428-310ED6C5256C}">
      <dsp:nvSpPr>
        <dsp:cNvPr id="0" name=""/>
        <dsp:cNvSpPr/>
      </dsp:nvSpPr>
      <dsp:spPr>
        <a:xfrm>
          <a:off x="3465781" y="1568737"/>
          <a:ext cx="91440" cy="375465"/>
        </a:xfrm>
        <a:custGeom>
          <a:avLst/>
          <a:gdLst/>
          <a:ahLst/>
          <a:cxnLst/>
          <a:rect l="0" t="0" r="0" b="0"/>
          <a:pathLst>
            <a:path>
              <a:moveTo>
                <a:pt x="131424" y="0"/>
              </a:moveTo>
              <a:lnTo>
                <a:pt x="131424" y="375465"/>
              </a:lnTo>
              <a:lnTo>
                <a:pt x="45720" y="3754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053915-29C1-408C-8FED-F47BB92DBF6D}">
      <dsp:nvSpPr>
        <dsp:cNvPr id="0" name=""/>
        <dsp:cNvSpPr/>
      </dsp:nvSpPr>
      <dsp:spPr>
        <a:xfrm>
          <a:off x="3551485" y="1568737"/>
          <a:ext cx="91440" cy="7509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5093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4ECBD7-FCED-4D68-B80E-F96F5EC303ED}">
      <dsp:nvSpPr>
        <dsp:cNvPr id="0" name=""/>
        <dsp:cNvSpPr/>
      </dsp:nvSpPr>
      <dsp:spPr>
        <a:xfrm>
          <a:off x="2572837" y="989214"/>
          <a:ext cx="616253" cy="375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465"/>
              </a:lnTo>
              <a:lnTo>
                <a:pt x="616253" y="37546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AF4ED7-3129-4003-9839-C692645F7EE5}">
      <dsp:nvSpPr>
        <dsp:cNvPr id="0" name=""/>
        <dsp:cNvSpPr/>
      </dsp:nvSpPr>
      <dsp:spPr>
        <a:xfrm>
          <a:off x="2033298" y="409691"/>
          <a:ext cx="91440" cy="3754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5465"/>
              </a:lnTo>
              <a:lnTo>
                <a:pt x="131424" y="37546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649B27-EAB6-49FB-AC8D-79695FA8F138}">
      <dsp:nvSpPr>
        <dsp:cNvPr id="0" name=""/>
        <dsp:cNvSpPr/>
      </dsp:nvSpPr>
      <dsp:spPr>
        <a:xfrm>
          <a:off x="816229" y="989214"/>
          <a:ext cx="539565" cy="186908"/>
        </a:xfrm>
        <a:custGeom>
          <a:avLst/>
          <a:gdLst/>
          <a:ahLst/>
          <a:cxnLst/>
          <a:rect l="0" t="0" r="0" b="0"/>
          <a:pathLst>
            <a:path>
              <a:moveTo>
                <a:pt x="539565" y="0"/>
              </a:moveTo>
              <a:lnTo>
                <a:pt x="539565" y="186908"/>
              </a:lnTo>
              <a:lnTo>
                <a:pt x="0" y="18690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15B60B-AE65-4C47-8B14-970E61586785}">
      <dsp:nvSpPr>
        <dsp:cNvPr id="0" name=""/>
        <dsp:cNvSpPr/>
      </dsp:nvSpPr>
      <dsp:spPr>
        <a:xfrm>
          <a:off x="1038877" y="1669023"/>
          <a:ext cx="835027" cy="388378"/>
        </a:xfrm>
        <a:custGeom>
          <a:avLst/>
          <a:gdLst/>
          <a:ahLst/>
          <a:cxnLst/>
          <a:rect l="0" t="0" r="0" b="0"/>
          <a:pathLst>
            <a:path>
              <a:moveTo>
                <a:pt x="835027" y="0"/>
              </a:moveTo>
              <a:lnTo>
                <a:pt x="835027" y="302674"/>
              </a:lnTo>
              <a:lnTo>
                <a:pt x="0" y="302674"/>
              </a:lnTo>
              <a:lnTo>
                <a:pt x="0" y="38837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8CC0D8-FDDA-4E9D-9576-CCA922A4E9A7}">
      <dsp:nvSpPr>
        <dsp:cNvPr id="0" name=""/>
        <dsp:cNvSpPr/>
      </dsp:nvSpPr>
      <dsp:spPr>
        <a:xfrm>
          <a:off x="1355794" y="989214"/>
          <a:ext cx="518109" cy="271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990"/>
              </a:lnTo>
              <a:lnTo>
                <a:pt x="518109" y="185990"/>
              </a:lnTo>
              <a:lnTo>
                <a:pt x="518109" y="27169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D4A5FB-21C9-4514-B4BF-528595E47686}">
      <dsp:nvSpPr>
        <dsp:cNvPr id="0" name=""/>
        <dsp:cNvSpPr/>
      </dsp:nvSpPr>
      <dsp:spPr>
        <a:xfrm>
          <a:off x="1763909" y="409691"/>
          <a:ext cx="315109" cy="375465"/>
        </a:xfrm>
        <a:custGeom>
          <a:avLst/>
          <a:gdLst/>
          <a:ahLst/>
          <a:cxnLst/>
          <a:rect l="0" t="0" r="0" b="0"/>
          <a:pathLst>
            <a:path>
              <a:moveTo>
                <a:pt x="315109" y="0"/>
              </a:moveTo>
              <a:lnTo>
                <a:pt x="315109" y="375465"/>
              </a:lnTo>
              <a:lnTo>
                <a:pt x="0" y="37546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F284D4-4351-4C88-9D45-A922917645A9}">
      <dsp:nvSpPr>
        <dsp:cNvPr id="0" name=""/>
        <dsp:cNvSpPr/>
      </dsp:nvSpPr>
      <dsp:spPr>
        <a:xfrm>
          <a:off x="2079018" y="409691"/>
          <a:ext cx="1483235" cy="2534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9289"/>
              </a:lnTo>
              <a:lnTo>
                <a:pt x="1483235" y="2449289"/>
              </a:lnTo>
              <a:lnTo>
                <a:pt x="1483235" y="253499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42D4CE-9124-4553-B1DF-0282912C9B2E}">
      <dsp:nvSpPr>
        <dsp:cNvPr id="0" name=""/>
        <dsp:cNvSpPr/>
      </dsp:nvSpPr>
      <dsp:spPr>
        <a:xfrm>
          <a:off x="2033298" y="409691"/>
          <a:ext cx="91440" cy="25349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49287"/>
              </a:lnTo>
              <a:lnTo>
                <a:pt x="51213" y="2449287"/>
              </a:lnTo>
              <a:lnTo>
                <a:pt x="51213" y="253499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EDC0F-9BE5-4899-BDEA-ADD29045F832}">
      <dsp:nvSpPr>
        <dsp:cNvPr id="0" name=""/>
        <dsp:cNvSpPr/>
      </dsp:nvSpPr>
      <dsp:spPr>
        <a:xfrm>
          <a:off x="1091381" y="409691"/>
          <a:ext cx="987637" cy="2533416"/>
        </a:xfrm>
        <a:custGeom>
          <a:avLst/>
          <a:gdLst/>
          <a:ahLst/>
          <a:cxnLst/>
          <a:rect l="0" t="0" r="0" b="0"/>
          <a:pathLst>
            <a:path>
              <a:moveTo>
                <a:pt x="987637" y="0"/>
              </a:moveTo>
              <a:lnTo>
                <a:pt x="987637" y="2447712"/>
              </a:lnTo>
              <a:lnTo>
                <a:pt x="0" y="2447712"/>
              </a:lnTo>
              <a:lnTo>
                <a:pt x="0" y="253341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B31EFE-3DF7-4127-AC3C-3EEE5742AD7F}">
      <dsp:nvSpPr>
        <dsp:cNvPr id="0" name=""/>
        <dsp:cNvSpPr/>
      </dsp:nvSpPr>
      <dsp:spPr>
        <a:xfrm>
          <a:off x="1670904" y="1577"/>
          <a:ext cx="816229" cy="40811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rgbClr val="00B0F0"/>
              </a:solidFill>
            </a:rPr>
            <a:t>جامعة</a:t>
          </a:r>
          <a:endParaRPr lang="ar-SA" sz="1600" b="1" kern="1200" dirty="0">
            <a:solidFill>
              <a:srgbClr val="00B0F0"/>
            </a:solidFill>
          </a:endParaRPr>
        </a:p>
      </dsp:txBody>
      <dsp:txXfrm>
        <a:off x="1670904" y="1577"/>
        <a:ext cx="816229" cy="408114"/>
      </dsp:txXfrm>
    </dsp:sp>
    <dsp:sp modelId="{67216010-892C-4398-9EC2-EE574CB7298B}">
      <dsp:nvSpPr>
        <dsp:cNvPr id="0" name=""/>
        <dsp:cNvSpPr/>
      </dsp:nvSpPr>
      <dsp:spPr>
        <a:xfrm>
          <a:off x="683266" y="2943108"/>
          <a:ext cx="816229" cy="40811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rgbClr val="00B0F0"/>
              </a:solidFill>
            </a:rPr>
            <a:t>مدير تعهدات</a:t>
          </a:r>
          <a:endParaRPr lang="ar-SA" sz="1600" b="1" kern="1200" dirty="0">
            <a:solidFill>
              <a:srgbClr val="00B0F0"/>
            </a:solidFill>
          </a:endParaRPr>
        </a:p>
      </dsp:txBody>
      <dsp:txXfrm>
        <a:off x="683266" y="2943108"/>
        <a:ext cx="816229" cy="408114"/>
      </dsp:txXfrm>
    </dsp:sp>
    <dsp:sp modelId="{1A680757-A561-4F20-B553-E776C89C57EF}">
      <dsp:nvSpPr>
        <dsp:cNvPr id="0" name=""/>
        <dsp:cNvSpPr/>
      </dsp:nvSpPr>
      <dsp:spPr>
        <a:xfrm>
          <a:off x="1676397" y="2944683"/>
          <a:ext cx="816229" cy="40811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rgbClr val="00B0F0"/>
              </a:solidFill>
            </a:rPr>
            <a:t>مدير محاسبة</a:t>
          </a:r>
          <a:endParaRPr lang="ar-SA" sz="1600" b="1" kern="1200" dirty="0">
            <a:solidFill>
              <a:srgbClr val="00B0F0"/>
            </a:solidFill>
          </a:endParaRPr>
        </a:p>
      </dsp:txBody>
      <dsp:txXfrm>
        <a:off x="1676397" y="2944683"/>
        <a:ext cx="816229" cy="408114"/>
      </dsp:txXfrm>
    </dsp:sp>
    <dsp:sp modelId="{62DC60C5-5021-44D6-BFBE-089CEE7C2B9F}">
      <dsp:nvSpPr>
        <dsp:cNvPr id="0" name=""/>
        <dsp:cNvSpPr/>
      </dsp:nvSpPr>
      <dsp:spPr>
        <a:xfrm>
          <a:off x="3154139" y="2944685"/>
          <a:ext cx="816229" cy="40811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rgbClr val="00B0F0"/>
              </a:solidFill>
            </a:rPr>
            <a:t>مدير مالي</a:t>
          </a:r>
          <a:endParaRPr lang="ar-SA" sz="1600" b="1" kern="1200" dirty="0">
            <a:solidFill>
              <a:srgbClr val="00B0F0"/>
            </a:solidFill>
          </a:endParaRPr>
        </a:p>
      </dsp:txBody>
      <dsp:txXfrm>
        <a:off x="3154139" y="2944685"/>
        <a:ext cx="816229" cy="408114"/>
      </dsp:txXfrm>
    </dsp:sp>
    <dsp:sp modelId="{7A41073F-0DA4-46A6-BAED-5E937ACA7A18}">
      <dsp:nvSpPr>
        <dsp:cNvPr id="0" name=""/>
        <dsp:cNvSpPr/>
      </dsp:nvSpPr>
      <dsp:spPr>
        <a:xfrm>
          <a:off x="947680" y="581099"/>
          <a:ext cx="816229" cy="40811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/>
            <a:t>المساعدين</a:t>
          </a:r>
          <a:endParaRPr lang="ar-SA" sz="1900" kern="1200" dirty="0"/>
        </a:p>
      </dsp:txBody>
      <dsp:txXfrm>
        <a:off x="947680" y="581099"/>
        <a:ext cx="816229" cy="408114"/>
      </dsp:txXfrm>
    </dsp:sp>
    <dsp:sp modelId="{28CAE404-7609-40A0-B2BF-61E909E16685}">
      <dsp:nvSpPr>
        <dsp:cNvPr id="0" name=""/>
        <dsp:cNvSpPr/>
      </dsp:nvSpPr>
      <dsp:spPr>
        <a:xfrm>
          <a:off x="1465789" y="1260908"/>
          <a:ext cx="816229" cy="4081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/>
            <a:t>مساعد2</a:t>
          </a:r>
          <a:endParaRPr lang="ar-SA" sz="1900" kern="1200" dirty="0"/>
        </a:p>
      </dsp:txBody>
      <dsp:txXfrm>
        <a:off x="1465789" y="1260908"/>
        <a:ext cx="816229" cy="408114"/>
      </dsp:txXfrm>
    </dsp:sp>
    <dsp:sp modelId="{F481E6B6-3795-4A8D-9FBB-5B52DD0D94AB}">
      <dsp:nvSpPr>
        <dsp:cNvPr id="0" name=""/>
        <dsp:cNvSpPr/>
      </dsp:nvSpPr>
      <dsp:spPr>
        <a:xfrm>
          <a:off x="401357" y="2057401"/>
          <a:ext cx="1275039" cy="4520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 dirty="0"/>
        </a:p>
      </dsp:txBody>
      <dsp:txXfrm>
        <a:off x="401357" y="2057401"/>
        <a:ext cx="1275039" cy="452031"/>
      </dsp:txXfrm>
    </dsp:sp>
    <dsp:sp modelId="{BACDBB01-DB8E-4D65-8001-60665E537821}">
      <dsp:nvSpPr>
        <dsp:cNvPr id="0" name=""/>
        <dsp:cNvSpPr/>
      </dsp:nvSpPr>
      <dsp:spPr>
        <a:xfrm>
          <a:off x="0" y="972065"/>
          <a:ext cx="816229" cy="408114"/>
        </a:xfrm>
        <a:prstGeom prst="snip2Same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rgbClr val="00B0F0"/>
              </a:solidFill>
            </a:rPr>
            <a:t>مساعد1</a:t>
          </a:r>
          <a:endParaRPr lang="ar-SA" sz="1600" b="1" kern="1200" dirty="0">
            <a:solidFill>
              <a:srgbClr val="00B0F0"/>
            </a:solidFill>
          </a:endParaRPr>
        </a:p>
      </dsp:txBody>
      <dsp:txXfrm>
        <a:off x="34010" y="1006075"/>
        <a:ext cx="748209" cy="374104"/>
      </dsp:txXfrm>
    </dsp:sp>
    <dsp:sp modelId="{D44C74A7-88D9-463A-9B1F-5F6808EBE2FA}">
      <dsp:nvSpPr>
        <dsp:cNvPr id="0" name=""/>
        <dsp:cNvSpPr/>
      </dsp:nvSpPr>
      <dsp:spPr>
        <a:xfrm>
          <a:off x="2164722" y="581099"/>
          <a:ext cx="816229" cy="40811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/>
            <a:t>المراجعين</a:t>
          </a:r>
          <a:endParaRPr lang="ar-SA" sz="1900" kern="1200" dirty="0"/>
        </a:p>
      </dsp:txBody>
      <dsp:txXfrm>
        <a:off x="2164722" y="581099"/>
        <a:ext cx="816229" cy="408114"/>
      </dsp:txXfrm>
    </dsp:sp>
    <dsp:sp modelId="{08F7749C-BC07-41DA-95CA-2BDFEF5788C2}">
      <dsp:nvSpPr>
        <dsp:cNvPr id="0" name=""/>
        <dsp:cNvSpPr/>
      </dsp:nvSpPr>
      <dsp:spPr>
        <a:xfrm>
          <a:off x="3189090" y="1160622"/>
          <a:ext cx="816229" cy="4081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/>
        </a:p>
      </dsp:txBody>
      <dsp:txXfrm>
        <a:off x="3189090" y="1160622"/>
        <a:ext cx="816229" cy="408114"/>
      </dsp:txXfrm>
    </dsp:sp>
    <dsp:sp modelId="{77AF0A9A-DD73-435D-AEF2-0ECE65D15D92}">
      <dsp:nvSpPr>
        <dsp:cNvPr id="0" name=""/>
        <dsp:cNvSpPr/>
      </dsp:nvSpPr>
      <dsp:spPr>
        <a:xfrm>
          <a:off x="3189090" y="2319668"/>
          <a:ext cx="816229" cy="40811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/>
        </a:p>
      </dsp:txBody>
      <dsp:txXfrm>
        <a:off x="3189090" y="2319668"/>
        <a:ext cx="816229" cy="408114"/>
      </dsp:txXfrm>
    </dsp:sp>
    <dsp:sp modelId="{42C3F02C-B3D5-455D-B5C2-2FF86346387B}">
      <dsp:nvSpPr>
        <dsp:cNvPr id="0" name=""/>
        <dsp:cNvSpPr/>
      </dsp:nvSpPr>
      <dsp:spPr>
        <a:xfrm>
          <a:off x="2695271" y="1740145"/>
          <a:ext cx="816229" cy="40811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/>
        </a:p>
      </dsp:txBody>
      <dsp:txXfrm>
        <a:off x="2695271" y="1740145"/>
        <a:ext cx="816229" cy="408114"/>
      </dsp:txXfrm>
    </dsp:sp>
    <dsp:sp modelId="{8AB480E0-6FAD-41B0-87BC-3A24BB7DDAC5}">
      <dsp:nvSpPr>
        <dsp:cNvPr id="0" name=""/>
        <dsp:cNvSpPr/>
      </dsp:nvSpPr>
      <dsp:spPr>
        <a:xfrm>
          <a:off x="3682909" y="1740145"/>
          <a:ext cx="816229" cy="40811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900" kern="1200"/>
        </a:p>
      </dsp:txBody>
      <dsp:txXfrm>
        <a:off x="3682909" y="1740145"/>
        <a:ext cx="816229" cy="4081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D509F-47D6-4576-80EB-67B466990652}">
      <dsp:nvSpPr>
        <dsp:cNvPr id="0" name=""/>
        <dsp:cNvSpPr/>
      </dsp:nvSpPr>
      <dsp:spPr>
        <a:xfrm>
          <a:off x="1302" y="1735726"/>
          <a:ext cx="981893" cy="49094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  <a:sp3d extrusionH="28000" prstMaterial="matte"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smtClean="0"/>
            <a:t>جامعة</a:t>
          </a:r>
          <a:endParaRPr lang="ar-SA" sz="1600" b="1" kern="1200" dirty="0"/>
        </a:p>
      </dsp:txBody>
      <dsp:txXfrm>
        <a:off x="15681" y="1750105"/>
        <a:ext cx="953135" cy="462188"/>
      </dsp:txXfrm>
    </dsp:sp>
    <dsp:sp modelId="{53CC6E6A-7A37-4F61-AFF5-059255F2C1A9}">
      <dsp:nvSpPr>
        <dsp:cNvPr id="0" name=""/>
        <dsp:cNvSpPr/>
      </dsp:nvSpPr>
      <dsp:spPr>
        <a:xfrm rot="17132988">
          <a:off x="447025" y="1264312"/>
          <a:ext cx="1465097" cy="22302"/>
        </a:xfrm>
        <a:custGeom>
          <a:avLst/>
          <a:gdLst/>
          <a:ahLst/>
          <a:cxnLst/>
          <a:rect l="0" t="0" r="0" b="0"/>
          <a:pathLst>
            <a:path>
              <a:moveTo>
                <a:pt x="0" y="11151"/>
              </a:moveTo>
              <a:lnTo>
                <a:pt x="1465097" y="1115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1" kern="1200">
            <a:solidFill>
              <a:srgbClr val="00B0F0"/>
            </a:solidFill>
          </a:endParaRPr>
        </a:p>
      </dsp:txBody>
      <dsp:txXfrm>
        <a:off x="1142947" y="1238836"/>
        <a:ext cx="73254" cy="73254"/>
      </dsp:txXfrm>
    </dsp:sp>
    <dsp:sp modelId="{E5FAEA58-5843-4A50-AADC-88CF51453AD2}">
      <dsp:nvSpPr>
        <dsp:cNvPr id="0" name=""/>
        <dsp:cNvSpPr/>
      </dsp:nvSpPr>
      <dsp:spPr>
        <a:xfrm>
          <a:off x="1375953" y="324254"/>
          <a:ext cx="981893" cy="49094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  <a:sp3d extrusionH="28000" prstMaterial="matte"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smtClean="0"/>
            <a:t>مساعد1</a:t>
          </a:r>
          <a:endParaRPr lang="ar-SA" sz="1600" b="1" kern="1200" dirty="0"/>
        </a:p>
      </dsp:txBody>
      <dsp:txXfrm>
        <a:off x="1390332" y="338633"/>
        <a:ext cx="953135" cy="462188"/>
      </dsp:txXfrm>
    </dsp:sp>
    <dsp:sp modelId="{A3FAB327-0222-4CF0-A9B7-A0DD7F5E3B30}">
      <dsp:nvSpPr>
        <dsp:cNvPr id="0" name=""/>
        <dsp:cNvSpPr/>
      </dsp:nvSpPr>
      <dsp:spPr>
        <a:xfrm rot="17692822">
          <a:off x="712811" y="1546607"/>
          <a:ext cx="933525" cy="22302"/>
        </a:xfrm>
        <a:custGeom>
          <a:avLst/>
          <a:gdLst/>
          <a:ahLst/>
          <a:cxnLst/>
          <a:rect l="0" t="0" r="0" b="0"/>
          <a:pathLst>
            <a:path>
              <a:moveTo>
                <a:pt x="0" y="11151"/>
              </a:moveTo>
              <a:lnTo>
                <a:pt x="933525" y="1115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156236" y="1534420"/>
        <a:ext cx="46676" cy="46676"/>
      </dsp:txXfrm>
    </dsp:sp>
    <dsp:sp modelId="{E00AE1CB-6D4C-46AA-8E75-5B1F68EC0A52}">
      <dsp:nvSpPr>
        <dsp:cNvPr id="0" name=""/>
        <dsp:cNvSpPr/>
      </dsp:nvSpPr>
      <dsp:spPr>
        <a:xfrm>
          <a:off x="1375953" y="888843"/>
          <a:ext cx="981893" cy="49094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  <a:sp3d extrusionH="28000" prstMaterial="matte"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مساعد2</a:t>
          </a:r>
          <a:endParaRPr lang="ar-SA" sz="2200" kern="1200" dirty="0"/>
        </a:p>
      </dsp:txBody>
      <dsp:txXfrm>
        <a:off x="1390332" y="903222"/>
        <a:ext cx="953135" cy="462188"/>
      </dsp:txXfrm>
    </dsp:sp>
    <dsp:sp modelId="{E5A4AAD9-4A85-449A-97BC-B015E6FDEE4C}">
      <dsp:nvSpPr>
        <dsp:cNvPr id="0" name=""/>
        <dsp:cNvSpPr/>
      </dsp:nvSpPr>
      <dsp:spPr>
        <a:xfrm>
          <a:off x="2357846" y="1123165"/>
          <a:ext cx="392757" cy="22302"/>
        </a:xfrm>
        <a:custGeom>
          <a:avLst/>
          <a:gdLst/>
          <a:ahLst/>
          <a:cxnLst/>
          <a:rect l="0" t="0" r="0" b="0"/>
          <a:pathLst>
            <a:path>
              <a:moveTo>
                <a:pt x="0" y="11151"/>
              </a:moveTo>
              <a:lnTo>
                <a:pt x="392757" y="1115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544406" y="1124497"/>
        <a:ext cx="19637" cy="19637"/>
      </dsp:txXfrm>
    </dsp:sp>
    <dsp:sp modelId="{B61AEB14-B2E0-4C05-8247-F0E3FC679B24}">
      <dsp:nvSpPr>
        <dsp:cNvPr id="0" name=""/>
        <dsp:cNvSpPr/>
      </dsp:nvSpPr>
      <dsp:spPr>
        <a:xfrm>
          <a:off x="2750604" y="888843"/>
          <a:ext cx="981893" cy="490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  <a:sp3d extrusionH="28000" prstMaterial="matte"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سكرتير</a:t>
          </a:r>
          <a:endParaRPr lang="ar-SA" sz="2200" kern="1200" dirty="0"/>
        </a:p>
      </dsp:txBody>
      <dsp:txXfrm>
        <a:off x="2764983" y="903222"/>
        <a:ext cx="953135" cy="462188"/>
      </dsp:txXfrm>
    </dsp:sp>
    <dsp:sp modelId="{F63DE30F-108B-40C3-AFFD-F8D0F84BCF9C}">
      <dsp:nvSpPr>
        <dsp:cNvPr id="0" name=""/>
        <dsp:cNvSpPr/>
      </dsp:nvSpPr>
      <dsp:spPr>
        <a:xfrm rot="2142401">
          <a:off x="937733" y="2111196"/>
          <a:ext cx="483682" cy="22302"/>
        </a:xfrm>
        <a:custGeom>
          <a:avLst/>
          <a:gdLst/>
          <a:ahLst/>
          <a:cxnLst/>
          <a:rect l="0" t="0" r="0" b="0"/>
          <a:pathLst>
            <a:path>
              <a:moveTo>
                <a:pt x="0" y="11151"/>
              </a:moveTo>
              <a:lnTo>
                <a:pt x="483682" y="1115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167482" y="2110255"/>
        <a:ext cx="24184" cy="24184"/>
      </dsp:txXfrm>
    </dsp:sp>
    <dsp:sp modelId="{7101DB64-387A-45DB-A87F-3BF37302EF98}">
      <dsp:nvSpPr>
        <dsp:cNvPr id="0" name=""/>
        <dsp:cNvSpPr/>
      </dsp:nvSpPr>
      <dsp:spPr>
        <a:xfrm>
          <a:off x="1375953" y="2018021"/>
          <a:ext cx="981893" cy="49094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  <a:sp3d extrusionH="28000" prstMaterial="matte"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المراجعين</a:t>
          </a:r>
          <a:endParaRPr lang="ar-SA" sz="2200" kern="1200" dirty="0"/>
        </a:p>
      </dsp:txBody>
      <dsp:txXfrm>
        <a:off x="1390332" y="2032400"/>
        <a:ext cx="953135" cy="462188"/>
      </dsp:txXfrm>
    </dsp:sp>
    <dsp:sp modelId="{48B6D20C-45D3-4C95-9DB3-75FD47C3C136}">
      <dsp:nvSpPr>
        <dsp:cNvPr id="0" name=""/>
        <dsp:cNvSpPr/>
      </dsp:nvSpPr>
      <dsp:spPr>
        <a:xfrm rot="18289469">
          <a:off x="2210343" y="1970048"/>
          <a:ext cx="687763" cy="22302"/>
        </a:xfrm>
        <a:custGeom>
          <a:avLst/>
          <a:gdLst/>
          <a:ahLst/>
          <a:cxnLst/>
          <a:rect l="0" t="0" r="0" b="0"/>
          <a:pathLst>
            <a:path>
              <a:moveTo>
                <a:pt x="0" y="11151"/>
              </a:moveTo>
              <a:lnTo>
                <a:pt x="687763" y="1115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537031" y="1964005"/>
        <a:ext cx="34388" cy="34388"/>
      </dsp:txXfrm>
    </dsp:sp>
    <dsp:sp modelId="{0DC3A0EC-72C1-4663-B282-E4D2B14942B6}">
      <dsp:nvSpPr>
        <dsp:cNvPr id="0" name=""/>
        <dsp:cNvSpPr/>
      </dsp:nvSpPr>
      <dsp:spPr>
        <a:xfrm>
          <a:off x="2750604" y="1453432"/>
          <a:ext cx="981893" cy="490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  <a:sp3d extrusionH="28000" prstMaterial="matte"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/>
        </a:p>
      </dsp:txBody>
      <dsp:txXfrm>
        <a:off x="2764983" y="1467811"/>
        <a:ext cx="953135" cy="462188"/>
      </dsp:txXfrm>
    </dsp:sp>
    <dsp:sp modelId="{9F789C25-D9B7-4EE5-A293-970F2E52B75E}">
      <dsp:nvSpPr>
        <dsp:cNvPr id="0" name=""/>
        <dsp:cNvSpPr/>
      </dsp:nvSpPr>
      <dsp:spPr>
        <a:xfrm>
          <a:off x="2357846" y="2252343"/>
          <a:ext cx="392757" cy="22302"/>
        </a:xfrm>
        <a:custGeom>
          <a:avLst/>
          <a:gdLst/>
          <a:ahLst/>
          <a:cxnLst/>
          <a:rect l="0" t="0" r="0" b="0"/>
          <a:pathLst>
            <a:path>
              <a:moveTo>
                <a:pt x="0" y="11151"/>
              </a:moveTo>
              <a:lnTo>
                <a:pt x="392757" y="1115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544406" y="2253675"/>
        <a:ext cx="19637" cy="19637"/>
      </dsp:txXfrm>
    </dsp:sp>
    <dsp:sp modelId="{8099DE77-B56E-44A5-A6F2-B067EB319DF4}">
      <dsp:nvSpPr>
        <dsp:cNvPr id="0" name=""/>
        <dsp:cNvSpPr/>
      </dsp:nvSpPr>
      <dsp:spPr>
        <a:xfrm>
          <a:off x="2750604" y="2018021"/>
          <a:ext cx="981893" cy="49094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  <a:sp3d extrusionH="28000" prstMaterial="matte"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/>
        </a:p>
      </dsp:txBody>
      <dsp:txXfrm>
        <a:off x="2764983" y="2032400"/>
        <a:ext cx="953135" cy="462188"/>
      </dsp:txXfrm>
    </dsp:sp>
    <dsp:sp modelId="{99401B18-F17F-46A3-8E88-53B7C9CF9F4F}">
      <dsp:nvSpPr>
        <dsp:cNvPr id="0" name=""/>
        <dsp:cNvSpPr/>
      </dsp:nvSpPr>
      <dsp:spPr>
        <a:xfrm rot="3310531">
          <a:off x="2210343" y="2534637"/>
          <a:ext cx="687763" cy="22302"/>
        </a:xfrm>
        <a:custGeom>
          <a:avLst/>
          <a:gdLst/>
          <a:ahLst/>
          <a:cxnLst/>
          <a:rect l="0" t="0" r="0" b="0"/>
          <a:pathLst>
            <a:path>
              <a:moveTo>
                <a:pt x="0" y="11151"/>
              </a:moveTo>
              <a:lnTo>
                <a:pt x="687763" y="1115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537031" y="2528594"/>
        <a:ext cx="34388" cy="34388"/>
      </dsp:txXfrm>
    </dsp:sp>
    <dsp:sp modelId="{4EBB7284-F3F9-4BCA-A172-7E51E3A84EDE}">
      <dsp:nvSpPr>
        <dsp:cNvPr id="0" name=""/>
        <dsp:cNvSpPr/>
      </dsp:nvSpPr>
      <dsp:spPr>
        <a:xfrm>
          <a:off x="2750604" y="2582609"/>
          <a:ext cx="981893" cy="49094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  <a:sp3d extrusionH="28000" prstMaterial="matte"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/>
        </a:p>
      </dsp:txBody>
      <dsp:txXfrm>
        <a:off x="2764983" y="2596988"/>
        <a:ext cx="953135" cy="462188"/>
      </dsp:txXfrm>
    </dsp:sp>
    <dsp:sp modelId="{DAE3F77E-EF40-43C7-81BD-9E6357E927BD}">
      <dsp:nvSpPr>
        <dsp:cNvPr id="0" name=""/>
        <dsp:cNvSpPr/>
      </dsp:nvSpPr>
      <dsp:spPr>
        <a:xfrm rot="3907178">
          <a:off x="712811" y="2393490"/>
          <a:ext cx="933525" cy="22302"/>
        </a:xfrm>
        <a:custGeom>
          <a:avLst/>
          <a:gdLst/>
          <a:ahLst/>
          <a:cxnLst/>
          <a:rect l="0" t="0" r="0" b="0"/>
          <a:pathLst>
            <a:path>
              <a:moveTo>
                <a:pt x="0" y="11151"/>
              </a:moveTo>
              <a:lnTo>
                <a:pt x="933525" y="1115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1" kern="1200">
            <a:solidFill>
              <a:srgbClr val="00B0F0"/>
            </a:solidFill>
          </a:endParaRPr>
        </a:p>
      </dsp:txBody>
      <dsp:txXfrm>
        <a:off x="1156236" y="2381303"/>
        <a:ext cx="46676" cy="46676"/>
      </dsp:txXfrm>
    </dsp:sp>
    <dsp:sp modelId="{AE7E39B9-6C93-4C7F-A1C0-E9F440A137CA}">
      <dsp:nvSpPr>
        <dsp:cNvPr id="0" name=""/>
        <dsp:cNvSpPr/>
      </dsp:nvSpPr>
      <dsp:spPr>
        <a:xfrm>
          <a:off x="1375953" y="2582609"/>
          <a:ext cx="981893" cy="49094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  <a:sp3d extrusionH="28000" prstMaterial="matte"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مدير تعهدات</a:t>
          </a:r>
          <a:endParaRPr lang="ar-SA" sz="1600" b="1" kern="1200" dirty="0"/>
        </a:p>
      </dsp:txBody>
      <dsp:txXfrm>
        <a:off x="1390332" y="2596988"/>
        <a:ext cx="953135" cy="462188"/>
      </dsp:txXfrm>
    </dsp:sp>
    <dsp:sp modelId="{B9B4B508-7E89-42D6-A1D4-57C667FD2132}">
      <dsp:nvSpPr>
        <dsp:cNvPr id="0" name=""/>
        <dsp:cNvSpPr/>
      </dsp:nvSpPr>
      <dsp:spPr>
        <a:xfrm rot="4467012">
          <a:off x="447025" y="2675784"/>
          <a:ext cx="1465097" cy="22302"/>
        </a:xfrm>
        <a:custGeom>
          <a:avLst/>
          <a:gdLst/>
          <a:ahLst/>
          <a:cxnLst/>
          <a:rect l="0" t="0" r="0" b="0"/>
          <a:pathLst>
            <a:path>
              <a:moveTo>
                <a:pt x="0" y="11151"/>
              </a:moveTo>
              <a:lnTo>
                <a:pt x="1465097" y="1115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1" kern="1200">
            <a:solidFill>
              <a:srgbClr val="00B0F0"/>
            </a:solidFill>
          </a:endParaRPr>
        </a:p>
      </dsp:txBody>
      <dsp:txXfrm>
        <a:off x="1142947" y="2650308"/>
        <a:ext cx="73254" cy="73254"/>
      </dsp:txXfrm>
    </dsp:sp>
    <dsp:sp modelId="{3AA8F2EF-6D68-4584-9C02-6A8F1DF56653}">
      <dsp:nvSpPr>
        <dsp:cNvPr id="0" name=""/>
        <dsp:cNvSpPr/>
      </dsp:nvSpPr>
      <dsp:spPr>
        <a:xfrm>
          <a:off x="1375953" y="3147198"/>
          <a:ext cx="981893" cy="49094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  <a:sp3d extrusionH="28000" prstMaterial="matte"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smtClean="0"/>
            <a:t>مدير مالي</a:t>
          </a:r>
          <a:endParaRPr lang="ar-SA" sz="1600" b="1" kern="1200" dirty="0"/>
        </a:p>
      </dsp:txBody>
      <dsp:txXfrm>
        <a:off x="1390332" y="3161577"/>
        <a:ext cx="953135" cy="4621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D509F-47D6-4576-80EB-67B466990652}">
      <dsp:nvSpPr>
        <dsp:cNvPr id="0" name=""/>
        <dsp:cNvSpPr/>
      </dsp:nvSpPr>
      <dsp:spPr>
        <a:xfrm>
          <a:off x="438953" y="1168672"/>
          <a:ext cx="811708" cy="40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kern="1200" dirty="0" smtClean="0"/>
            <a:t>جامعة</a:t>
          </a:r>
          <a:endParaRPr lang="ar-SA" sz="1500" kern="1200" dirty="0"/>
        </a:p>
      </dsp:txBody>
      <dsp:txXfrm>
        <a:off x="450840" y="1180559"/>
        <a:ext cx="787934" cy="382080"/>
      </dsp:txXfrm>
    </dsp:sp>
    <dsp:sp modelId="{53CC6E6A-7A37-4F61-AFF5-059255F2C1A9}">
      <dsp:nvSpPr>
        <dsp:cNvPr id="0" name=""/>
        <dsp:cNvSpPr/>
      </dsp:nvSpPr>
      <dsp:spPr>
        <a:xfrm rot="17132988">
          <a:off x="807422" y="774869"/>
          <a:ext cx="121116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211162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382724" y="757905"/>
        <a:ext cx="60558" cy="60558"/>
      </dsp:txXfrm>
    </dsp:sp>
    <dsp:sp modelId="{E5FAEA58-5843-4A50-AADC-88CF51453AD2}">
      <dsp:nvSpPr>
        <dsp:cNvPr id="0" name=""/>
        <dsp:cNvSpPr/>
      </dsp:nvSpPr>
      <dsp:spPr>
        <a:xfrm>
          <a:off x="1575345" y="1841"/>
          <a:ext cx="811708" cy="40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kern="1200" dirty="0" smtClean="0"/>
            <a:t>مساعد1</a:t>
          </a:r>
          <a:endParaRPr lang="ar-SA" sz="1500" kern="1200" dirty="0"/>
        </a:p>
      </dsp:txBody>
      <dsp:txXfrm>
        <a:off x="1587232" y="13728"/>
        <a:ext cx="787934" cy="382080"/>
      </dsp:txXfrm>
    </dsp:sp>
    <dsp:sp modelId="{A3FAB327-0222-4CF0-A9B7-A0DD7F5E3B30}">
      <dsp:nvSpPr>
        <dsp:cNvPr id="0" name=""/>
        <dsp:cNvSpPr/>
      </dsp:nvSpPr>
      <dsp:spPr>
        <a:xfrm rot="17692822">
          <a:off x="1027142" y="1008235"/>
          <a:ext cx="77172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71723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393710" y="1002257"/>
        <a:ext cx="38586" cy="38586"/>
      </dsp:txXfrm>
    </dsp:sp>
    <dsp:sp modelId="{E00AE1CB-6D4C-46AA-8E75-5B1F68EC0A52}">
      <dsp:nvSpPr>
        <dsp:cNvPr id="0" name=""/>
        <dsp:cNvSpPr/>
      </dsp:nvSpPr>
      <dsp:spPr>
        <a:xfrm>
          <a:off x="1575345" y="468574"/>
          <a:ext cx="811708" cy="40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kern="1200" dirty="0" smtClean="0"/>
            <a:t>مساعد2</a:t>
          </a:r>
          <a:endParaRPr lang="ar-SA" sz="1500" kern="1200" dirty="0"/>
        </a:p>
      </dsp:txBody>
      <dsp:txXfrm>
        <a:off x="1587232" y="480461"/>
        <a:ext cx="787934" cy="382080"/>
      </dsp:txXfrm>
    </dsp:sp>
    <dsp:sp modelId="{E5A4AAD9-4A85-449A-97BC-B015E6FDEE4C}">
      <dsp:nvSpPr>
        <dsp:cNvPr id="0" name=""/>
        <dsp:cNvSpPr/>
      </dsp:nvSpPr>
      <dsp:spPr>
        <a:xfrm>
          <a:off x="2387054" y="658185"/>
          <a:ext cx="32468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324683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541278" y="663384"/>
        <a:ext cx="16234" cy="16234"/>
      </dsp:txXfrm>
    </dsp:sp>
    <dsp:sp modelId="{B61AEB14-B2E0-4C05-8247-F0E3FC679B24}">
      <dsp:nvSpPr>
        <dsp:cNvPr id="0" name=""/>
        <dsp:cNvSpPr/>
      </dsp:nvSpPr>
      <dsp:spPr>
        <a:xfrm>
          <a:off x="2711737" y="468574"/>
          <a:ext cx="811708" cy="40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kern="1200" dirty="0" smtClean="0"/>
            <a:t>سكرتير</a:t>
          </a:r>
          <a:endParaRPr lang="ar-SA" sz="1500" kern="1200" dirty="0"/>
        </a:p>
      </dsp:txBody>
      <dsp:txXfrm>
        <a:off x="2723624" y="480461"/>
        <a:ext cx="787934" cy="382080"/>
      </dsp:txXfrm>
    </dsp:sp>
    <dsp:sp modelId="{F63DE30F-108B-40C3-AFFD-F8D0F84BCF9C}">
      <dsp:nvSpPr>
        <dsp:cNvPr id="0" name=""/>
        <dsp:cNvSpPr/>
      </dsp:nvSpPr>
      <dsp:spPr>
        <a:xfrm rot="2142401">
          <a:off x="1213079" y="1474967"/>
          <a:ext cx="39984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399848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403007" y="1478286"/>
        <a:ext cx="19992" cy="19992"/>
      </dsp:txXfrm>
    </dsp:sp>
    <dsp:sp modelId="{7101DB64-387A-45DB-A87F-3BF37302EF98}">
      <dsp:nvSpPr>
        <dsp:cNvPr id="0" name=""/>
        <dsp:cNvSpPr/>
      </dsp:nvSpPr>
      <dsp:spPr>
        <a:xfrm>
          <a:off x="1575345" y="1402039"/>
          <a:ext cx="811708" cy="40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kern="1200" dirty="0" smtClean="0"/>
            <a:t>المراجعين</a:t>
          </a:r>
          <a:endParaRPr lang="ar-SA" sz="1500" kern="1200" dirty="0"/>
        </a:p>
      </dsp:txBody>
      <dsp:txXfrm>
        <a:off x="1587232" y="1413926"/>
        <a:ext cx="787934" cy="382080"/>
      </dsp:txXfrm>
    </dsp:sp>
    <dsp:sp modelId="{7900DC98-E75F-4446-86D1-3BF8A1A748E7}">
      <dsp:nvSpPr>
        <dsp:cNvPr id="0" name=""/>
        <dsp:cNvSpPr/>
      </dsp:nvSpPr>
      <dsp:spPr>
        <a:xfrm rot="18289469">
          <a:off x="2265116" y="1358284"/>
          <a:ext cx="56855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68558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535182" y="1357386"/>
        <a:ext cx="28427" cy="28427"/>
      </dsp:txXfrm>
    </dsp:sp>
    <dsp:sp modelId="{1E93D6B2-3BFE-4723-A9DA-7B6A2A5CBA2F}">
      <dsp:nvSpPr>
        <dsp:cNvPr id="0" name=""/>
        <dsp:cNvSpPr/>
      </dsp:nvSpPr>
      <dsp:spPr>
        <a:xfrm>
          <a:off x="2711737" y="935306"/>
          <a:ext cx="811708" cy="40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 dirty="0"/>
        </a:p>
      </dsp:txBody>
      <dsp:txXfrm>
        <a:off x="2723624" y="947193"/>
        <a:ext cx="787934" cy="382080"/>
      </dsp:txXfrm>
    </dsp:sp>
    <dsp:sp modelId="{9F789C25-D9B7-4EE5-A293-970F2E52B75E}">
      <dsp:nvSpPr>
        <dsp:cNvPr id="0" name=""/>
        <dsp:cNvSpPr/>
      </dsp:nvSpPr>
      <dsp:spPr>
        <a:xfrm>
          <a:off x="2387054" y="1591650"/>
          <a:ext cx="32468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324683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541278" y="1596849"/>
        <a:ext cx="16234" cy="16234"/>
      </dsp:txXfrm>
    </dsp:sp>
    <dsp:sp modelId="{8099DE77-B56E-44A5-A6F2-B067EB319DF4}">
      <dsp:nvSpPr>
        <dsp:cNvPr id="0" name=""/>
        <dsp:cNvSpPr/>
      </dsp:nvSpPr>
      <dsp:spPr>
        <a:xfrm>
          <a:off x="2711737" y="1402039"/>
          <a:ext cx="811708" cy="40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 dirty="0"/>
        </a:p>
      </dsp:txBody>
      <dsp:txXfrm>
        <a:off x="2723624" y="1413926"/>
        <a:ext cx="787934" cy="382080"/>
      </dsp:txXfrm>
    </dsp:sp>
    <dsp:sp modelId="{99401B18-F17F-46A3-8E88-53B7C9CF9F4F}">
      <dsp:nvSpPr>
        <dsp:cNvPr id="0" name=""/>
        <dsp:cNvSpPr/>
      </dsp:nvSpPr>
      <dsp:spPr>
        <a:xfrm rot="3310531">
          <a:off x="2265116" y="1825017"/>
          <a:ext cx="56855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68558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535182" y="1824118"/>
        <a:ext cx="28427" cy="28427"/>
      </dsp:txXfrm>
    </dsp:sp>
    <dsp:sp modelId="{4EBB7284-F3F9-4BCA-A172-7E51E3A84EDE}">
      <dsp:nvSpPr>
        <dsp:cNvPr id="0" name=""/>
        <dsp:cNvSpPr/>
      </dsp:nvSpPr>
      <dsp:spPr>
        <a:xfrm>
          <a:off x="2711737" y="1868771"/>
          <a:ext cx="811708" cy="40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 dirty="0"/>
        </a:p>
      </dsp:txBody>
      <dsp:txXfrm>
        <a:off x="2723624" y="1880658"/>
        <a:ext cx="787934" cy="382080"/>
      </dsp:txXfrm>
    </dsp:sp>
    <dsp:sp modelId="{DAE3F77E-EF40-43C7-81BD-9E6357E927BD}">
      <dsp:nvSpPr>
        <dsp:cNvPr id="0" name=""/>
        <dsp:cNvSpPr/>
      </dsp:nvSpPr>
      <dsp:spPr>
        <a:xfrm rot="3907178">
          <a:off x="1027142" y="1708333"/>
          <a:ext cx="77172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71723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393710" y="1702356"/>
        <a:ext cx="38586" cy="38586"/>
      </dsp:txXfrm>
    </dsp:sp>
    <dsp:sp modelId="{AE7E39B9-6C93-4C7F-A1C0-E9F440A137CA}">
      <dsp:nvSpPr>
        <dsp:cNvPr id="0" name=""/>
        <dsp:cNvSpPr/>
      </dsp:nvSpPr>
      <dsp:spPr>
        <a:xfrm>
          <a:off x="1575345" y="1868771"/>
          <a:ext cx="811708" cy="40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kern="1200" dirty="0" smtClean="0"/>
            <a:t>مدير تعهدات</a:t>
          </a:r>
          <a:endParaRPr lang="ar-SA" sz="1500" kern="1200" dirty="0"/>
        </a:p>
      </dsp:txBody>
      <dsp:txXfrm>
        <a:off x="1587232" y="1880658"/>
        <a:ext cx="787934" cy="382080"/>
      </dsp:txXfrm>
    </dsp:sp>
    <dsp:sp modelId="{B9B4B508-7E89-42D6-A1D4-57C667FD2132}">
      <dsp:nvSpPr>
        <dsp:cNvPr id="0" name=""/>
        <dsp:cNvSpPr/>
      </dsp:nvSpPr>
      <dsp:spPr>
        <a:xfrm rot="4467012">
          <a:off x="807422" y="1941700"/>
          <a:ext cx="121116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211162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382724" y="1924736"/>
        <a:ext cx="60558" cy="60558"/>
      </dsp:txXfrm>
    </dsp:sp>
    <dsp:sp modelId="{3AA8F2EF-6D68-4584-9C02-6A8F1DF56653}">
      <dsp:nvSpPr>
        <dsp:cNvPr id="0" name=""/>
        <dsp:cNvSpPr/>
      </dsp:nvSpPr>
      <dsp:spPr>
        <a:xfrm>
          <a:off x="1575345" y="2335503"/>
          <a:ext cx="811708" cy="405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500" kern="1200" dirty="0" smtClean="0"/>
            <a:t>مدير مالي</a:t>
          </a:r>
          <a:endParaRPr lang="ar-SA" sz="1500" kern="1200" dirty="0"/>
        </a:p>
      </dsp:txBody>
      <dsp:txXfrm>
        <a:off x="1587232" y="2347390"/>
        <a:ext cx="787934" cy="382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34105-587F-4BB0-8402-6E3FCCC05F34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15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تقنية المعلومات 2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/محمد الجعفري 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 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rgbClr val="C00000"/>
                </a:solidFill>
                <a:latin typeface="Lucida Calligraphy" pitchFamily="66" charset="0"/>
              </a:rPr>
              <a:t>Microsoft PowerPoint 2007</a:t>
            </a:r>
            <a:r>
              <a:rPr lang="ar-EG" sz="4000" b="1" dirty="0">
                <a:solidFill>
                  <a:srgbClr val="C00000"/>
                </a:solidFill>
                <a:latin typeface="Lucida Calligraphy" pitchFamily="66" charset="0"/>
              </a:rPr>
              <a:t> العروض التقديمية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محتوى المحاضرة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مراجعة عن المحاضرة السابقة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إنشاء الجداول والعمل عليها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إنشاء المخططات والعمل عليها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تغيير نوع المخطط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إنشاء وتعديل مخطط هيكلي</a:t>
            </a:r>
          </a:p>
        </p:txBody>
      </p:sp>
      <p:sp>
        <p:nvSpPr>
          <p:cNvPr id="15363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الكائنات المرسومة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تغيير مظهر كائن مرسوم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إضافة تأثير إلى الشكل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الكتابة داخل كائن رسومي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استدارة حرة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انعكاس كائن رسومي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ترتيب الكائنات المتداخلة (تغطي بعضها بعضا)</a:t>
            </a: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24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مراجعة عن المحاضرة </a:t>
            </a:r>
            <a:r>
              <a:rPr lang="ar-SA" dirty="0" smtClean="0"/>
              <a:t>السابقة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مجموعة الخط ومربع حوار الخط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تطبيق تأثيرات الظل على النص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مجموعة الفقرة ومربع حوار الفقرة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التعداد النقطي والرقمي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تحديد العناصر والنصوص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مجموعة الحافظة والقص والنسخ واللصق والحذف لعناصر </a:t>
            </a:r>
            <a:r>
              <a:rPr lang="ar-SA" dirty="0" smtClean="0"/>
              <a:t>الشريحة</a:t>
            </a:r>
            <a:endParaRPr lang="ar-SA" dirty="0" smtClean="0"/>
          </a:p>
        </p:txBody>
      </p:sp>
      <p:sp>
        <p:nvSpPr>
          <p:cNvPr id="15363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إدراج قصاصة فنية</a:t>
            </a:r>
          </a:p>
          <a:p>
            <a:pPr marL="914400" indent="-449263">
              <a:buFont typeface="Arial" pitchFamily="34" charset="0"/>
              <a:buChar char="•"/>
            </a:pPr>
            <a:r>
              <a:rPr lang="ar-SA" dirty="0" smtClean="0"/>
              <a:t>إدراج صورة من ملف</a:t>
            </a:r>
          </a:p>
          <a:p>
            <a:pPr marL="914400" indent="-449263">
              <a:buFont typeface="Arial" pitchFamily="34" charset="0"/>
              <a:buChar char="•"/>
            </a:pPr>
            <a:r>
              <a:rPr lang="ar-SA" sz="3200" dirty="0" smtClean="0"/>
              <a:t>التحكم في حجم كائنات الشريحة واستدارتها</a:t>
            </a: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9" name="صورة 8" descr="Water lili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4495800"/>
            <a:ext cx="19304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3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28600" y="1417638"/>
            <a:ext cx="9448800" cy="4678362"/>
          </a:xfrm>
        </p:spPr>
        <p:txBody>
          <a:bodyPr/>
          <a:lstStyle/>
          <a:p>
            <a:pPr rtl="1"/>
            <a:r>
              <a:rPr lang="ar-SA" sz="3600" dirty="0" smtClean="0"/>
              <a:t>يمكن ذلك من </a:t>
            </a:r>
            <a:r>
              <a:rPr lang="ar-SA" sz="3600" dirty="0" smtClean="0">
                <a:solidFill>
                  <a:srgbClr val="FF0000"/>
                </a:solidFill>
              </a:rPr>
              <a:t>ال</a:t>
            </a:r>
            <a:r>
              <a:rPr lang="ar-DZ" sz="3600" dirty="0" smtClean="0">
                <a:solidFill>
                  <a:srgbClr val="FF0000"/>
                </a:solidFill>
              </a:rPr>
              <a:t>تبويب </a:t>
            </a:r>
            <a:r>
              <a:rPr lang="ar-SA" sz="3600" dirty="0" smtClean="0">
                <a:solidFill>
                  <a:srgbClr val="FF0000"/>
                </a:solidFill>
              </a:rPr>
              <a:t>إدراج </a:t>
            </a:r>
            <a:r>
              <a:rPr lang="en-US" sz="3600" dirty="0" smtClean="0">
                <a:solidFill>
                  <a:srgbClr val="FF0000"/>
                </a:solidFill>
              </a:rPr>
              <a:t>Insert</a:t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ar-SA" sz="3600" dirty="0" smtClean="0"/>
              <a:t>ثم </a:t>
            </a:r>
            <a:r>
              <a:rPr lang="ar-SA" sz="3600" dirty="0" smtClean="0">
                <a:solidFill>
                  <a:srgbClr val="FF0000"/>
                </a:solidFill>
              </a:rPr>
              <a:t>مجموعة الجداول </a:t>
            </a:r>
            <a:r>
              <a:rPr lang="en-US" sz="3600" dirty="0" smtClean="0">
                <a:solidFill>
                  <a:srgbClr val="FF0000"/>
                </a:solidFill>
              </a:rPr>
              <a:t>Tables</a:t>
            </a:r>
            <a:r>
              <a:rPr lang="ar-SA" sz="3600" dirty="0" smtClean="0">
                <a:solidFill>
                  <a:srgbClr val="FF0000"/>
                </a:solidFill>
              </a:rPr>
              <a:t> </a:t>
            </a:r>
            <a:r>
              <a:rPr lang="ar-SA" sz="3600" dirty="0" smtClean="0"/>
              <a:t>ونختار</a:t>
            </a:r>
            <a:br>
              <a:rPr lang="ar-SA" sz="3600" dirty="0" smtClean="0"/>
            </a:br>
            <a:r>
              <a:rPr lang="ar-SA" sz="3600" dirty="0" smtClean="0"/>
              <a:t>من قائمة الجداول ما </a:t>
            </a:r>
            <a:r>
              <a:rPr lang="ar-SA" sz="3600" dirty="0" smtClean="0"/>
              <a:t>نرغب </a:t>
            </a:r>
            <a:r>
              <a:rPr lang="ar-SA" sz="3600" dirty="0" smtClean="0"/>
              <a:t>به.</a:t>
            </a:r>
          </a:p>
          <a:p>
            <a:pPr rtl="1"/>
            <a:r>
              <a:rPr lang="ar-SA" sz="3600" dirty="0" smtClean="0"/>
              <a:t>يظهر التبويب أدوات الجدول مع</a:t>
            </a:r>
            <a:br>
              <a:rPr lang="ar-SA" sz="3600" dirty="0" smtClean="0"/>
            </a:br>
            <a:r>
              <a:rPr lang="ar-SA" sz="3600" dirty="0" smtClean="0"/>
              <a:t>علامتي التبويب تصميم وتخطيط </a:t>
            </a:r>
            <a:br>
              <a:rPr lang="ar-SA" sz="3600" dirty="0" smtClean="0"/>
            </a:br>
            <a:r>
              <a:rPr lang="ar-SA" sz="3600" dirty="0" smtClean="0"/>
              <a:t>للعمل على الجدول وخصائصه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إضافة جدول إلى الشريحة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9243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28600" y="3200400"/>
          <a:ext cx="3810000" cy="1463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52500"/>
                <a:gridCol w="952500"/>
                <a:gridCol w="952500"/>
                <a:gridCol w="952500"/>
              </a:tblGrid>
              <a:tr h="30480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4953000"/>
            <a:ext cx="700087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10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28600" y="1417638"/>
          <a:ext cx="2819400" cy="79216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39800"/>
                <a:gridCol w="939800"/>
                <a:gridCol w="939800"/>
              </a:tblGrid>
              <a:tr h="396081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96081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العمل على تنسيق الجدول</a:t>
            </a:r>
          </a:p>
        </p:txBody>
      </p:sp>
      <p:graphicFrame>
        <p:nvGraphicFramePr>
          <p:cNvPr id="8" name="Content Placeholder 6"/>
          <p:cNvGraphicFramePr>
            <a:graphicFrameLocks/>
          </p:cNvGraphicFramePr>
          <p:nvPr/>
        </p:nvGraphicFramePr>
        <p:xfrm>
          <a:off x="304800" y="2743200"/>
          <a:ext cx="2819400" cy="1188243"/>
        </p:xfrm>
        <a:graphic>
          <a:graphicData uri="http://schemas.openxmlformats.org/drawingml/2006/table">
            <a:tbl>
              <a:tblPr rtl="1" firstRow="1" bandRow="1" bandCol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  <a:reflection blurRad="6350" stA="50000" endA="295" endPos="92000" dist="101600" dir="5400000" sy="-100000" algn="bl" rotWithShape="0"/>
                </a:effectLst>
                <a:tableStyleId>{72833802-FEF1-4C79-8D5D-14CF1EAF98D9}</a:tableStyleId>
              </a:tblPr>
              <a:tblGrid>
                <a:gridCol w="704850"/>
                <a:gridCol w="704850"/>
                <a:gridCol w="704850"/>
                <a:gridCol w="704850"/>
              </a:tblGrid>
              <a:tr h="396081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اسم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عمر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العنوان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96081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خالد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40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بيروت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لبنان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96081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محمد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14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باريس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فرنسا</a:t>
                      </a:r>
                      <a:endParaRPr lang="ar-S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28600" y="1417638"/>
            <a:ext cx="9448800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إدراج سطر وعمود</a:t>
            </a:r>
          </a:p>
          <a:p>
            <a:pPr marL="342900" lvl="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3600" dirty="0" smtClean="0">
                <a:latin typeface="+mn-lt"/>
                <a:cs typeface="Arial" charset="0"/>
              </a:rPr>
              <a:t>تغيير نمط تصميم الجدول</a:t>
            </a:r>
          </a:p>
          <a:p>
            <a:pPr marL="342900" lvl="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3600" dirty="0" smtClean="0">
                <a:latin typeface="+mn-lt"/>
                <a:cs typeface="Arial" charset="0"/>
              </a:rPr>
              <a:t>تغيير الحدود بين الخانات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600" dirty="0" smtClean="0">
                <a:latin typeface="+mn-lt"/>
                <a:cs typeface="Arial" charset="0"/>
              </a:rPr>
              <a:t>إدخال البيانات في الجدول 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دمج خليتين من 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أجل 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عنصر العنوان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600" dirty="0" smtClean="0">
                <a:latin typeface="+mn-lt"/>
                <a:cs typeface="Arial" charset="0"/>
              </a:rPr>
              <a:t>تطبيق محاذاة التوسيط </a:t>
            </a:r>
            <a:r>
              <a:rPr lang="ar-SA" sz="3600" dirty="0" smtClean="0">
                <a:latin typeface="+mn-lt"/>
                <a:cs typeface="Arial" charset="0"/>
              </a:rPr>
              <a:t>أفقيا </a:t>
            </a:r>
            <a:r>
              <a:rPr lang="ar-SA" sz="3600" dirty="0" smtClean="0">
                <a:latin typeface="+mn-lt"/>
                <a:cs typeface="Arial" charset="0"/>
              </a:rPr>
              <a:t>وعموديا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600" baseline="0" dirty="0" smtClean="0">
                <a:latin typeface="+mn-lt"/>
                <a:cs typeface="Arial" charset="0"/>
              </a:rPr>
              <a:t>تغيير</a:t>
            </a:r>
            <a:r>
              <a:rPr lang="ar-SA" sz="3600" dirty="0" smtClean="0">
                <a:latin typeface="+mn-lt"/>
                <a:cs typeface="Arial" charset="0"/>
              </a:rPr>
              <a:t> التأثيرات على الخلايا (ميول، ظل وانعكاس) والجدول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1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0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448800" cy="4678362"/>
          </a:xfrm>
        </p:spPr>
        <p:txBody>
          <a:bodyPr/>
          <a:lstStyle/>
          <a:p>
            <a:pPr rtl="1"/>
            <a:r>
              <a:rPr lang="ar-SA" dirty="0" smtClean="0"/>
              <a:t>يمكن ذلك من </a:t>
            </a:r>
            <a:r>
              <a:rPr lang="ar-SA" dirty="0" smtClean="0">
                <a:solidFill>
                  <a:srgbClr val="FF0000"/>
                </a:solidFill>
              </a:rPr>
              <a:t>ال</a:t>
            </a:r>
            <a:r>
              <a:rPr lang="ar-DZ" dirty="0" smtClean="0">
                <a:solidFill>
                  <a:srgbClr val="FF0000"/>
                </a:solidFill>
              </a:rPr>
              <a:t>تبويب </a:t>
            </a:r>
            <a:r>
              <a:rPr lang="ar-SA" dirty="0" smtClean="0">
                <a:solidFill>
                  <a:srgbClr val="FF0000"/>
                </a:solidFill>
              </a:rPr>
              <a:t>إدراج </a:t>
            </a:r>
            <a:r>
              <a:rPr lang="en-US" dirty="0" smtClean="0">
                <a:solidFill>
                  <a:srgbClr val="FF0000"/>
                </a:solidFill>
              </a:rPr>
              <a:t>Insert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ar-SA" dirty="0" smtClean="0"/>
              <a:t>ثم </a:t>
            </a:r>
            <a:r>
              <a:rPr lang="ar-SA" dirty="0" smtClean="0">
                <a:solidFill>
                  <a:srgbClr val="FF0000"/>
                </a:solidFill>
              </a:rPr>
              <a:t>مجموعة الرسومات التوضيحية </a:t>
            </a:r>
            <a:br>
              <a:rPr lang="ar-SA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Illustration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ونختار </a:t>
            </a:r>
            <a:r>
              <a:rPr lang="ar-SA" dirty="0" smtClean="0">
                <a:solidFill>
                  <a:srgbClr val="FF0000"/>
                </a:solidFill>
              </a:rPr>
              <a:t>مخطط </a:t>
            </a:r>
            <a:r>
              <a:rPr lang="en-US" dirty="0" smtClean="0">
                <a:solidFill>
                  <a:srgbClr val="FF0000"/>
                </a:solidFill>
              </a:rPr>
              <a:t>chart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يظهر التبويب </a:t>
            </a:r>
            <a:r>
              <a:rPr lang="ar-SA" dirty="0" smtClean="0">
                <a:solidFill>
                  <a:srgbClr val="FF0000"/>
                </a:solidFill>
              </a:rPr>
              <a:t>أدوات المخطط </a:t>
            </a:r>
            <a:r>
              <a:rPr lang="ar-SA" dirty="0" smtClean="0"/>
              <a:t>مع</a:t>
            </a:r>
            <a:br>
              <a:rPr lang="ar-SA" dirty="0" smtClean="0"/>
            </a:br>
            <a:r>
              <a:rPr lang="ar-SA" dirty="0" smtClean="0"/>
              <a:t>علامات التبويب </a:t>
            </a:r>
            <a:r>
              <a:rPr lang="ar-SA" dirty="0" smtClean="0">
                <a:solidFill>
                  <a:srgbClr val="FF0000"/>
                </a:solidFill>
              </a:rPr>
              <a:t>تصميم وتخطيط </a:t>
            </a:r>
            <a:br>
              <a:rPr lang="ar-SA" dirty="0" smtClean="0">
                <a:solidFill>
                  <a:srgbClr val="FF0000"/>
                </a:solidFill>
              </a:rPr>
            </a:br>
            <a:r>
              <a:rPr lang="ar-SA" dirty="0" smtClean="0">
                <a:solidFill>
                  <a:srgbClr val="FF0000"/>
                </a:solidFill>
              </a:rPr>
              <a:t>وتنسيق</a:t>
            </a:r>
            <a:r>
              <a:rPr lang="ar-SA" dirty="0" smtClean="0"/>
              <a:t> للعمل على المخطط</a:t>
            </a:r>
          </a:p>
          <a:p>
            <a:pPr rtl="1"/>
            <a:r>
              <a:rPr lang="ar-SA" dirty="0" smtClean="0"/>
              <a:t>يمكن العمل على </a:t>
            </a:r>
            <a:r>
              <a:rPr lang="ar-SA" dirty="0" smtClean="0">
                <a:solidFill>
                  <a:srgbClr val="FF0000"/>
                </a:solidFill>
              </a:rPr>
              <a:t>بيانات المخطط </a:t>
            </a:r>
            <a:r>
              <a:rPr lang="ar-SA" dirty="0" smtClean="0"/>
              <a:t>من</a:t>
            </a:r>
            <a:br>
              <a:rPr lang="ar-SA" dirty="0" smtClean="0"/>
            </a:br>
            <a:r>
              <a:rPr lang="ar-SA" dirty="0" smtClean="0"/>
              <a:t>خلال الخيار </a:t>
            </a:r>
            <a:r>
              <a:rPr lang="ar-SA" dirty="0" smtClean="0">
                <a:solidFill>
                  <a:srgbClr val="FF0000"/>
                </a:solidFill>
              </a:rPr>
              <a:t>تحرير البيانات </a:t>
            </a:r>
            <a:r>
              <a:rPr lang="ar-SA" dirty="0" smtClean="0"/>
              <a:t>من</a:t>
            </a:r>
            <a:br>
              <a:rPr lang="ar-SA" dirty="0" smtClean="0"/>
            </a:br>
            <a:r>
              <a:rPr lang="ar-SA" dirty="0" smtClean="0"/>
              <a:t>التبويب </a:t>
            </a:r>
            <a:r>
              <a:rPr lang="ar-SA" dirty="0" smtClean="0">
                <a:solidFill>
                  <a:srgbClr val="FF0000"/>
                </a:solidFill>
              </a:rPr>
              <a:t>تصميم (ورقة عمل اكسل)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إنشاء وتعديل مخطط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495800" cy="336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Chart 9"/>
          <p:cNvGraphicFramePr/>
          <p:nvPr/>
        </p:nvGraphicFramePr>
        <p:xfrm>
          <a:off x="0" y="3352800"/>
          <a:ext cx="37338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5900" y="4953000"/>
            <a:ext cx="30099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51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العمل على المخطط</a:t>
            </a: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222037268"/>
              </p:ext>
            </p:extLst>
          </p:nvPr>
        </p:nvGraphicFramePr>
        <p:xfrm>
          <a:off x="0" y="0"/>
          <a:ext cx="3962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448800" cy="4678362"/>
          </a:xfrm>
        </p:spPr>
        <p:txBody>
          <a:bodyPr/>
          <a:lstStyle/>
          <a:p>
            <a:pPr rtl="1">
              <a:buNone/>
            </a:pPr>
            <a:r>
              <a:rPr lang="ar-SA" sz="2800" b="1" dirty="0" smtClean="0"/>
              <a:t>من تبويب أدوات المخطط نعمل:</a:t>
            </a:r>
          </a:p>
          <a:p>
            <a:pPr rtl="1"/>
            <a:r>
              <a:rPr lang="ar-SA" sz="2800" b="1" dirty="0" smtClean="0"/>
              <a:t>تغيير </a:t>
            </a:r>
            <a:r>
              <a:rPr lang="ar-SA" sz="2800" b="1" dirty="0" smtClean="0">
                <a:solidFill>
                  <a:srgbClr val="0070C0"/>
                </a:solidFill>
              </a:rPr>
              <a:t>بيانات المخطط </a:t>
            </a:r>
            <a:r>
              <a:rPr lang="ar-SA" sz="2800" b="1" dirty="0" smtClean="0"/>
              <a:t>من خلال التبويب</a:t>
            </a:r>
            <a:br>
              <a:rPr lang="ar-SA" sz="2800" b="1" dirty="0" smtClean="0"/>
            </a:br>
            <a:r>
              <a:rPr lang="ar-SA" sz="2800" b="1" dirty="0" smtClean="0">
                <a:solidFill>
                  <a:srgbClr val="FF0000"/>
                </a:solidFill>
              </a:rPr>
              <a:t>تصميم </a:t>
            </a:r>
            <a:r>
              <a:rPr lang="ar-SA" sz="2800" b="1" dirty="0" smtClean="0"/>
              <a:t>ثم المجموعة</a:t>
            </a:r>
            <a:r>
              <a:rPr lang="ar-SA" sz="2800" b="1" dirty="0" smtClean="0">
                <a:solidFill>
                  <a:srgbClr val="FF0000"/>
                </a:solidFill>
              </a:rPr>
              <a:t> بيانات </a:t>
            </a:r>
            <a:r>
              <a:rPr lang="ar-SA" sz="2800" b="1" dirty="0" smtClean="0"/>
              <a:t>ثم </a:t>
            </a:r>
            <a:r>
              <a:rPr lang="ar-SA" sz="2800" b="1" dirty="0" smtClean="0">
                <a:solidFill>
                  <a:srgbClr val="FF0000"/>
                </a:solidFill>
              </a:rPr>
              <a:t>تحرير البيانات </a:t>
            </a:r>
          </a:p>
          <a:p>
            <a:pPr rtl="1"/>
            <a:r>
              <a:rPr lang="ar-SA" sz="2800" b="1" dirty="0" smtClean="0"/>
              <a:t>تغيير </a:t>
            </a:r>
            <a:r>
              <a:rPr lang="ar-SA" sz="2800" b="1" dirty="0" smtClean="0">
                <a:solidFill>
                  <a:srgbClr val="0070C0"/>
                </a:solidFill>
              </a:rPr>
              <a:t>لون الخلفية </a:t>
            </a:r>
            <a:r>
              <a:rPr lang="ar-SA" sz="2800" b="1" dirty="0" smtClean="0"/>
              <a:t>أو </a:t>
            </a:r>
            <a:r>
              <a:rPr lang="ar-SA" sz="2800" b="1" dirty="0" smtClean="0">
                <a:solidFill>
                  <a:srgbClr val="0070C0"/>
                </a:solidFill>
              </a:rPr>
              <a:t>لون سلاسل البيانات</a:t>
            </a:r>
            <a:r>
              <a:rPr lang="ar-SA" sz="2800" b="1" dirty="0" smtClean="0"/>
              <a:t/>
            </a:r>
            <a:br>
              <a:rPr lang="ar-SA" sz="2800" b="1" dirty="0" smtClean="0"/>
            </a:br>
            <a:r>
              <a:rPr lang="ar-SA" sz="2800" b="1" dirty="0" smtClean="0"/>
              <a:t>من التبويب</a:t>
            </a:r>
            <a:r>
              <a:rPr lang="ar-SA" sz="2800" b="1" dirty="0" smtClean="0">
                <a:solidFill>
                  <a:srgbClr val="FF0000"/>
                </a:solidFill>
              </a:rPr>
              <a:t> تنسيق</a:t>
            </a:r>
            <a:r>
              <a:rPr lang="ar-SA" sz="2800" b="1" dirty="0" smtClean="0"/>
              <a:t> ثم مجموعة</a:t>
            </a:r>
            <a:r>
              <a:rPr lang="ar-SA" sz="2800" b="1" dirty="0" smtClean="0">
                <a:solidFill>
                  <a:srgbClr val="FF0000"/>
                </a:solidFill>
              </a:rPr>
              <a:t> أنماط الاشكال</a:t>
            </a:r>
            <a:r>
              <a:rPr lang="ar-SA" sz="2800" b="1" dirty="0" smtClean="0"/>
              <a:t/>
            </a:r>
            <a:br>
              <a:rPr lang="ar-SA" sz="2800" b="1" dirty="0" smtClean="0"/>
            </a:br>
            <a:r>
              <a:rPr lang="ar-SA" sz="2800" b="1" dirty="0" smtClean="0"/>
              <a:t> ثم القائمة </a:t>
            </a:r>
            <a:r>
              <a:rPr lang="ar-SA" sz="2800" b="1" dirty="0" smtClean="0">
                <a:solidFill>
                  <a:srgbClr val="FF0000"/>
                </a:solidFill>
              </a:rPr>
              <a:t>تعبئة الشكل </a:t>
            </a:r>
            <a:r>
              <a:rPr lang="ar-SA" sz="2800" b="1" dirty="0" smtClean="0"/>
              <a:t>أو </a:t>
            </a:r>
            <a:r>
              <a:rPr lang="ar-SA" sz="2800" b="1" dirty="0" smtClean="0">
                <a:solidFill>
                  <a:srgbClr val="FF0000"/>
                </a:solidFill>
              </a:rPr>
              <a:t>خطوط الشكل الخارجية</a:t>
            </a:r>
          </a:p>
          <a:p>
            <a:pPr rtl="1"/>
            <a:r>
              <a:rPr lang="ar-SA" sz="2800" b="1" dirty="0" smtClean="0"/>
              <a:t>اضافة </a:t>
            </a:r>
            <a:r>
              <a:rPr lang="ar-SA" sz="2800" b="1" dirty="0" smtClean="0">
                <a:solidFill>
                  <a:srgbClr val="0070C0"/>
                </a:solidFill>
              </a:rPr>
              <a:t>عنوان للمخطط </a:t>
            </a:r>
            <a:r>
              <a:rPr lang="ar-SA" sz="2800" b="1" dirty="0" smtClean="0"/>
              <a:t>من التبويب </a:t>
            </a:r>
            <a:r>
              <a:rPr lang="ar-SA" sz="2800" b="1" dirty="0" smtClean="0">
                <a:solidFill>
                  <a:srgbClr val="FF0000"/>
                </a:solidFill>
              </a:rPr>
              <a:t>تخطيط</a:t>
            </a:r>
            <a:r>
              <a:rPr lang="ar-SA" sz="2800" b="1" dirty="0" smtClean="0"/>
              <a:t> </a:t>
            </a:r>
            <a:br>
              <a:rPr lang="ar-SA" sz="2800" b="1" dirty="0" smtClean="0"/>
            </a:br>
            <a:r>
              <a:rPr lang="ar-SA" sz="2800" b="1" dirty="0" smtClean="0"/>
              <a:t>ثم المجموعة</a:t>
            </a:r>
            <a:r>
              <a:rPr lang="ar-SA" sz="2800" b="1" dirty="0" smtClean="0">
                <a:solidFill>
                  <a:srgbClr val="FF0000"/>
                </a:solidFill>
              </a:rPr>
              <a:t> عناوين</a:t>
            </a:r>
            <a:r>
              <a:rPr lang="ar-SA" sz="2800" b="1" dirty="0" smtClean="0"/>
              <a:t> ثم </a:t>
            </a:r>
            <a:r>
              <a:rPr lang="ar-SA" sz="2800" b="1" dirty="0" smtClean="0">
                <a:solidFill>
                  <a:srgbClr val="FF0000"/>
                </a:solidFill>
              </a:rPr>
              <a:t>عنوان المخطط</a:t>
            </a:r>
          </a:p>
          <a:p>
            <a:pPr rtl="1"/>
            <a:endParaRPr lang="ar-SA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4200525"/>
            <a:ext cx="43529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35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العمل على المخطط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152400" y="152400"/>
          <a:ext cx="41148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152400" y="4038600"/>
          <a:ext cx="48768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448800" cy="4678362"/>
          </a:xfrm>
        </p:spPr>
        <p:txBody>
          <a:bodyPr/>
          <a:lstStyle/>
          <a:p>
            <a:pPr rtl="1">
              <a:buNone/>
            </a:pPr>
            <a:r>
              <a:rPr lang="ar-SA" sz="2800" b="1" dirty="0" smtClean="0"/>
              <a:t>من تبويب أدوات المخطط نعمل:</a:t>
            </a:r>
          </a:p>
          <a:p>
            <a:pPr rtl="1"/>
            <a:r>
              <a:rPr lang="ar-SA" sz="2800" b="1" dirty="0" smtClean="0"/>
              <a:t>تغيير </a:t>
            </a:r>
            <a:r>
              <a:rPr lang="ar-SA" sz="2800" b="1" dirty="0" smtClean="0">
                <a:solidFill>
                  <a:srgbClr val="0070C0"/>
                </a:solidFill>
              </a:rPr>
              <a:t>نوع المخطط </a:t>
            </a:r>
            <a:r>
              <a:rPr lang="ar-SA" sz="2800" b="1" dirty="0" smtClean="0"/>
              <a:t>من التبويب </a:t>
            </a:r>
            <a:r>
              <a:rPr lang="ar-SA" sz="2800" b="1" dirty="0" smtClean="0">
                <a:solidFill>
                  <a:srgbClr val="FF0000"/>
                </a:solidFill>
              </a:rPr>
              <a:t>تصميم</a:t>
            </a:r>
            <a:r>
              <a:rPr lang="ar-SA" sz="2800" b="1" dirty="0" smtClean="0"/>
              <a:t> ثم</a:t>
            </a:r>
            <a:br>
              <a:rPr lang="ar-SA" sz="2800" b="1" dirty="0" smtClean="0"/>
            </a:br>
            <a:r>
              <a:rPr lang="ar-SA" sz="2800" b="1" dirty="0" smtClean="0"/>
              <a:t>المجموعة </a:t>
            </a:r>
            <a:r>
              <a:rPr lang="ar-SA" sz="2800" b="1" dirty="0" smtClean="0">
                <a:solidFill>
                  <a:srgbClr val="FF0000"/>
                </a:solidFill>
              </a:rPr>
              <a:t>أنواع</a:t>
            </a:r>
            <a:r>
              <a:rPr lang="ar-SA" sz="2800" b="1" dirty="0" smtClean="0"/>
              <a:t> ثم </a:t>
            </a:r>
            <a:r>
              <a:rPr lang="ar-SA" sz="2800" b="1" dirty="0" smtClean="0">
                <a:solidFill>
                  <a:srgbClr val="FF0000"/>
                </a:solidFill>
              </a:rPr>
              <a:t>تغيير نوع المخطط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5257800" y="2819400"/>
          <a:ext cx="41148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43200" cy="268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448800" cy="4678362"/>
          </a:xfrm>
        </p:spPr>
        <p:txBody>
          <a:bodyPr/>
          <a:lstStyle/>
          <a:p>
            <a:pPr marL="457200" indent="-457200" rtl="1"/>
            <a:r>
              <a:rPr lang="ar-SA" dirty="0" smtClean="0"/>
              <a:t>يستعمل لإظهار بنية التوظيف في شركة ما مثلا </a:t>
            </a:r>
            <a:br>
              <a:rPr lang="ar-SA" dirty="0" smtClean="0"/>
            </a:br>
            <a:r>
              <a:rPr lang="ar-SA" dirty="0" smtClean="0"/>
              <a:t>وذلك من خلال التبويب إدراج ثم المجموعة رسومات</a:t>
            </a:r>
            <a:br>
              <a:rPr lang="ar-SA" dirty="0" smtClean="0"/>
            </a:br>
            <a:r>
              <a:rPr lang="ar-SA" dirty="0" smtClean="0"/>
              <a:t>توضيحية ثم </a:t>
            </a:r>
            <a:r>
              <a:rPr lang="en-US" dirty="0" err="1" smtClean="0"/>
              <a:t>SmartArt</a:t>
            </a:r>
            <a:r>
              <a:rPr lang="ar-SA" dirty="0" smtClean="0"/>
              <a:t> فيظهر مربع الحوار </a:t>
            </a:r>
            <a:br>
              <a:rPr lang="ar-SA" dirty="0" smtClean="0"/>
            </a:br>
            <a:r>
              <a:rPr lang="ar-SA" dirty="0" smtClean="0"/>
              <a:t>الخاص به، فنختار التسلسل الهرمي </a:t>
            </a:r>
            <a:r>
              <a:rPr lang="en-US" dirty="0" smtClean="0"/>
              <a:t>Hierarchy</a:t>
            </a:r>
            <a:endParaRPr lang="ar-SA" dirty="0" smtClean="0"/>
          </a:p>
          <a:p>
            <a:pPr marL="457200" indent="-457200" rtl="1"/>
            <a:r>
              <a:rPr lang="ar-SA" dirty="0" smtClean="0"/>
              <a:t>داخل التبويب أدوات </a:t>
            </a:r>
            <a:r>
              <a:rPr lang="en-US" dirty="0" err="1" smtClean="0"/>
              <a:t>SmartArt</a:t>
            </a:r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يوجد التبويبان تصميم وتنسيق</a:t>
            </a:r>
            <a:endParaRPr lang="en-US" dirty="0" smtClean="0"/>
          </a:p>
          <a:p>
            <a:pPr marL="457200" indent="-457200" rtl="1"/>
            <a:endParaRPr lang="ar-SA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إنشاء مخطط هيكلي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86200"/>
            <a:ext cx="4993403" cy="236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Diagram 7"/>
          <p:cNvGraphicFramePr/>
          <p:nvPr/>
        </p:nvGraphicFramePr>
        <p:xfrm>
          <a:off x="5791200" y="4572000"/>
          <a:ext cx="2514600" cy="174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08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28600" y="1417638"/>
            <a:ext cx="9448800" cy="4678362"/>
          </a:xfrm>
        </p:spPr>
        <p:txBody>
          <a:bodyPr/>
          <a:lstStyle/>
          <a:p>
            <a:pPr marL="457200" indent="-457200"/>
            <a:r>
              <a:rPr lang="ar-SA" dirty="0" smtClean="0"/>
              <a:t>لإدخال نص داخل مكونات المخطط ننقر على الكلمة </a:t>
            </a:r>
            <a:r>
              <a:rPr lang="en-US" dirty="0" smtClean="0"/>
              <a:t>Text</a:t>
            </a:r>
            <a:r>
              <a:rPr lang="ar-SA" dirty="0" smtClean="0"/>
              <a:t> مباشرة ونكتب ما نريد أو ندخل النصوص في الجزء الخاص بها</a:t>
            </a:r>
          </a:p>
          <a:p>
            <a:pPr marL="457200" indent="-457200"/>
            <a:endParaRPr lang="ar-SA" sz="2400" dirty="0" smtClean="0"/>
          </a:p>
          <a:p>
            <a:pPr marL="457200" indent="-457200"/>
            <a:r>
              <a:rPr lang="ar-SA" dirty="0" smtClean="0"/>
              <a:t>المجموعات التي داخل التبويبان تنسيق و تصميم</a:t>
            </a:r>
          </a:p>
          <a:p>
            <a:pPr marL="857250" lvl="1" indent="-457200"/>
            <a:endParaRPr lang="en-US" dirty="0" smtClean="0"/>
          </a:p>
          <a:p>
            <a:pPr marL="457200" indent="-457200"/>
            <a:endParaRPr lang="ar-SA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تعديل مخطط هيكلي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0" y="1904999"/>
          <a:ext cx="2895600" cy="1524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0"/>
            <a:ext cx="4572000" cy="1515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66800" y="4857750"/>
            <a:ext cx="759142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4400" y="3543300"/>
            <a:ext cx="83439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67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448800" cy="4678362"/>
          </a:xfrm>
        </p:spPr>
        <p:txBody>
          <a:bodyPr/>
          <a:lstStyle/>
          <a:p>
            <a:pPr marL="457200" indent="-457200"/>
            <a:r>
              <a:rPr lang="ar-SA" dirty="0" smtClean="0"/>
              <a:t>إضافة عناصر للمخطط بالنقر على العنصر المعني ثم</a:t>
            </a:r>
            <a:br>
              <a:rPr lang="ar-SA" dirty="0" smtClean="0"/>
            </a:br>
            <a:r>
              <a:rPr lang="ar-SA" dirty="0" smtClean="0"/>
              <a:t>من تبويب </a:t>
            </a:r>
            <a:r>
              <a:rPr lang="ar-SA" dirty="0" smtClean="0">
                <a:solidFill>
                  <a:srgbClr val="FF0000"/>
                </a:solidFill>
              </a:rPr>
              <a:t>تصميم</a:t>
            </a:r>
            <a:r>
              <a:rPr lang="ar-SA" dirty="0" smtClean="0"/>
              <a:t> نختار </a:t>
            </a:r>
            <a:r>
              <a:rPr lang="ar-SA" dirty="0" smtClean="0">
                <a:solidFill>
                  <a:srgbClr val="FF0000"/>
                </a:solidFill>
              </a:rPr>
              <a:t>اضافة شكل </a:t>
            </a:r>
            <a:r>
              <a:rPr lang="ar-SA" dirty="0" smtClean="0"/>
              <a:t>ثم نحدد ماهيته</a:t>
            </a:r>
          </a:p>
          <a:p>
            <a:pPr marL="457200" indent="-457200"/>
            <a:r>
              <a:rPr lang="ar-SA" dirty="0" smtClean="0">
                <a:solidFill>
                  <a:srgbClr val="FF0000"/>
                </a:solidFill>
              </a:rPr>
              <a:t>بعد</a:t>
            </a:r>
            <a:r>
              <a:rPr lang="ar-SA" dirty="0" smtClean="0"/>
              <a:t>: شكل بنفس المستوى بعد الشكل الحالي</a:t>
            </a:r>
          </a:p>
          <a:p>
            <a:pPr marL="457200" indent="-457200"/>
            <a:r>
              <a:rPr lang="ar-SA" dirty="0" smtClean="0">
                <a:solidFill>
                  <a:srgbClr val="FF0000"/>
                </a:solidFill>
              </a:rPr>
              <a:t>قبل</a:t>
            </a:r>
            <a:r>
              <a:rPr lang="ar-SA" dirty="0" smtClean="0"/>
              <a:t>: شكل بنفس المستوى قبل الشكل الحالي</a:t>
            </a:r>
          </a:p>
          <a:p>
            <a:pPr marL="457200" indent="-457200"/>
            <a:r>
              <a:rPr lang="ar-SA" dirty="0" smtClean="0">
                <a:solidFill>
                  <a:srgbClr val="FF0000"/>
                </a:solidFill>
              </a:rPr>
              <a:t>أعلى</a:t>
            </a:r>
            <a:r>
              <a:rPr lang="ar-SA" dirty="0" smtClean="0"/>
              <a:t>: شكل أعلى من الشكل الحالي</a:t>
            </a:r>
          </a:p>
          <a:p>
            <a:pPr marL="457200" indent="-457200"/>
            <a:r>
              <a:rPr lang="ar-SA" dirty="0" smtClean="0">
                <a:solidFill>
                  <a:srgbClr val="FF0000"/>
                </a:solidFill>
              </a:rPr>
              <a:t>أدنى</a:t>
            </a:r>
            <a:r>
              <a:rPr lang="ar-SA" dirty="0" smtClean="0"/>
              <a:t>: شكل أدنى من الشكل الحالي</a:t>
            </a:r>
          </a:p>
          <a:p>
            <a:pPr marL="457200" indent="-457200"/>
            <a:r>
              <a:rPr lang="ar-SA" dirty="0" smtClean="0">
                <a:solidFill>
                  <a:srgbClr val="FF0000"/>
                </a:solidFill>
              </a:rPr>
              <a:t>مساعد</a:t>
            </a:r>
            <a:r>
              <a:rPr lang="ar-SA" dirty="0" smtClean="0"/>
              <a:t>: شكل اسفل من الشكل الحالي</a:t>
            </a:r>
            <a:br>
              <a:rPr lang="ar-SA" dirty="0" smtClean="0"/>
            </a:br>
            <a:r>
              <a:rPr lang="ar-SA" dirty="0" smtClean="0"/>
              <a:t>مع رابط على شكل مرفق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تعديل مخطط هيكلي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0" y="2590800"/>
          <a:ext cx="49530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1621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19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677400" cy="4678362"/>
          </a:xfrm>
        </p:spPr>
        <p:txBody>
          <a:bodyPr/>
          <a:lstStyle/>
          <a:p>
            <a:pPr marL="457200" indent="-457200" rtl="1"/>
            <a:r>
              <a:rPr lang="ar-SA" dirty="0" smtClean="0"/>
              <a:t>تغيير تخطيط أو تصميم المخطط: </a:t>
            </a:r>
            <a:br>
              <a:rPr lang="ar-SA" dirty="0" smtClean="0"/>
            </a:br>
            <a:r>
              <a:rPr lang="ar-SA" dirty="0" smtClean="0"/>
              <a:t>أدوات المخطط/تصميم/تخطيطات</a:t>
            </a:r>
          </a:p>
          <a:p>
            <a:pPr marL="457200" indent="-457200" rtl="1"/>
            <a:r>
              <a:rPr lang="ar-SA" dirty="0" smtClean="0"/>
              <a:t>تغيير نمط ولون المخطط: أدوات المخطط/تصميم/</a:t>
            </a:r>
            <a:r>
              <a:rPr lang="en-US" dirty="0" err="1" smtClean="0"/>
              <a:t>SmartArt</a:t>
            </a:r>
            <a:r>
              <a:rPr lang="en-US" dirty="0" smtClean="0"/>
              <a:t> Styles</a:t>
            </a:r>
            <a:endParaRPr lang="ar-SA" dirty="0" smtClean="0"/>
          </a:p>
          <a:p>
            <a:pPr marL="457200" indent="-457200" rtl="1"/>
            <a:r>
              <a:rPr lang="ar-SA" dirty="0" smtClean="0"/>
              <a:t>إلغاء كافة التنسيقات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تعديل مخطط هيكلي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0" y="2362200"/>
          <a:ext cx="37338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6172200" y="3505200"/>
          <a:ext cx="39624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3048000" cy="2502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038600" y="2919413"/>
            <a:ext cx="2482769" cy="340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87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7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677400" cy="4678362"/>
          </a:xfrm>
        </p:spPr>
        <p:txBody>
          <a:bodyPr/>
          <a:lstStyle/>
          <a:p>
            <a:pPr marL="457200" indent="-457200" rtl="1"/>
            <a:r>
              <a:rPr lang="ar-SA" dirty="0" smtClean="0"/>
              <a:t>يمكن رسم أشكال هندسية وخطوط وأسهم ومكونات</a:t>
            </a:r>
            <a:br>
              <a:rPr lang="ar-SA" dirty="0" smtClean="0"/>
            </a:br>
            <a:r>
              <a:rPr lang="ar-SA" dirty="0" smtClean="0"/>
              <a:t>مخطط تدفق بيانات </a:t>
            </a:r>
            <a:r>
              <a:rPr lang="en-US" dirty="0" smtClean="0"/>
              <a:t>flowchart</a:t>
            </a:r>
            <a:r>
              <a:rPr lang="ar-SA" dirty="0" smtClean="0"/>
              <a:t> و </a:t>
            </a:r>
            <a:r>
              <a:rPr lang="en-US" dirty="0" smtClean="0"/>
              <a:t>banners</a:t>
            </a:r>
            <a:endParaRPr lang="ar-SA" dirty="0" smtClean="0"/>
          </a:p>
          <a:p>
            <a:pPr marL="457200" indent="-457200" rtl="1"/>
            <a:r>
              <a:rPr lang="ar-SA" dirty="0" smtClean="0"/>
              <a:t>من التبويب الصفحة الرئيسية/الرسم/قائمة الاشكال </a:t>
            </a:r>
          </a:p>
          <a:p>
            <a:pPr marL="457200" indent="-457200" rtl="1"/>
            <a:r>
              <a:rPr lang="ar-SA" dirty="0" smtClean="0"/>
              <a:t>نختار الشكل ثم نرسمه في المكان المناسب ثم نجري</a:t>
            </a:r>
            <a:br>
              <a:rPr lang="ar-SA" dirty="0" smtClean="0"/>
            </a:br>
            <a:r>
              <a:rPr lang="ar-SA" dirty="0" smtClean="0"/>
              <a:t>عليه التعديلات والتنسيقات المناسبة من خلال</a:t>
            </a:r>
            <a:br>
              <a:rPr lang="ar-SA" dirty="0" smtClean="0"/>
            </a:br>
            <a:r>
              <a:rPr lang="ar-SA" dirty="0" smtClean="0"/>
              <a:t>التبويب تنسيق الخاص بالتبويب أداوات الرسم</a:t>
            </a:r>
          </a:p>
          <a:p>
            <a:pPr marL="457200" indent="-457200" rtl="1"/>
            <a:r>
              <a:rPr lang="ar-SA" dirty="0" smtClean="0"/>
              <a:t>استعمال المفتاح </a:t>
            </a:r>
            <a:r>
              <a:rPr lang="en-US" dirty="0" smtClean="0"/>
              <a:t>shift</a:t>
            </a:r>
            <a:r>
              <a:rPr lang="ar-SA" dirty="0" smtClean="0"/>
              <a:t> عند الرسم للحصول على</a:t>
            </a:r>
            <a:br>
              <a:rPr lang="ar-SA" dirty="0" smtClean="0"/>
            </a:br>
            <a:r>
              <a:rPr lang="ar-SA" dirty="0" smtClean="0"/>
              <a:t>خطوط مستقيمة افقيا وعموديا ومحوريا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الكائنات المرسومة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6025" cy="639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3124200" y="5562600"/>
            <a:ext cx="53340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895600" y="6173788"/>
            <a:ext cx="7620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3429794" y="5790406"/>
            <a:ext cx="6096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57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677400" cy="4678362"/>
          </a:xfrm>
        </p:spPr>
        <p:txBody>
          <a:bodyPr/>
          <a:lstStyle/>
          <a:p>
            <a:pPr marL="457200" indent="-457200" rtl="1"/>
            <a:r>
              <a:rPr lang="ar-SA" dirty="0" smtClean="0"/>
              <a:t>تغيير لون التعبئة، الخطوط، التأثيرات النصية والشكلية، تغيير الحجم والاستدارة والانعكاس، الكتابة داخلها</a:t>
            </a:r>
          </a:p>
          <a:p>
            <a:pPr marL="457200" indent="-457200" rtl="1"/>
            <a:endParaRPr lang="ar-SA" dirty="0" smtClean="0"/>
          </a:p>
          <a:p>
            <a:pPr marL="457200" indent="-457200" rtl="1"/>
            <a:endParaRPr lang="ar-SA" dirty="0" smtClean="0"/>
          </a:p>
          <a:p>
            <a:pPr marL="457200" indent="-457200" rtl="1"/>
            <a:endParaRPr lang="ar-SA" dirty="0" smtClean="0"/>
          </a:p>
          <a:p>
            <a:pPr marL="457200" indent="-457200" rtl="1"/>
            <a:endParaRPr lang="ar-SA" dirty="0" smtClean="0"/>
          </a:p>
          <a:p>
            <a:pPr marL="457200" indent="-457200" rtl="1"/>
            <a:endParaRPr lang="ar-SA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152400"/>
            <a:ext cx="9448800" cy="1066800"/>
          </a:xfrm>
        </p:spPr>
        <p:txBody>
          <a:bodyPr/>
          <a:lstStyle/>
          <a:p>
            <a:pPr rtl="1"/>
            <a:r>
              <a:rPr lang="ar-SA" dirty="0" smtClean="0"/>
              <a:t>أمثلة عن العمل على الكائنات المرسومة</a:t>
            </a:r>
          </a:p>
        </p:txBody>
      </p:sp>
      <p:sp>
        <p:nvSpPr>
          <p:cNvPr id="12" name="U-Turn Arrow 11"/>
          <p:cNvSpPr/>
          <p:nvPr/>
        </p:nvSpPr>
        <p:spPr>
          <a:xfrm>
            <a:off x="381000" y="2362200"/>
            <a:ext cx="1143000" cy="990600"/>
          </a:xfrm>
          <a:prstGeom prst="uturnArrow">
            <a:avLst>
              <a:gd name="adj1" fmla="val 25000"/>
              <a:gd name="adj2" fmla="val 13852"/>
              <a:gd name="adj3" fmla="val 25000"/>
              <a:gd name="adj4" fmla="val 43750"/>
              <a:gd name="adj5" fmla="val 75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3" name="U-Turn Arrow 12"/>
          <p:cNvSpPr/>
          <p:nvPr/>
        </p:nvSpPr>
        <p:spPr>
          <a:xfrm flipV="1">
            <a:off x="381000" y="3429000"/>
            <a:ext cx="1143000" cy="1066800"/>
          </a:xfrm>
          <a:prstGeom prst="uturnArrow">
            <a:avLst>
              <a:gd name="adj1" fmla="val 25000"/>
              <a:gd name="adj2" fmla="val 13852"/>
              <a:gd name="adj3" fmla="val 25000"/>
              <a:gd name="adj4" fmla="val 43750"/>
              <a:gd name="adj5" fmla="val 75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5" name="Curved Right Arrow 14"/>
          <p:cNvSpPr/>
          <p:nvPr/>
        </p:nvSpPr>
        <p:spPr>
          <a:xfrm flipV="1">
            <a:off x="2209800" y="2438400"/>
            <a:ext cx="914400" cy="2057400"/>
          </a:xfrm>
          <a:prstGeom prst="curvedRightArrow">
            <a:avLst/>
          </a:prstGeom>
          <a:ln>
            <a:solidFill>
              <a:srgbClr val="00206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6" name="Smiley Face 15"/>
          <p:cNvSpPr/>
          <p:nvPr/>
        </p:nvSpPr>
        <p:spPr>
          <a:xfrm>
            <a:off x="4884420" y="2560320"/>
            <a:ext cx="2438400" cy="2057400"/>
          </a:xfrm>
          <a:prstGeom prst="smileyFace">
            <a:avLst/>
          </a:prstGeom>
          <a:solidFill>
            <a:srgbClr val="FF0066"/>
          </a:solidFill>
          <a:ln w="38100">
            <a:solidFill>
              <a:srgbClr val="FFCCFF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إضحك تضحك </a:t>
            </a:r>
            <a:r>
              <a:rPr lang="ar-S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لك  الدنيا</a:t>
            </a:r>
            <a:endParaRPr lang="ar-SA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17" name="Vertical Scroll 16"/>
          <p:cNvSpPr/>
          <p:nvPr/>
        </p:nvSpPr>
        <p:spPr>
          <a:xfrm>
            <a:off x="7924800" y="3733800"/>
            <a:ext cx="1981200" cy="1905000"/>
          </a:xfrm>
          <a:prstGeom prst="verticalScroll">
            <a:avLst/>
          </a:prstGeom>
          <a:solidFill>
            <a:srgbClr val="FFCC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dirty="0" smtClean="0">
                <a:ln>
                  <a:solidFill>
                    <a:srgbClr val="7030A0"/>
                  </a:solidFill>
                </a:ln>
                <a:solidFill>
                  <a:srgbClr val="FF0066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هام جداً</a:t>
            </a:r>
            <a:endParaRPr lang="ar-SA" sz="5400" dirty="0">
              <a:ln>
                <a:solidFill>
                  <a:srgbClr val="7030A0"/>
                </a:solidFill>
              </a:ln>
              <a:solidFill>
                <a:srgbClr val="FF0066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4" name="Lightning Bolt 23"/>
          <p:cNvSpPr/>
          <p:nvPr/>
        </p:nvSpPr>
        <p:spPr>
          <a:xfrm>
            <a:off x="1066800" y="4800600"/>
            <a:ext cx="990600" cy="914400"/>
          </a:xfrm>
          <a:prstGeom prst="lightningBolt">
            <a:avLst/>
          </a:prstGeom>
          <a:solidFill>
            <a:schemeClr val="accent6">
              <a:lumMod val="75000"/>
            </a:schemeClr>
          </a:solidFill>
          <a:ln w="28575">
            <a:solidFill>
              <a:srgbClr val="481DC3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32-Point Star 24"/>
          <p:cNvSpPr/>
          <p:nvPr/>
        </p:nvSpPr>
        <p:spPr>
          <a:xfrm>
            <a:off x="5791200" y="4876800"/>
            <a:ext cx="1295400" cy="1219200"/>
          </a:xfrm>
          <a:prstGeom prst="star32">
            <a:avLst/>
          </a:prstGeom>
          <a:solidFill>
            <a:srgbClr val="FF0000"/>
          </a:solidFill>
          <a:ln>
            <a:solidFill>
              <a:srgbClr val="481D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48" name="Group 47"/>
          <p:cNvGrpSpPr/>
          <p:nvPr/>
        </p:nvGrpSpPr>
        <p:grpSpPr>
          <a:xfrm>
            <a:off x="152400" y="-1"/>
            <a:ext cx="2057400" cy="1372721"/>
            <a:chOff x="838200" y="-1"/>
            <a:chExt cx="2057400" cy="1372721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" y="-1"/>
              <a:ext cx="1905000" cy="1372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9" name="Straight Arrow Connector 38"/>
            <p:cNvCxnSpPr/>
            <p:nvPr/>
          </p:nvCxnSpPr>
          <p:spPr>
            <a:xfrm flipV="1">
              <a:off x="2514600" y="304800"/>
              <a:ext cx="304800" cy="2286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2514600" y="836612"/>
              <a:ext cx="3810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/>
            <p:cNvGrpSpPr/>
            <p:nvPr/>
          </p:nvGrpSpPr>
          <p:grpSpPr>
            <a:xfrm>
              <a:off x="1066800" y="228600"/>
              <a:ext cx="381000" cy="380206"/>
              <a:chOff x="2971800" y="762794"/>
              <a:chExt cx="457200" cy="457200"/>
            </a:xfrm>
          </p:grpSpPr>
          <p:cxnSp>
            <p:nvCxnSpPr>
              <p:cNvPr id="42" name="Straight Arrow Connector 41"/>
              <p:cNvCxnSpPr/>
              <p:nvPr/>
            </p:nvCxnSpPr>
            <p:spPr>
              <a:xfrm rot="5400000">
                <a:off x="2971800" y="990600"/>
                <a:ext cx="45720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arrow" w="med" len="sm"/>
                <a:tailEnd type="arrow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>
                <a:off x="2971800" y="989012"/>
                <a:ext cx="45720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arrow" w="med" len="sm"/>
                <a:tailEnd type="arrow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مجموعة 22"/>
          <p:cNvGrpSpPr/>
          <p:nvPr/>
        </p:nvGrpSpPr>
        <p:grpSpPr>
          <a:xfrm>
            <a:off x="3124200" y="2819400"/>
            <a:ext cx="1905000" cy="3429000"/>
            <a:chOff x="2895600" y="2743200"/>
            <a:chExt cx="1905000" cy="3429000"/>
          </a:xfrm>
        </p:grpSpPr>
        <p:sp>
          <p:nvSpPr>
            <p:cNvPr id="7" name="Sun 6"/>
            <p:cNvSpPr/>
            <p:nvPr/>
          </p:nvSpPr>
          <p:spPr>
            <a:xfrm>
              <a:off x="2895600" y="2743200"/>
              <a:ext cx="1447800" cy="1219200"/>
            </a:xfrm>
            <a:prstGeom prst="sun">
              <a:avLst/>
            </a:prstGeom>
            <a:blipFill>
              <a:blip r:embed="rId3" cstate="print"/>
              <a:stretch>
                <a:fillRect/>
              </a:stretch>
            </a:blipFill>
            <a:ln w="28575">
              <a:solidFill>
                <a:srgbClr val="FFCCFF"/>
              </a:solidFill>
            </a:ln>
            <a:scene3d>
              <a:camera prst="orthographicFront">
                <a:rot lat="0" lon="0" rev="0"/>
              </a:camera>
              <a:lightRig rig="glow" dir="t"/>
            </a:scene3d>
            <a:sp3d contourW="12700" prstMaterial="powder">
              <a:bevelT w="63500" h="25400"/>
              <a:bevelB prst="relaxedInset"/>
              <a:contourClr>
                <a:srgbClr val="7030A0"/>
              </a:contourClr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grpSp>
          <p:nvGrpSpPr>
            <p:cNvPr id="22" name="مجموعة 21"/>
            <p:cNvGrpSpPr/>
            <p:nvPr/>
          </p:nvGrpSpPr>
          <p:grpSpPr>
            <a:xfrm>
              <a:off x="2971800" y="4572000"/>
              <a:ext cx="1828800" cy="1600200"/>
              <a:chOff x="3581400" y="4724400"/>
              <a:chExt cx="1828800" cy="1600200"/>
            </a:xfrm>
          </p:grpSpPr>
          <p:sp>
            <p:nvSpPr>
              <p:cNvPr id="49" name="Heart 48"/>
              <p:cNvSpPr/>
              <p:nvPr/>
            </p:nvSpPr>
            <p:spPr>
              <a:xfrm>
                <a:off x="3581400" y="4724400"/>
                <a:ext cx="1524000" cy="1371600"/>
              </a:xfrm>
              <a:prstGeom prst="heart">
                <a:avLst/>
              </a:prstGeom>
              <a:gradFill flip="none" rotWithShape="1">
                <a:gsLst>
                  <a:gs pos="32000">
                    <a:srgbClr val="FF0066"/>
                  </a:gs>
                  <a:gs pos="13000">
                    <a:srgbClr val="F8B049"/>
                  </a:gs>
                  <a:gs pos="21001">
                    <a:srgbClr val="F8B049"/>
                  </a:gs>
                  <a:gs pos="63000">
                    <a:srgbClr val="FEE7F2"/>
                  </a:gs>
                  <a:gs pos="67000">
                    <a:srgbClr val="F952A0"/>
                  </a:gs>
                  <a:gs pos="69000">
                    <a:srgbClr val="C50849"/>
                  </a:gs>
                  <a:gs pos="82001">
                    <a:srgbClr val="B43E85"/>
                  </a:gs>
                  <a:gs pos="100000">
                    <a:srgbClr val="F8B049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21" name="Heart 48"/>
              <p:cNvSpPr/>
              <p:nvPr/>
            </p:nvSpPr>
            <p:spPr>
              <a:xfrm>
                <a:off x="3886200" y="4953000"/>
                <a:ext cx="1524000" cy="1371600"/>
              </a:xfrm>
              <a:prstGeom prst="heart">
                <a:avLst/>
              </a:prstGeom>
              <a:gradFill flip="none" rotWithShape="1">
                <a:gsLst>
                  <a:gs pos="0">
                    <a:srgbClr val="00B0F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  <a:tileRect/>
              </a:gra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</p:grpSp>
      <p:sp>
        <p:nvSpPr>
          <p:cNvPr id="27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55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ghtning Bolt 23"/>
          <p:cNvSpPr/>
          <p:nvPr/>
        </p:nvSpPr>
        <p:spPr>
          <a:xfrm>
            <a:off x="4191000" y="4191000"/>
            <a:ext cx="990600" cy="914400"/>
          </a:xfrm>
          <a:prstGeom prst="lightningBolt">
            <a:avLst/>
          </a:prstGeom>
          <a:solidFill>
            <a:schemeClr val="accent6">
              <a:lumMod val="75000"/>
            </a:schemeClr>
          </a:solidFill>
          <a:ln w="28575">
            <a:solidFill>
              <a:srgbClr val="481DC3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32-Point Star 19"/>
          <p:cNvSpPr/>
          <p:nvPr/>
        </p:nvSpPr>
        <p:spPr>
          <a:xfrm>
            <a:off x="2971800" y="5638800"/>
            <a:ext cx="762000" cy="685800"/>
          </a:xfrm>
          <a:prstGeom prst="star32">
            <a:avLst/>
          </a:prstGeom>
          <a:solidFill>
            <a:srgbClr val="FF0000"/>
          </a:solidFill>
          <a:ln>
            <a:solidFill>
              <a:srgbClr val="481D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32-Point Star 21"/>
          <p:cNvSpPr/>
          <p:nvPr/>
        </p:nvSpPr>
        <p:spPr>
          <a:xfrm>
            <a:off x="6400800" y="5638800"/>
            <a:ext cx="762000" cy="685800"/>
          </a:xfrm>
          <a:prstGeom prst="star32">
            <a:avLst/>
          </a:prstGeom>
          <a:solidFill>
            <a:srgbClr val="FF0000"/>
          </a:solidFill>
          <a:ln>
            <a:solidFill>
              <a:srgbClr val="481D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قص، نسخ ، لصق الكائنات وتجميعها وترتيبها</a:t>
            </a:r>
          </a:p>
        </p:txBody>
      </p:sp>
      <p:sp>
        <p:nvSpPr>
          <p:cNvPr id="19" name="Down Ribbon 18"/>
          <p:cNvSpPr/>
          <p:nvPr/>
        </p:nvSpPr>
        <p:spPr>
          <a:xfrm>
            <a:off x="2590800" y="4876800"/>
            <a:ext cx="5105400" cy="1371600"/>
          </a:xfrm>
          <a:prstGeom prst="ribbon">
            <a:avLst/>
          </a:prstGeom>
          <a:solidFill>
            <a:srgbClr val="00B0F0"/>
          </a:solidFill>
          <a:ln>
            <a:solidFill>
              <a:srgbClr val="481D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481DC3"/>
                </a:solidFill>
              </a:rPr>
              <a:t>ممكن التفنن بهذه الاشكال على ذوقكم</a:t>
            </a:r>
            <a:endParaRPr lang="ar-SA" sz="2800" b="1" dirty="0">
              <a:solidFill>
                <a:srgbClr val="481DC3"/>
              </a:solidFill>
            </a:endParaRPr>
          </a:p>
        </p:txBody>
      </p:sp>
      <p:sp>
        <p:nvSpPr>
          <p:cNvPr id="25" name="32-Point Star 24"/>
          <p:cNvSpPr/>
          <p:nvPr/>
        </p:nvSpPr>
        <p:spPr>
          <a:xfrm>
            <a:off x="6629400" y="5105400"/>
            <a:ext cx="762000" cy="685800"/>
          </a:xfrm>
          <a:prstGeom prst="star32">
            <a:avLst/>
          </a:prstGeom>
          <a:solidFill>
            <a:srgbClr val="FF0000"/>
          </a:solidFill>
          <a:ln>
            <a:solidFill>
              <a:srgbClr val="481D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32-Point Star 25"/>
          <p:cNvSpPr/>
          <p:nvPr/>
        </p:nvSpPr>
        <p:spPr>
          <a:xfrm>
            <a:off x="2743200" y="5181600"/>
            <a:ext cx="762000" cy="685800"/>
          </a:xfrm>
          <a:prstGeom prst="star32">
            <a:avLst/>
          </a:prstGeom>
          <a:solidFill>
            <a:srgbClr val="FF0000"/>
          </a:solidFill>
          <a:ln>
            <a:solidFill>
              <a:srgbClr val="481D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Heart 26"/>
          <p:cNvSpPr/>
          <p:nvPr/>
        </p:nvSpPr>
        <p:spPr>
          <a:xfrm rot="16200000">
            <a:off x="6019800" y="2026822"/>
            <a:ext cx="1524000" cy="1371600"/>
          </a:xfrm>
          <a:prstGeom prst="heart">
            <a:avLst/>
          </a:prstGeom>
          <a:gradFill flip="none" rotWithShape="1">
            <a:gsLst>
              <a:gs pos="32000">
                <a:srgbClr val="FF0066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l="50000" t="50000" r="50000" b="50000"/>
            </a:path>
            <a:tileRect/>
          </a:gra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Heart 27"/>
          <p:cNvSpPr/>
          <p:nvPr/>
        </p:nvSpPr>
        <p:spPr>
          <a:xfrm>
            <a:off x="6934200" y="1341022"/>
            <a:ext cx="1524000" cy="1371600"/>
          </a:xfrm>
          <a:prstGeom prst="heart">
            <a:avLst/>
          </a:prstGeom>
          <a:gradFill flip="none" rotWithShape="1">
            <a:gsLst>
              <a:gs pos="32000">
                <a:srgbClr val="FF0066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l="50000" t="50000" r="50000" b="50000"/>
            </a:path>
            <a:tileRect/>
          </a:gra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Heart 28"/>
          <p:cNvSpPr/>
          <p:nvPr/>
        </p:nvSpPr>
        <p:spPr>
          <a:xfrm rot="5400000">
            <a:off x="7772400" y="2026822"/>
            <a:ext cx="1524000" cy="1371600"/>
          </a:xfrm>
          <a:prstGeom prst="heart">
            <a:avLst/>
          </a:prstGeom>
          <a:gradFill flip="none" rotWithShape="1">
            <a:gsLst>
              <a:gs pos="32000">
                <a:srgbClr val="FF0066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l="50000" t="50000" r="50000" b="50000"/>
            </a:path>
            <a:tileRect/>
          </a:gra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Heart 29"/>
          <p:cNvSpPr/>
          <p:nvPr/>
        </p:nvSpPr>
        <p:spPr>
          <a:xfrm flipV="1">
            <a:off x="6934200" y="2712622"/>
            <a:ext cx="1524000" cy="1371600"/>
          </a:xfrm>
          <a:prstGeom prst="heart">
            <a:avLst/>
          </a:prstGeom>
          <a:gradFill flip="none" rotWithShape="1">
            <a:gsLst>
              <a:gs pos="32000">
                <a:srgbClr val="FF0066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l="50000" t="50000" r="50000" b="50000"/>
            </a:path>
            <a:tileRect/>
          </a:gra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81842"/>
            <a:ext cx="5029200" cy="3109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3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تطبيق على المحاضرة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أنشأ جدول </a:t>
            </a:r>
            <a:r>
              <a:rPr lang="ar-SA" dirty="0" smtClean="0">
                <a:cs typeface="Arial" pitchFamily="34" charset="0"/>
              </a:rPr>
              <a:t>3 في 5 ثم ادرج سطر واحذف عمود وادمج خلايا واقسمها وغير بتنسيقه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أنشأ مخطط </a:t>
            </a:r>
            <a:r>
              <a:rPr lang="ar-SA" dirty="0" smtClean="0">
                <a:cs typeface="Arial" pitchFamily="34" charset="0"/>
              </a:rPr>
              <a:t>دائري لخطوات ما </a:t>
            </a:r>
            <a:r>
              <a:rPr lang="ar-SA" dirty="0" smtClean="0">
                <a:cs typeface="Arial" pitchFamily="34" charset="0"/>
              </a:rPr>
              <a:t>وغير تنسيقها </a:t>
            </a:r>
            <a:r>
              <a:rPr lang="ar-SA" dirty="0" smtClean="0">
                <a:cs typeface="Arial" pitchFamily="34" charset="0"/>
              </a:rPr>
              <a:t>ونوعه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غير نوع </a:t>
            </a:r>
            <a:r>
              <a:rPr lang="ar-SA" dirty="0" smtClean="0">
                <a:cs typeface="Arial" pitchFamily="34" charset="0"/>
              </a:rPr>
              <a:t>المخطط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أنشأ وعدل مخطط </a:t>
            </a:r>
            <a:r>
              <a:rPr lang="ar-SA" dirty="0" smtClean="0">
                <a:cs typeface="Arial" pitchFamily="34" charset="0"/>
              </a:rPr>
              <a:t>هيكلي</a:t>
            </a:r>
          </a:p>
        </p:txBody>
      </p:sp>
      <p:sp>
        <p:nvSpPr>
          <p:cNvPr id="15363" name="Text Placeholder 5"/>
          <p:cNvSpPr>
            <a:spLocks noGrp="1"/>
          </p:cNvSpPr>
          <p:nvPr>
            <p:ph sz="half" idx="1"/>
          </p:nvPr>
        </p:nvSpPr>
        <p:spPr>
          <a:ln>
            <a:noFill/>
          </a:ln>
        </p:spPr>
        <p:txBody>
          <a:bodyPr/>
          <a:lstStyle/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ارسم شكل ما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غير حجمه ومكانه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طبق نسخ ولصق ثم اجمعهم بكائن واحد</a:t>
            </a:r>
          </a:p>
          <a:p>
            <a:pPr marL="342900" indent="-342900" eaLnBrk="0" hangingPunct="0">
              <a:buFont typeface="Arial" pitchFamily="34" charset="0"/>
              <a:buChar char="•"/>
              <a:defRPr/>
            </a:pPr>
            <a:r>
              <a:rPr lang="ar-SA" dirty="0" smtClean="0"/>
              <a:t>أ</a:t>
            </a:r>
            <a:r>
              <a:rPr lang="ar-SA" dirty="0"/>
              <a:t>ض</a:t>
            </a:r>
            <a:r>
              <a:rPr lang="ar-SA" dirty="0" smtClean="0"/>
              <a:t>ف </a:t>
            </a:r>
            <a:r>
              <a:rPr lang="ar-SA" dirty="0" smtClean="0"/>
              <a:t>تأثير إلى الشكل واكتب بداخله</a:t>
            </a: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 bwMode="auto">
          <a:xfrm>
            <a:off x="491490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D868AF-B2E7-429B-AB63-FA60BDC0903F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0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sample</Template>
  <TotalTime>6</TotalTime>
  <Words>470</Words>
  <Application>Microsoft Office PowerPoint</Application>
  <PresentationFormat>A4 Paper (210x297 mm)</PresentationFormat>
  <Paragraphs>161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sample</vt:lpstr>
      <vt:lpstr>PowerPoint Presentation</vt:lpstr>
      <vt:lpstr>المحاضرة الرابعة</vt:lpstr>
      <vt:lpstr>محتوى المحاضرة</vt:lpstr>
      <vt:lpstr>مراجعة عن المحاضرة السابقة</vt:lpstr>
      <vt:lpstr>إضافة جدول إلى الشريحة</vt:lpstr>
      <vt:lpstr>العمل على تنسيق الجدول</vt:lpstr>
      <vt:lpstr>إنشاء وتعديل مخطط</vt:lpstr>
      <vt:lpstr>العمل على المخطط</vt:lpstr>
      <vt:lpstr>العمل على المخطط</vt:lpstr>
      <vt:lpstr>إنشاء مخطط هيكلي</vt:lpstr>
      <vt:lpstr>تعديل مخطط هيكلي</vt:lpstr>
      <vt:lpstr>تعديل مخطط هيكلي</vt:lpstr>
      <vt:lpstr>تعديل مخطط هيكلي</vt:lpstr>
      <vt:lpstr>الكائنات المرسومة</vt:lpstr>
      <vt:lpstr>أمثلة عن العمل على الكائنات المرسومة</vt:lpstr>
      <vt:lpstr>قص، نسخ ، لصق الكائنات وتجميعها وترتيبها</vt:lpstr>
      <vt:lpstr>تطبيق على المحاضرة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</dc:creator>
  <cp:lastModifiedBy>mohammed</cp:lastModifiedBy>
  <cp:revision>1</cp:revision>
  <dcterms:created xsi:type="dcterms:W3CDTF">2016-02-13T00:32:08Z</dcterms:created>
  <dcterms:modified xsi:type="dcterms:W3CDTF">2016-02-13T00:38:35Z</dcterms:modified>
</cp:coreProperties>
</file>