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10" r:id="rId3"/>
    <p:sldId id="321" r:id="rId4"/>
    <p:sldId id="311" r:id="rId5"/>
    <p:sldId id="322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3" r:id="rId16"/>
    <p:sldId id="324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3A"/>
    <a:srgbClr val="AD9968"/>
    <a:srgbClr val="013E36"/>
    <a:srgbClr val="D9791B"/>
    <a:srgbClr val="AB1A25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4" autoAdjust="0"/>
  </p:normalViewPr>
  <p:slideViewPr>
    <p:cSldViewPr>
      <p:cViewPr varScale="1">
        <p:scale>
          <a:sx n="74" d="100"/>
          <a:sy n="74" d="100"/>
        </p:scale>
        <p:origin x="1074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2/24/2016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 rtl="0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تقنية المعلومات 2</a:t>
            </a:r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 محمد الجعفري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العاشرة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3886200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عنوان المحاضرة</a:t>
            </a:r>
          </a:p>
          <a:p>
            <a:pPr rtl="1" eaLnBrk="1" hangingPunct="1"/>
            <a:r>
              <a:rPr lang="ar-SA" sz="4000" b="1" dirty="0">
                <a:solidFill>
                  <a:schemeClr val="tx1"/>
                </a:solidFill>
                <a:cs typeface="Arial" pitchFamily="34" charset="0"/>
              </a:rPr>
              <a:t>نظم إدارة قواعد البيانات</a:t>
            </a:r>
          </a:p>
          <a:p>
            <a:pPr rtl="1" eaLnBrk="1" hangingPunct="1"/>
            <a:r>
              <a:rPr lang="en-US" sz="4000" b="1" dirty="0">
                <a:solidFill>
                  <a:schemeClr val="tx1"/>
                </a:solidFill>
                <a:cs typeface="Arial" pitchFamily="34" charset="0"/>
              </a:rPr>
              <a:t>Microsoft Access 2007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محتوى المحاضرة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التقارير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إنشاء </a:t>
            </a:r>
            <a:r>
              <a:rPr lang="ar-SA" dirty="0"/>
              <a:t>تقرير مبسط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إنشاء </a:t>
            </a:r>
            <a:r>
              <a:rPr lang="ar-SA" dirty="0"/>
              <a:t>التقرير باستخدام معالج التقارير </a:t>
            </a:r>
            <a:r>
              <a:rPr lang="en-US" dirty="0"/>
              <a:t>Report Wizard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طرق عرض التقارير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تمرين </a:t>
            </a:r>
            <a:r>
              <a:rPr lang="ar-SA" dirty="0" smtClean="0"/>
              <a:t>على </a:t>
            </a:r>
            <a:r>
              <a:rPr lang="ar-SA" dirty="0"/>
              <a:t>التقارير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5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التقارير</a:t>
            </a:r>
            <a:endParaRPr lang="ar-S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DZ" sz="2400" dirty="0" smtClean="0"/>
              <a:t>يستخدم التقارير لعرض معلومات قاعدة البيانات</a:t>
            </a:r>
            <a:r>
              <a:rPr lang="ar-SA" sz="2400" dirty="0" smtClean="0"/>
              <a:t> على شكل تقارير حيث يمكن </a:t>
            </a:r>
            <a:r>
              <a:rPr lang="ar-DZ" sz="2400" dirty="0" smtClean="0"/>
              <a:t>معاين</a:t>
            </a:r>
            <a:r>
              <a:rPr lang="ar-SA" sz="2400" dirty="0" smtClean="0"/>
              <a:t>تها</a:t>
            </a:r>
            <a:r>
              <a:rPr lang="ar-DZ" sz="2400" dirty="0" smtClean="0"/>
              <a:t> قبل الطباعة و</a:t>
            </a:r>
            <a:r>
              <a:rPr lang="ar-SA" sz="2400" dirty="0" smtClean="0"/>
              <a:t>طباعتها </a:t>
            </a:r>
            <a:r>
              <a:rPr lang="ar-DZ" sz="2400" dirty="0" smtClean="0"/>
              <a:t>على الورق المطبوع ولا</a:t>
            </a:r>
            <a:r>
              <a:rPr lang="ar-SA" sz="2400" dirty="0" smtClean="0"/>
              <a:t> </a:t>
            </a:r>
            <a:r>
              <a:rPr lang="ar-DZ" sz="2400" dirty="0" smtClean="0"/>
              <a:t>يمكن التعديل على البيانات</a:t>
            </a:r>
            <a:r>
              <a:rPr lang="ar-SA" sz="2400" dirty="0" smtClean="0"/>
              <a:t> التي في التقرير</a:t>
            </a:r>
            <a:r>
              <a:rPr lang="ar-DZ" sz="2400" dirty="0" smtClean="0"/>
              <a:t> أو إضافة بيانات إليه</a:t>
            </a:r>
            <a:endParaRPr lang="en-US" sz="2400" dirty="0" smtClean="0"/>
          </a:p>
          <a:p>
            <a:pPr rtl="1"/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356277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 smtClean="0"/>
              <a:t>إ</a:t>
            </a:r>
            <a:r>
              <a:rPr lang="ar-EG" b="1" dirty="0" smtClean="0"/>
              <a:t>نشاء تقرير مبسط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EG" sz="2400" dirty="0" smtClean="0">
                <a:cs typeface="+mn-cs"/>
              </a:rPr>
              <a:t>من جزء التنقل </a:t>
            </a:r>
            <a:r>
              <a:rPr lang="en-GB" sz="2400" dirty="0" smtClean="0">
                <a:cs typeface="+mn-cs"/>
              </a:rPr>
              <a:t>Navigation pane</a:t>
            </a:r>
            <a:r>
              <a:rPr lang="ar-EG" sz="2400" dirty="0" smtClean="0">
                <a:cs typeface="+mn-cs"/>
              </a:rPr>
              <a:t> انقر الجدول أو الاستعلام الذي تريد ان تنشئ له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EG" sz="2400" dirty="0" smtClean="0">
                <a:cs typeface="+mn-cs"/>
              </a:rPr>
              <a:t>من تبويب إنشاء </a:t>
            </a:r>
            <a:r>
              <a:rPr lang="en-GB" sz="2400" dirty="0" smtClean="0">
                <a:cs typeface="+mn-cs"/>
              </a:rPr>
              <a:t>create </a:t>
            </a:r>
            <a:r>
              <a:rPr lang="ar-EG" sz="2400" dirty="0" smtClean="0">
                <a:cs typeface="+mn-cs"/>
              </a:rPr>
              <a:t> ومن مجموعة التقارير </a:t>
            </a:r>
            <a:r>
              <a:rPr lang="en-GB" sz="2400" dirty="0" smtClean="0">
                <a:cs typeface="+mn-cs"/>
              </a:rPr>
              <a:t>reports </a:t>
            </a:r>
            <a:r>
              <a:rPr lang="ar-EG" sz="2400" dirty="0" smtClean="0">
                <a:cs typeface="+mn-cs"/>
              </a:rPr>
              <a:t>انقر فوق تقرير </a:t>
            </a:r>
            <a:r>
              <a:rPr lang="en-GB" sz="2400" dirty="0" smtClean="0">
                <a:cs typeface="+mn-cs"/>
              </a:rPr>
              <a:t>Report </a:t>
            </a:r>
            <a:r>
              <a:rPr lang="ar-EG" sz="2400" dirty="0" smtClean="0">
                <a:cs typeface="+mn-cs"/>
              </a:rPr>
              <a:t> 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EG" sz="2400" dirty="0" smtClean="0">
                <a:cs typeface="+mn-cs"/>
              </a:rPr>
              <a:t>يظهر التقرير في طريقة عرض التخطيط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EG" sz="2400" dirty="0" smtClean="0">
                <a:cs typeface="+mn-cs"/>
              </a:rPr>
              <a:t>انقر عل</a:t>
            </a:r>
            <a:r>
              <a:rPr lang="ar-SA" sz="2400" dirty="0" smtClean="0">
                <a:cs typeface="+mn-cs"/>
              </a:rPr>
              <a:t>ى</a:t>
            </a:r>
            <a:r>
              <a:rPr lang="ar-EG" sz="2400" dirty="0" smtClean="0">
                <a:cs typeface="+mn-cs"/>
              </a:rPr>
              <a:t> عرض التقرير  </a:t>
            </a:r>
            <a:r>
              <a:rPr lang="en-GB" sz="2400" dirty="0" smtClean="0">
                <a:cs typeface="+mn-cs"/>
              </a:rPr>
              <a:t>Report view </a:t>
            </a:r>
            <a:r>
              <a:rPr lang="ar-EG" sz="2400" dirty="0" smtClean="0">
                <a:cs typeface="+mn-cs"/>
              </a:rPr>
              <a:t>لعرض تفاصيل التقرير </a:t>
            </a:r>
            <a:endParaRPr lang="en-GB" sz="2400" dirty="0">
              <a:cs typeface="+mn-cs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429000"/>
            <a:ext cx="97917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6158"/>
            <a:ext cx="4876800" cy="1493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9579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200" dirty="0"/>
              <a:t>إ</a:t>
            </a:r>
            <a:r>
              <a:rPr lang="ar-SA" sz="3200" dirty="0" smtClean="0"/>
              <a:t>نشاء تقرير باستخدام</a:t>
            </a:r>
            <a:br>
              <a:rPr lang="ar-SA" sz="3200" dirty="0" smtClean="0"/>
            </a:br>
            <a:r>
              <a:rPr lang="ar-SA" sz="3200" dirty="0" smtClean="0"/>
              <a:t>معالج التقارير</a:t>
            </a:r>
            <a:r>
              <a:rPr lang="en-US" sz="3200" dirty="0" smtClean="0"/>
              <a:t>   Report Wizard</a:t>
            </a:r>
            <a:r>
              <a:rPr lang="ar-SA" sz="3200" dirty="0" smtClean="0"/>
              <a:t> </a:t>
            </a:r>
            <a:endParaRPr lang="ar-SA" sz="32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dirty="0" smtClean="0"/>
              <a:t>إنشاء / مجموعة التقارير / معالج التقارير </a:t>
            </a:r>
          </a:p>
          <a:p>
            <a:pPr rtl="1"/>
            <a:endParaRPr lang="ar-SA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999839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 rot="16200000" flipH="1">
            <a:off x="3200400" y="5334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19675" y="2057400"/>
            <a:ext cx="4657725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350" y="2057400"/>
            <a:ext cx="466725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Callout 1 10"/>
          <p:cNvSpPr/>
          <p:nvPr/>
        </p:nvSpPr>
        <p:spPr>
          <a:xfrm>
            <a:off x="3733800" y="5562600"/>
            <a:ext cx="4724400" cy="762000"/>
          </a:xfrm>
          <a:prstGeom prst="borderCallout1">
            <a:avLst>
              <a:gd name="adj1" fmla="val 16607"/>
              <a:gd name="adj2" fmla="val 218"/>
              <a:gd name="adj3" fmla="val -76778"/>
              <a:gd name="adj4" fmla="val -31592"/>
            </a:avLst>
          </a:prstGeom>
          <a:solidFill>
            <a:srgbClr val="FFDB69"/>
          </a:solidFill>
          <a:ln w="28575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</a:rPr>
              <a:t>اختر الحقول التي تريد إظهارها بالتقرير من الجداول أو الاستعلامات المبني عليها التقرير</a:t>
            </a:r>
            <a:endParaRPr lang="ar-DZ" sz="2400" b="1" dirty="0" smtClean="0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rot="5400000" flipH="1" flipV="1">
            <a:off x="7391400" y="5105400"/>
            <a:ext cx="6858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6200000" flipH="1">
            <a:off x="8077200" y="49530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7520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/>
              <a:t>إ</a:t>
            </a:r>
            <a:r>
              <a:rPr lang="ar-SA" dirty="0" smtClean="0"/>
              <a:t>نشاء تقرير باستخدام معالج التقارير</a:t>
            </a:r>
            <a:endParaRPr lang="ar-SA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إختر كيف تريد أظهار البيانات حسب المقررات، الدرجات أو الطلاب</a:t>
            </a:r>
            <a:endParaRPr lang="ar-SA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133600"/>
            <a:ext cx="548266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 rot="16200000" flipH="1">
            <a:off x="1676400" y="27432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H="1">
            <a:off x="5410200" y="54102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034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/>
              <a:t>إ</a:t>
            </a:r>
            <a:r>
              <a:rPr lang="ar-SA" dirty="0" smtClean="0"/>
              <a:t>نشاء تقرير باستخدام معالج التقارير</a:t>
            </a:r>
            <a:endParaRPr lang="ar-SA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85775" y="1447800"/>
            <a:ext cx="8915400" cy="4525963"/>
          </a:xfrm>
        </p:spPr>
        <p:txBody>
          <a:bodyPr/>
          <a:lstStyle/>
          <a:p>
            <a:pPr rtl="1"/>
            <a:r>
              <a:rPr lang="ar-SA" sz="2800" dirty="0" smtClean="0"/>
              <a:t>إختر كيف تريد تجميع البيانات حسب الطلاب ، السنوات، الفصول ... </a:t>
            </a:r>
            <a:endParaRPr lang="ar-SA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057400"/>
            <a:ext cx="4714875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 rot="16200000" flipH="1">
            <a:off x="533400" y="28194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057400"/>
            <a:ext cx="467677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Arrow Connector 9"/>
          <p:cNvCxnSpPr/>
          <p:nvPr/>
        </p:nvCxnSpPr>
        <p:spPr>
          <a:xfrm rot="16200000" flipH="1">
            <a:off x="8077200" y="49530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1706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/>
              <a:t>إ</a:t>
            </a:r>
            <a:r>
              <a:rPr lang="ar-SA" dirty="0" smtClean="0"/>
              <a:t>نشاء تقرير باستخدام معالج التقارير</a:t>
            </a:r>
            <a:endParaRPr lang="ar-SA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1552" y="1518443"/>
            <a:ext cx="8915400" cy="4525963"/>
          </a:xfrm>
        </p:spPr>
        <p:txBody>
          <a:bodyPr/>
          <a:lstStyle/>
          <a:p>
            <a:pPr rtl="1"/>
            <a:r>
              <a:rPr lang="ar-SA" sz="2800" dirty="0" smtClean="0"/>
              <a:t>إختر حسب أي حقول تريد ترتيب السجلات  </a:t>
            </a:r>
            <a:endParaRPr lang="ar-SA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057400"/>
            <a:ext cx="468630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 rot="16200000" flipH="1">
            <a:off x="2209800" y="27432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Line Callout 1 9"/>
          <p:cNvSpPr/>
          <p:nvPr/>
        </p:nvSpPr>
        <p:spPr>
          <a:xfrm>
            <a:off x="1752600" y="3886200"/>
            <a:ext cx="1752600" cy="381000"/>
          </a:xfrm>
          <a:prstGeom prst="borderCallout1">
            <a:avLst>
              <a:gd name="adj1" fmla="val 100416"/>
              <a:gd name="adj2" fmla="val 59558"/>
              <a:gd name="adj3" fmla="val 174650"/>
              <a:gd name="adj4" fmla="val 68717"/>
            </a:avLst>
          </a:prstGeom>
          <a:solidFill>
            <a:srgbClr val="FFDB69"/>
          </a:solidFill>
          <a:ln w="28575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</a:rPr>
              <a:t>إضافة ملخصات</a:t>
            </a:r>
            <a:endParaRPr lang="ar-DZ" sz="2400" b="1" dirty="0" smtClean="0">
              <a:solidFill>
                <a:srgbClr val="FF000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133600"/>
            <a:ext cx="4429125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>
          <a:xfrm flipV="1">
            <a:off x="3886200" y="4419600"/>
            <a:ext cx="1295400" cy="1524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6248400" y="2971800"/>
            <a:ext cx="3048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6629400" y="3352800"/>
            <a:ext cx="304800" cy="3048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6200000" flipH="1">
            <a:off x="3352800" y="49530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6200000" flipH="1">
            <a:off x="8534400" y="21336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7216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/>
              <a:t>إ</a:t>
            </a:r>
            <a:r>
              <a:rPr lang="ar-SA" dirty="0" smtClean="0"/>
              <a:t>نشاء تقرير باستخدام معالج التقارير</a:t>
            </a:r>
            <a:endParaRPr lang="ar-SA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85775" y="1447800"/>
            <a:ext cx="8915400" cy="4525963"/>
          </a:xfrm>
        </p:spPr>
        <p:txBody>
          <a:bodyPr/>
          <a:lstStyle/>
          <a:p>
            <a:r>
              <a:rPr lang="ar-SA" sz="2800" dirty="0" smtClean="0"/>
              <a:t>إختر كيف تريد أن يكون تخطيط التقرير</a:t>
            </a:r>
            <a:endParaRPr lang="ar-SA" sz="2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057400"/>
            <a:ext cx="4714875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2057400"/>
            <a:ext cx="307657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14975" y="4114800"/>
            <a:ext cx="3248025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 rot="16200000" flipH="1">
            <a:off x="2590800" y="23622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6200000" flipH="1">
            <a:off x="3581400" y="2362201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H="1">
            <a:off x="2438400" y="41910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 flipH="1">
            <a:off x="3276600" y="49530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5899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/>
              <a:t>إ</a:t>
            </a:r>
            <a:r>
              <a:rPr lang="ar-SA" dirty="0" smtClean="0"/>
              <a:t>نشاء تقرير باستخدام معالج التقارير</a:t>
            </a:r>
            <a:endParaRPr lang="ar-SA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إختر كيف تريد أن يكون نمط التقرير</a:t>
            </a:r>
            <a:endParaRPr lang="ar-SA" sz="2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2133600"/>
            <a:ext cx="4657725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 rot="16200000" flipH="1">
            <a:off x="4724400" y="25908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H="1">
            <a:off x="5486400" y="49530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04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/>
              <a:t>إ</a:t>
            </a:r>
            <a:r>
              <a:rPr lang="ar-SA" dirty="0" smtClean="0"/>
              <a:t>نشاء تقرير باستخدام معالج التقارير</a:t>
            </a:r>
            <a:endParaRPr lang="ar-SA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إختر اسم للتقرير وانتقل لعرضه أو تصميمه</a:t>
            </a:r>
            <a:endParaRPr lang="ar-SA" sz="28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438400"/>
            <a:ext cx="4648200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 rot="16200000" flipH="1">
            <a:off x="3810000" y="27432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H="1">
            <a:off x="3810000" y="41910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6200000" flipH="1">
            <a:off x="6324600" y="53340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522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/>
              <a:t>إ</a:t>
            </a:r>
            <a:r>
              <a:rPr lang="ar-SA" sz="4000" dirty="0" smtClean="0"/>
              <a:t>نشاء تقرير باستخدام معالج التقارير-عرض التقرير</a:t>
            </a:r>
            <a:endParaRPr lang="ar-SA" sz="40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600200"/>
            <a:ext cx="71628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>
          <a:xfrm rot="16200000" flipH="1">
            <a:off x="1371600" y="19050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6200000" flipH="1">
            <a:off x="1447800" y="28194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H="1">
            <a:off x="1905000" y="37338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H="1">
            <a:off x="1905000" y="40386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 flipH="1">
            <a:off x="1981200" y="52578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326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cap="small" dirty="0" smtClean="0"/>
              <a:t>طرق عرض التقارير</a:t>
            </a:r>
            <a:endParaRPr lang="ar-SA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  <a:defRPr/>
            </a:pPr>
            <a:r>
              <a:rPr lang="ar-SA" cap="small" dirty="0" smtClean="0"/>
              <a:t>من تبويب الصفحة الرئيسية ثم مجموعة </a:t>
            </a:r>
            <a:r>
              <a:rPr lang="en-US" cap="small" dirty="0" smtClean="0"/>
              <a:t>views</a:t>
            </a:r>
            <a:endParaRPr lang="ar-SA" cap="small" dirty="0" smtClean="0"/>
          </a:p>
          <a:p>
            <a:pPr marL="457200" indent="-457200" rtl="1">
              <a:buFont typeface="Arial" panose="020B0604020202020204" pitchFamily="34" charset="0"/>
              <a:buChar char="•"/>
              <a:defRPr/>
            </a:pPr>
            <a:r>
              <a:rPr lang="ar-SA" cap="small" dirty="0" smtClean="0"/>
              <a:t>طريقة عرض التخطيط: مشاهدة البيانات أثناء تغيير تصميم وحجم العناصر وتحسين مظهر التقرير وتعديل الهوامش</a:t>
            </a:r>
          </a:p>
          <a:p>
            <a:pPr marL="457200" indent="-457200" rtl="1">
              <a:buFont typeface="Arial" panose="020B0604020202020204" pitchFamily="34" charset="0"/>
              <a:buChar char="•"/>
              <a:defRPr/>
            </a:pPr>
            <a:r>
              <a:rPr lang="ar-SA" cap="small" dirty="0" smtClean="0"/>
              <a:t>طريقة عرض التقرير: مشاهدة البيانات وفرزها وتصفيتها</a:t>
            </a:r>
          </a:p>
          <a:p>
            <a:pPr marL="457200" indent="-457200" rtl="1">
              <a:buFont typeface="Arial" panose="020B0604020202020204" pitchFamily="34" charset="0"/>
              <a:buChar char="•"/>
              <a:defRPr/>
            </a:pPr>
            <a:r>
              <a:rPr lang="ar-SA" cap="small" dirty="0" smtClean="0"/>
              <a:t>طريقة عرض تصميم التقرير: التحكم في بنية التقرير</a:t>
            </a:r>
          </a:p>
          <a:p>
            <a:pPr marL="457200" indent="-457200" rtl="1">
              <a:buFont typeface="Arial" panose="020B0604020202020204" pitchFamily="34" charset="0"/>
              <a:buChar char="•"/>
              <a:defRPr/>
            </a:pPr>
            <a:r>
              <a:rPr lang="ar-SA" cap="small" dirty="0" smtClean="0"/>
              <a:t>طريقة معاينة قبل الطباعة: يبين المظهر النهائي للتقرير عند طباعته</a:t>
            </a:r>
            <a:endParaRPr lang="ar-SA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74404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cap="small" dirty="0" smtClean="0"/>
              <a:t>تغيير على تصميم التقارير</a:t>
            </a:r>
            <a:endParaRPr lang="ar-SA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600200"/>
            <a:ext cx="7353300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9068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cap="small" dirty="0" smtClean="0"/>
              <a:t>مظهر النتيجة بعد تغيير على تصميم التقارير</a:t>
            </a:r>
            <a:endParaRPr lang="ar-SA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371600"/>
            <a:ext cx="762000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1661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mpl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sample</Template>
  <TotalTime>87</TotalTime>
  <Words>313</Words>
  <Application>Microsoft Office PowerPoint</Application>
  <PresentationFormat>A4 Paper (210x297 mm)</PresentationFormat>
  <Paragraphs>55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ae_AlMateen</vt:lpstr>
      <vt:lpstr>Arial</vt:lpstr>
      <vt:lpstr>AYM Wadiy S_U normal.</vt:lpstr>
      <vt:lpstr>Calibri</vt:lpstr>
      <vt:lpstr>Times New Roman</vt:lpstr>
      <vt:lpstr>sample</vt:lpstr>
      <vt:lpstr>PowerPoint Presentation</vt:lpstr>
      <vt:lpstr>المحاضرة العاشرة</vt:lpstr>
      <vt:lpstr>محتوى المحاضرة</vt:lpstr>
      <vt:lpstr>التقارير</vt:lpstr>
      <vt:lpstr>إنشاء تقرير مبسط</vt:lpstr>
      <vt:lpstr>إنشاء تقرير باستخدام معالج التقارير   Report Wizard </vt:lpstr>
      <vt:lpstr>إنشاء تقرير باستخدام معالج التقارير</vt:lpstr>
      <vt:lpstr>إنشاء تقرير باستخدام معالج التقارير</vt:lpstr>
      <vt:lpstr>إنشاء تقرير باستخدام معالج التقارير</vt:lpstr>
      <vt:lpstr>إنشاء تقرير باستخدام معالج التقارير</vt:lpstr>
      <vt:lpstr>إنشاء تقرير باستخدام معالج التقارير</vt:lpstr>
      <vt:lpstr>إنشاء تقرير باستخدام معالج التقارير</vt:lpstr>
      <vt:lpstr>إنشاء تقرير باستخدام معالج التقارير-عرض التقرير</vt:lpstr>
      <vt:lpstr>طرق عرض التقارير</vt:lpstr>
      <vt:lpstr>تغيير على تصميم التقارير</vt:lpstr>
      <vt:lpstr>مظهر النتيجة بعد تغيير على تصميم التقارير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mohammed</dc:creator>
  <cp:lastModifiedBy>studio 5</cp:lastModifiedBy>
  <cp:revision>7</cp:revision>
  <dcterms:created xsi:type="dcterms:W3CDTF">2016-02-13T00:38:54Z</dcterms:created>
  <dcterms:modified xsi:type="dcterms:W3CDTF">2016-02-24T10:03:47Z</dcterms:modified>
</cp:coreProperties>
</file>