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94"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5" r:id="rId3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492"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8.wmf"/><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audio" Target="../media/audio2.wav"/></Relationships>
</file>

<file path=ppt/slides/_rels/slide1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1.xml"/><Relationship Id="rId5" Type="http://schemas.openxmlformats.org/officeDocument/2006/relationships/image" Target="../media/image12.wmf"/><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3810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30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e- Learning Deanship</a:t>
            </a:r>
          </a:p>
          <a:p>
            <a:pPr algn="ctr" rtl="0">
              <a:spcBef>
                <a:spcPct val="20000"/>
              </a:spcBef>
              <a:buFont typeface="Arial" pitchFamily="34" charset="0"/>
              <a:buNone/>
            </a:pPr>
            <a:r>
              <a:rPr lang="en-US" sz="3000" b="1" spc="-150" dirty="0" smtClean="0">
                <a:effectLst>
                  <a:outerShdw blurRad="38100" dist="38100" dir="2700000" algn="tl">
                    <a:srgbClr val="000000">
                      <a:alpha val="43137"/>
                    </a:srgbClr>
                  </a:outerShdw>
                </a:effectLst>
                <a:latin typeface="Calibri" pitchFamily="34" charset="0"/>
              </a:rPr>
              <a:t>&amp;  Distance Education </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3124200"/>
            <a:ext cx="5327650" cy="2286000"/>
          </a:xfrm>
          <a:prstGeom prst="rect">
            <a:avLst/>
          </a:prstGeom>
          <a:noFill/>
          <a:ln w="9525">
            <a:noFill/>
            <a:miter lim="800000"/>
            <a:headEnd/>
            <a:tailEnd/>
          </a:ln>
        </p:spPr>
        <p:txBody>
          <a:bodyPr anchor="ctr"/>
          <a:lstStyle/>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3200" b="1" dirty="0" smtClean="0">
              <a:solidFill>
                <a:srgbClr val="376092"/>
              </a:solidFill>
              <a:latin typeface="AYM Wadiy S_U normal."/>
              <a:cs typeface="Times New Roman" pitchFamily="18" charset="0"/>
            </a:endParaRPr>
          </a:p>
          <a:p>
            <a:pPr algn="l">
              <a:lnSpc>
                <a:spcPct val="80000"/>
              </a:lnSpc>
            </a:pPr>
            <a:endParaRPr lang="en-US" sz="2800" b="1" dirty="0" smtClean="0">
              <a:solidFill>
                <a:srgbClr val="376092"/>
              </a:solidFill>
              <a:latin typeface="AYM Wadiy S_U normal."/>
              <a:cs typeface="Times New Roman" pitchFamily="18" charset="0"/>
            </a:endParaRPr>
          </a:p>
          <a:p>
            <a:pPr algn="l">
              <a:lnSpc>
                <a:spcPct val="80000"/>
              </a:lnSpc>
            </a:pPr>
            <a:r>
              <a:rPr lang="en-US" sz="2800" b="1" dirty="0" smtClean="0">
                <a:solidFill>
                  <a:srgbClr val="376092"/>
                </a:solidFill>
                <a:latin typeface="AYM Wadiy S_U normal."/>
                <a:cs typeface="Times New Roman" pitchFamily="18" charset="0"/>
              </a:rPr>
              <a:t>English Language </a:t>
            </a:r>
          </a:p>
          <a:p>
            <a:pPr algn="l">
              <a:lnSpc>
                <a:spcPct val="80000"/>
              </a:lnSpc>
            </a:pPr>
            <a:endParaRPr lang="en-US" sz="1400" b="1" dirty="0" smtClean="0">
              <a:solidFill>
                <a:srgbClr val="376092"/>
              </a:solidFill>
              <a:latin typeface="AYM Wadiy S_U normal."/>
              <a:cs typeface="Times New Roman" pitchFamily="18" charset="0"/>
            </a:endParaRPr>
          </a:p>
          <a:p>
            <a:pPr algn="l">
              <a:lnSpc>
                <a:spcPct val="80000"/>
              </a:lnSpc>
            </a:pPr>
            <a:r>
              <a:rPr lang="ar-SA" sz="2800" b="1" dirty="0" smtClean="0">
                <a:solidFill>
                  <a:srgbClr val="376092"/>
                </a:solidFill>
                <a:latin typeface="AYM Wadiy S_U normal."/>
                <a:cs typeface="Times New Roman" pitchFamily="18" charset="0"/>
              </a:rPr>
              <a:t>     </a:t>
            </a:r>
            <a:r>
              <a:rPr lang="en-US" sz="2800" b="1" dirty="0" smtClean="0">
                <a:solidFill>
                  <a:srgbClr val="376092"/>
                </a:solidFill>
                <a:latin typeface="AYM Wadiy S_U normal."/>
                <a:cs typeface="Times New Roman" pitchFamily="18" charset="0"/>
              </a:rPr>
              <a:t>English 101</a:t>
            </a:r>
          </a:p>
          <a:p>
            <a:pPr algn="l">
              <a:lnSpc>
                <a:spcPct val="80000"/>
              </a:lnSpc>
            </a:pPr>
            <a:endParaRPr lang="en-US" b="1" dirty="0" smtClean="0">
              <a:solidFill>
                <a:srgbClr val="7F7F7F"/>
              </a:solidFill>
              <a:latin typeface="Calibri" pitchFamily="34" charset="0"/>
              <a:cs typeface="Times New Roman" pitchFamily="18" charset="0"/>
            </a:endParaRPr>
          </a:p>
          <a:p>
            <a:pPr algn="l">
              <a:lnSpc>
                <a:spcPct val="80000"/>
              </a:lnSpc>
            </a:pPr>
            <a:r>
              <a:rPr lang="en-US" b="1" dirty="0" smtClean="0">
                <a:latin typeface="Calibri" pitchFamily="34" charset="0"/>
                <a:cs typeface="Times New Roman" pitchFamily="18" charset="0"/>
              </a:rPr>
              <a:t> </a:t>
            </a:r>
          </a:p>
          <a:p>
            <a:pPr algn="l">
              <a:lnSpc>
                <a:spcPct val="80000"/>
              </a:lnSpc>
            </a:pPr>
            <a:endParaRPr lang="en-US" sz="2000" b="1" dirty="0" smtClean="0">
              <a:latin typeface="Calibri" pitchFamily="34" charset="0"/>
              <a:cs typeface="Times New Roman" pitchFamily="18" charset="0"/>
            </a:endParaRPr>
          </a:p>
          <a:p>
            <a:pPr algn="l" rtl="0">
              <a:lnSpc>
                <a:spcPct val="80000"/>
              </a:lnSpc>
            </a:pPr>
            <a:r>
              <a:rPr lang="en-US" sz="2800" b="1" dirty="0" smtClean="0">
                <a:latin typeface="Calibri" pitchFamily="34" charset="0"/>
                <a:cs typeface="Times New Roman" pitchFamily="18" charset="0"/>
              </a:rPr>
              <a:t>Instructor: </a:t>
            </a:r>
            <a:r>
              <a:rPr lang="en-US" sz="2800" b="1" dirty="0" err="1" smtClean="0">
                <a:latin typeface="Calibri" pitchFamily="34" charset="0"/>
                <a:cs typeface="Times New Roman" pitchFamily="18" charset="0"/>
              </a:rPr>
              <a:t>Ammar</a:t>
            </a:r>
            <a:r>
              <a:rPr lang="en-US" sz="2800" b="1" dirty="0" smtClean="0">
                <a:latin typeface="Calibri" pitchFamily="34" charset="0"/>
                <a:cs typeface="Times New Roman" pitchFamily="18" charset="0"/>
              </a:rPr>
              <a:t> Sultan </a:t>
            </a:r>
            <a:r>
              <a:rPr lang="en-US" sz="2800" b="1" dirty="0" err="1" smtClean="0">
                <a:latin typeface="Calibri" pitchFamily="34" charset="0"/>
                <a:cs typeface="Times New Roman" pitchFamily="18" charset="0"/>
              </a:rPr>
              <a:t>Almaani</a:t>
            </a:r>
            <a:endParaRPr lang="en-US" sz="1700" b="1" dirty="0">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Fifth Lecture </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b="1" dirty="0" smtClean="0">
                <a:solidFill>
                  <a:srgbClr val="0070C0"/>
                </a:solidFill>
                <a:cs typeface="Arial" pitchFamily="34" charset="0"/>
              </a:rPr>
              <a:t>Grammar</a:t>
            </a:r>
            <a:r>
              <a:rPr lang="en-US" b="1" dirty="0" smtClean="0">
                <a:solidFill>
                  <a:schemeClr val="tx1"/>
                </a:solidFill>
                <a:cs typeface="Arial" pitchFamily="34" charset="0"/>
              </a:rPr>
              <a:t> – </a:t>
            </a:r>
            <a:r>
              <a:rPr lang="en-US" b="1" dirty="0" smtClean="0">
                <a:solidFill>
                  <a:srgbClr val="FF0066"/>
                </a:solidFill>
                <a:cs typeface="Arial" pitchFamily="34" charset="0"/>
              </a:rPr>
              <a:t>Vocabulary</a:t>
            </a:r>
            <a:r>
              <a:rPr lang="en-US" b="1" dirty="0" smtClean="0">
                <a:solidFill>
                  <a:schemeClr val="tx1"/>
                </a:solidFill>
                <a:cs typeface="Arial" pitchFamily="34" charset="0"/>
              </a:rPr>
              <a:t> - </a:t>
            </a:r>
            <a:r>
              <a:rPr lang="en-US" b="1" dirty="0" smtClean="0">
                <a:solidFill>
                  <a:srgbClr val="00B050"/>
                </a:solidFill>
                <a:cs typeface="Arial" pitchFamily="34" charset="0"/>
              </a:rPr>
              <a:t>Reading</a:t>
            </a:r>
            <a:r>
              <a:rPr lang="en-US" b="1" dirty="0" smtClean="0">
                <a:solidFill>
                  <a:schemeClr val="tx1"/>
                </a:solidFill>
                <a:cs typeface="Arial" pitchFamily="34" charset="0"/>
              </a:rPr>
              <a:t> </a:t>
            </a:r>
          </a:p>
          <a:p>
            <a:pPr eaLnBrk="1" hangingPunct="1"/>
            <a:r>
              <a:rPr lang="en-US" b="1" dirty="0" smtClean="0">
                <a:solidFill>
                  <a:schemeClr val="tx1"/>
                </a:solidFill>
                <a:cs typeface="Arial" pitchFamily="34" charset="0"/>
              </a:rPr>
              <a:t>Chapter </a:t>
            </a:r>
            <a:r>
              <a:rPr lang="en-US" b="1" dirty="0" smtClean="0">
                <a:solidFill>
                  <a:srgbClr val="C00000"/>
                </a:solidFill>
                <a:cs typeface="Arial" pitchFamily="34" charset="0"/>
              </a:rPr>
              <a:t>Three</a:t>
            </a:r>
          </a:p>
          <a:p>
            <a:pPr eaLnBrk="1" hangingPunct="1"/>
            <a:endParaRPr lang="en-US" sz="1200" b="1" dirty="0" smtClean="0">
              <a:solidFill>
                <a:schemeClr val="tx1"/>
              </a:solidFill>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Lecture 5 </a:t>
            </a:r>
            <a:endParaRPr lang="en-US" dirty="0"/>
          </a:p>
        </p:txBody>
      </p:sp>
      <p:sp>
        <p:nvSpPr>
          <p:cNvPr id="7171" name="Text Placeholder 5"/>
          <p:cNvSpPr>
            <a:spLocks noGrp="1"/>
          </p:cNvSpPr>
          <p:nvPr>
            <p:ph idx="1"/>
          </p:nvPr>
        </p:nvSpPr>
        <p:spPr>
          <a:xfrm>
            <a:off x="495300" y="1493837"/>
            <a:ext cx="89154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I- </a:t>
            </a:r>
            <a:r>
              <a:rPr lang="en-US" b="1" dirty="0" smtClean="0"/>
              <a:t>Previewing Vocabulary</a:t>
            </a:r>
            <a:endParaRPr lang="en-US" b="1" dirty="0" smtClean="0">
              <a:cs typeface="Arial" pitchFamily="34" charset="0"/>
            </a:endParaRPr>
          </a:p>
          <a:p>
            <a:pPr algn="l" rtl="1" eaLnBrk="1" hangingPunct="1"/>
            <a:r>
              <a:rPr lang="en-US" b="1" dirty="0" smtClean="0">
                <a:cs typeface="Arial" pitchFamily="34" charset="0"/>
              </a:rPr>
              <a:t> 2- Present Simple Tense</a:t>
            </a:r>
          </a:p>
          <a:p>
            <a:pPr algn="l" rtl="1" eaLnBrk="1" hangingPunct="1"/>
            <a:r>
              <a:rPr lang="en-US" b="1" dirty="0" smtClean="0">
                <a:cs typeface="Arial" pitchFamily="34" charset="0"/>
              </a:rPr>
              <a:t> 3- Negative Forms</a:t>
            </a:r>
          </a:p>
          <a:p>
            <a:pPr algn="l" rtl="1" eaLnBrk="1" hangingPunct="1"/>
            <a:r>
              <a:rPr lang="en-US" b="1" dirty="0" smtClean="0">
                <a:cs typeface="Arial" pitchFamily="34" charset="0"/>
              </a:rPr>
              <a:t> 4. Forming Questions  </a:t>
            </a:r>
          </a:p>
          <a:p>
            <a:pPr algn="l" rtl="1" eaLnBrk="1" hangingPunct="1"/>
            <a:r>
              <a:rPr lang="en-US" b="1" dirty="0" smtClean="0">
                <a:cs typeface="Arial" pitchFamily="34" charset="0"/>
              </a:rPr>
              <a:t>5- Spelling &amp; Pronunciation Of Final – </a:t>
            </a:r>
            <a:r>
              <a:rPr lang="en-US" b="1" dirty="0" err="1" smtClean="0">
                <a:cs typeface="Arial" pitchFamily="34" charset="0"/>
              </a:rPr>
              <a:t>es</a:t>
            </a:r>
            <a:r>
              <a:rPr lang="en-US" b="1" dirty="0" smtClean="0">
                <a:cs typeface="Arial" pitchFamily="34" charset="0"/>
              </a:rPr>
              <a:t> </a:t>
            </a:r>
          </a:p>
          <a:p>
            <a:pPr algn="l" rtl="1" eaLnBrk="1" hangingPunct="1"/>
            <a:r>
              <a:rPr lang="ar-SA" b="1" dirty="0" smtClean="0">
                <a:cs typeface="Arial" pitchFamily="34" charset="0"/>
              </a:rPr>
              <a:t> </a:t>
            </a:r>
            <a:r>
              <a:rPr lang="en-US" b="1" dirty="0" smtClean="0">
                <a:cs typeface="Arial" pitchFamily="34" charset="0"/>
              </a:rPr>
              <a:t> 6- Scanning &amp; Skimming Reading Text</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1. Vocabulary  Previewing </a:t>
            </a:r>
            <a:r>
              <a:rPr lang="en-US" sz="3200" b="1" dirty="0" smtClean="0">
                <a:solidFill>
                  <a:srgbClr val="C00000"/>
                </a:solidFill>
                <a:latin typeface="Arial Black" pitchFamily="34" charset="0"/>
              </a:rPr>
              <a:t> </a:t>
            </a:r>
            <a:r>
              <a:rPr lang="en-US" sz="1800" b="1" dirty="0" smtClean="0">
                <a:solidFill>
                  <a:srgbClr val="0070C0"/>
                </a:solidFill>
                <a:latin typeface="Arial Black" pitchFamily="34" charset="0"/>
              </a:rPr>
              <a:t>( Interaction Textbook pages 45, 50, 56,57, 61)</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343400"/>
                <a:gridCol w="19268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The most important things /  </a:t>
                      </a:r>
                      <a:endParaRPr lang="ar-SA" sz="2000" b="1" dirty="0"/>
                    </a:p>
                  </a:txBody>
                  <a:tcPr/>
                </a:tc>
                <a:tc>
                  <a:txBody>
                    <a:bodyPr/>
                    <a:lstStyle/>
                    <a:p>
                      <a:pPr rtl="1"/>
                      <a:r>
                        <a:rPr lang="en-US" sz="2000" b="1" dirty="0" smtClean="0"/>
                        <a:t>basics</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A</a:t>
                      </a:r>
                      <a:r>
                        <a:rPr lang="en-US" sz="2000" b="1" baseline="0" dirty="0" smtClean="0"/>
                        <a:t> single state in a family history</a:t>
                      </a:r>
                      <a:endParaRPr lang="ar-SA" sz="2000" b="1" dirty="0"/>
                    </a:p>
                  </a:txBody>
                  <a:tcPr/>
                </a:tc>
                <a:tc>
                  <a:txBody>
                    <a:bodyPr/>
                    <a:lstStyle/>
                    <a:p>
                      <a:pPr rtl="1"/>
                      <a:r>
                        <a:rPr lang="en-US" sz="2000" b="1" dirty="0" smtClean="0"/>
                        <a:t>Generation</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A state of being husband and wife </a:t>
                      </a:r>
                      <a:endParaRPr lang="ar-SA" sz="2000" b="1" dirty="0"/>
                    </a:p>
                  </a:txBody>
                  <a:tcPr/>
                </a:tc>
                <a:tc>
                  <a:txBody>
                    <a:bodyPr/>
                    <a:lstStyle/>
                    <a:p>
                      <a:pPr rtl="1"/>
                      <a:r>
                        <a:rPr lang="en-US" sz="2000" b="1" dirty="0" smtClean="0"/>
                        <a:t>marriage</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The normal standard </a:t>
                      </a:r>
                      <a:endParaRPr lang="ar-SA" sz="2000" b="1" dirty="0"/>
                    </a:p>
                  </a:txBody>
                  <a:tcPr/>
                </a:tc>
                <a:tc>
                  <a:txBody>
                    <a:bodyPr/>
                    <a:lstStyle/>
                    <a:p>
                      <a:pPr rtl="1"/>
                      <a:r>
                        <a:rPr lang="en-US" sz="2000" b="1" dirty="0" smtClean="0"/>
                        <a:t>average</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  one of the two / so / </a:t>
                      </a:r>
                      <a:endParaRPr lang="ar-SA" sz="2000" b="1" dirty="0"/>
                    </a:p>
                  </a:txBody>
                  <a:tcPr/>
                </a:tc>
                <a:tc>
                  <a:txBody>
                    <a:bodyPr/>
                    <a:lstStyle/>
                    <a:p>
                      <a:pPr rtl="1"/>
                      <a:r>
                        <a:rPr lang="en-US" sz="2000" b="1" dirty="0" smtClean="0"/>
                        <a:t>either</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 very / so / </a:t>
                      </a:r>
                      <a:endParaRPr lang="ar-SA" sz="2000" b="1" dirty="0"/>
                    </a:p>
                  </a:txBody>
                  <a:tcPr/>
                </a:tc>
                <a:tc>
                  <a:txBody>
                    <a:bodyPr/>
                    <a:lstStyle/>
                    <a:p>
                      <a:pPr rtl="1"/>
                      <a:r>
                        <a:rPr lang="en-US" sz="2000" b="1" dirty="0" smtClean="0"/>
                        <a:t> too</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Preparing meat on fire</a:t>
                      </a:r>
                      <a:endParaRPr lang="ar-SA" sz="2000" b="1" dirty="0"/>
                    </a:p>
                  </a:txBody>
                  <a:tcPr/>
                </a:tc>
                <a:tc>
                  <a:txBody>
                    <a:bodyPr/>
                    <a:lstStyle/>
                    <a:p>
                      <a:pPr rtl="1"/>
                      <a:r>
                        <a:rPr lang="en-US" sz="2000" b="1" baseline="0" dirty="0" smtClean="0"/>
                        <a:t> barbecue</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 one of the main Parts  </a:t>
                      </a:r>
                      <a:endParaRPr lang="ar-SA" sz="2000" b="1" dirty="0"/>
                    </a:p>
                  </a:txBody>
                  <a:tcPr/>
                </a:tc>
                <a:tc>
                  <a:txBody>
                    <a:bodyPr/>
                    <a:lstStyle/>
                    <a:p>
                      <a:pPr rtl="1"/>
                      <a:r>
                        <a:rPr lang="en-US" sz="2000" b="1" dirty="0" smtClean="0"/>
                        <a:t>branch</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  a member of your family</a:t>
                      </a:r>
                      <a:endParaRPr lang="ar-SA" sz="2000" b="1" dirty="0"/>
                    </a:p>
                  </a:txBody>
                  <a:tcPr/>
                </a:tc>
                <a:tc>
                  <a:txBody>
                    <a:bodyPr/>
                    <a:lstStyle/>
                    <a:p>
                      <a:pPr rtl="1"/>
                      <a:r>
                        <a:rPr lang="en-US" sz="2000" b="1" dirty="0" smtClean="0"/>
                        <a:t>relative</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A marriage ceremony </a:t>
                      </a:r>
                      <a:endParaRPr lang="ar-SA" sz="2000" b="1" dirty="0"/>
                    </a:p>
                  </a:txBody>
                  <a:tcPr/>
                </a:tc>
                <a:tc>
                  <a:txBody>
                    <a:bodyPr/>
                    <a:lstStyle/>
                    <a:p>
                      <a:pPr rtl="1"/>
                      <a:r>
                        <a:rPr lang="en-US" sz="2000" b="1" dirty="0" smtClean="0"/>
                        <a:t>wedding</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Vocabulary  Previewing </a:t>
            </a:r>
            <a:r>
              <a:rPr lang="en-US" sz="3200" b="1" dirty="0" smtClean="0">
                <a:solidFill>
                  <a:srgbClr val="C00000"/>
                </a:solidFill>
                <a:latin typeface="Arial Black" pitchFamily="34" charset="0"/>
              </a:rPr>
              <a:t> </a:t>
            </a:r>
            <a:r>
              <a:rPr lang="en-US" sz="1800" b="1" dirty="0" smtClean="0">
                <a:solidFill>
                  <a:srgbClr val="0070C0"/>
                </a:solidFill>
                <a:latin typeface="Arial Black" pitchFamily="34" charset="0"/>
              </a:rPr>
              <a:t>( pages 45, 50, 56,57, 61)</a:t>
            </a:r>
            <a:r>
              <a:rPr lang="en-US" sz="1800" dirty="0" smtClean="0">
                <a:solidFill>
                  <a:srgbClr val="0070C0"/>
                </a:solidFill>
                <a:latin typeface="Arial Black" pitchFamily="34" charset="0"/>
              </a:rPr>
              <a:t> </a:t>
            </a:r>
            <a:endParaRPr lang="en-US" sz="18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114800"/>
                <a:gridCol w="21554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Do things in turn with another</a:t>
                      </a:r>
                      <a:r>
                        <a:rPr lang="en-US" sz="2000" b="1" baseline="0" dirty="0" smtClean="0"/>
                        <a:t> one</a:t>
                      </a:r>
                      <a:r>
                        <a:rPr lang="en-US" sz="2000" b="1" dirty="0" smtClean="0"/>
                        <a:t> </a:t>
                      </a:r>
                      <a:endParaRPr lang="ar-SA" sz="2000" b="1" dirty="0"/>
                    </a:p>
                  </a:txBody>
                  <a:tcPr/>
                </a:tc>
                <a:tc>
                  <a:txBody>
                    <a:bodyPr/>
                    <a:lstStyle/>
                    <a:p>
                      <a:pPr rtl="1"/>
                      <a:r>
                        <a:rPr lang="en-US" sz="2000" b="1" dirty="0" smtClean="0"/>
                        <a:t>alternate</a:t>
                      </a:r>
                      <a:endParaRPr lang="ar-SA" sz="2000" b="1" dirty="0"/>
                    </a:p>
                  </a:txBody>
                  <a:tcPr/>
                </a:tc>
                <a:tc>
                  <a:txBody>
                    <a:bodyPr/>
                    <a:lstStyle/>
                    <a:p>
                      <a:pPr rtl="1"/>
                      <a:r>
                        <a:rPr lang="en-US" sz="2000" b="1" dirty="0" smtClean="0"/>
                        <a:t>11</a:t>
                      </a:r>
                      <a:endParaRPr lang="ar-SA" sz="2000" b="1" dirty="0"/>
                    </a:p>
                  </a:txBody>
                  <a:tcPr/>
                </a:tc>
              </a:tr>
              <a:tr h="370840">
                <a:tc>
                  <a:txBody>
                    <a:bodyPr/>
                    <a:lstStyle/>
                    <a:p>
                      <a:pPr rtl="1"/>
                      <a:r>
                        <a:rPr lang="en-US" sz="2000" b="1" dirty="0" smtClean="0"/>
                        <a:t>Discuss angrily / debate </a:t>
                      </a:r>
                      <a:endParaRPr lang="ar-SA" sz="2000" b="1" dirty="0"/>
                    </a:p>
                  </a:txBody>
                  <a:tcPr/>
                </a:tc>
                <a:tc>
                  <a:txBody>
                    <a:bodyPr/>
                    <a:lstStyle/>
                    <a:p>
                      <a:pPr rtl="1"/>
                      <a:r>
                        <a:rPr lang="en-US" sz="2000" b="1" dirty="0" smtClean="0"/>
                        <a:t>argue</a:t>
                      </a:r>
                      <a:endParaRPr lang="ar-SA" sz="2000" b="1" dirty="0"/>
                    </a:p>
                  </a:txBody>
                  <a:tcPr/>
                </a:tc>
                <a:tc>
                  <a:txBody>
                    <a:bodyPr/>
                    <a:lstStyle/>
                    <a:p>
                      <a:pPr rtl="1"/>
                      <a:r>
                        <a:rPr lang="en-US" sz="2000" b="1" dirty="0" smtClean="0"/>
                        <a:t>12</a:t>
                      </a:r>
                      <a:endParaRPr lang="ar-SA" sz="2000" b="1" dirty="0"/>
                    </a:p>
                  </a:txBody>
                  <a:tcPr/>
                </a:tc>
              </a:tr>
              <a:tr h="370840">
                <a:tc>
                  <a:txBody>
                    <a:bodyPr/>
                    <a:lstStyle/>
                    <a:p>
                      <a:pPr rtl="1"/>
                      <a:r>
                        <a:rPr lang="en-US" sz="2000" b="1" dirty="0" smtClean="0"/>
                        <a:t> a short journey with food</a:t>
                      </a:r>
                      <a:endParaRPr lang="ar-SA" sz="2000" b="1" dirty="0"/>
                    </a:p>
                  </a:txBody>
                  <a:tcPr/>
                </a:tc>
                <a:tc>
                  <a:txBody>
                    <a:bodyPr/>
                    <a:lstStyle/>
                    <a:p>
                      <a:pPr rtl="1"/>
                      <a:r>
                        <a:rPr lang="en-US" sz="2000" b="1" dirty="0" smtClean="0"/>
                        <a:t>picnic</a:t>
                      </a:r>
                      <a:endParaRPr lang="ar-SA" sz="2000" b="1" dirty="0"/>
                    </a:p>
                  </a:txBody>
                  <a:tcPr/>
                </a:tc>
                <a:tc>
                  <a:txBody>
                    <a:bodyPr/>
                    <a:lstStyle/>
                    <a:p>
                      <a:pPr rtl="1"/>
                      <a:r>
                        <a:rPr lang="en-US" sz="2000" b="1" dirty="0" smtClean="0"/>
                        <a:t>13</a:t>
                      </a:r>
                      <a:endParaRPr lang="ar-SA" sz="2000" b="1" dirty="0"/>
                    </a:p>
                  </a:txBody>
                  <a:tcPr/>
                </a:tc>
              </a:tr>
              <a:tr h="370840">
                <a:tc>
                  <a:txBody>
                    <a:bodyPr/>
                    <a:lstStyle/>
                    <a:p>
                      <a:pPr rtl="1"/>
                      <a:r>
                        <a:rPr lang="en-US" sz="2000" b="1" dirty="0" smtClean="0"/>
                        <a:t>Made larger or longer </a:t>
                      </a:r>
                      <a:endParaRPr lang="ar-SA" sz="2000" b="1" dirty="0"/>
                    </a:p>
                  </a:txBody>
                  <a:tcPr/>
                </a:tc>
                <a:tc>
                  <a:txBody>
                    <a:bodyPr/>
                    <a:lstStyle/>
                    <a:p>
                      <a:pPr rtl="1"/>
                      <a:r>
                        <a:rPr lang="en-US" sz="2000" b="1" dirty="0" smtClean="0"/>
                        <a:t>extended</a:t>
                      </a:r>
                      <a:endParaRPr lang="ar-SA" sz="2000" b="1" dirty="0"/>
                    </a:p>
                  </a:txBody>
                  <a:tcPr/>
                </a:tc>
                <a:tc>
                  <a:txBody>
                    <a:bodyPr/>
                    <a:lstStyle/>
                    <a:p>
                      <a:pPr rtl="1"/>
                      <a:r>
                        <a:rPr lang="en-US" sz="2000" b="1" dirty="0" smtClean="0"/>
                        <a:t>14</a:t>
                      </a:r>
                      <a:endParaRPr lang="ar-SA" sz="2000" b="1" dirty="0"/>
                    </a:p>
                  </a:txBody>
                  <a:tcPr/>
                </a:tc>
              </a:tr>
              <a:tr h="370840">
                <a:tc>
                  <a:txBody>
                    <a:bodyPr/>
                    <a:lstStyle/>
                    <a:p>
                      <a:pPr rtl="1"/>
                      <a:r>
                        <a:rPr lang="en-US" sz="2000" b="1" dirty="0" smtClean="0"/>
                        <a:t>accent</a:t>
                      </a:r>
                      <a:endParaRPr lang="ar-SA" sz="2000" b="1" dirty="0"/>
                    </a:p>
                  </a:txBody>
                  <a:tcPr/>
                </a:tc>
                <a:tc>
                  <a:txBody>
                    <a:bodyPr/>
                    <a:lstStyle/>
                    <a:p>
                      <a:pPr rtl="1"/>
                      <a:r>
                        <a:rPr lang="en-US" sz="2000" b="1" dirty="0" smtClean="0"/>
                        <a:t>dialect</a:t>
                      </a:r>
                      <a:endParaRPr lang="ar-SA" sz="2000" b="1" dirty="0"/>
                    </a:p>
                  </a:txBody>
                  <a:tcPr/>
                </a:tc>
                <a:tc>
                  <a:txBody>
                    <a:bodyPr/>
                    <a:lstStyle/>
                    <a:p>
                      <a:pPr rtl="1"/>
                      <a:r>
                        <a:rPr lang="en-US" sz="2000" b="1" dirty="0" smtClean="0"/>
                        <a:t>15</a:t>
                      </a:r>
                      <a:endParaRPr lang="ar-SA" sz="2000" b="1" dirty="0"/>
                    </a:p>
                  </a:txBody>
                  <a:tcPr/>
                </a:tc>
              </a:tr>
              <a:tr h="370840">
                <a:tc>
                  <a:txBody>
                    <a:bodyPr/>
                    <a:lstStyle/>
                    <a:p>
                      <a:pPr rtl="1"/>
                      <a:r>
                        <a:rPr lang="en-US" sz="2000" b="1" dirty="0" smtClean="0"/>
                        <a:t>A website that belong to  a person</a:t>
                      </a:r>
                      <a:endParaRPr lang="ar-SA" sz="2000" b="1" dirty="0"/>
                    </a:p>
                  </a:txBody>
                  <a:tcPr/>
                </a:tc>
                <a:tc>
                  <a:txBody>
                    <a:bodyPr/>
                    <a:lstStyle/>
                    <a:p>
                      <a:pPr rtl="1"/>
                      <a:r>
                        <a:rPr lang="en-US" sz="2000" b="1" dirty="0" smtClean="0"/>
                        <a:t> blog</a:t>
                      </a:r>
                      <a:endParaRPr lang="ar-SA" sz="2000" b="1" dirty="0"/>
                    </a:p>
                  </a:txBody>
                  <a:tcPr/>
                </a:tc>
                <a:tc>
                  <a:txBody>
                    <a:bodyPr/>
                    <a:lstStyle/>
                    <a:p>
                      <a:pPr rtl="1"/>
                      <a:r>
                        <a:rPr lang="en-US" sz="2000" b="1" dirty="0" smtClean="0"/>
                        <a:t>16</a:t>
                      </a:r>
                      <a:endParaRPr lang="ar-SA" sz="2000" b="1" dirty="0"/>
                    </a:p>
                  </a:txBody>
                  <a:tcPr/>
                </a:tc>
              </a:tr>
              <a:tr h="370840">
                <a:tc>
                  <a:txBody>
                    <a:bodyPr/>
                    <a:lstStyle/>
                    <a:p>
                      <a:pPr rtl="1"/>
                      <a:r>
                        <a:rPr lang="en-US" sz="2000" b="1" dirty="0" smtClean="0"/>
                        <a:t>Rejoin</a:t>
                      </a:r>
                      <a:endParaRPr lang="ar-SA" sz="2000" b="1" dirty="0"/>
                    </a:p>
                  </a:txBody>
                  <a:tcPr/>
                </a:tc>
                <a:tc>
                  <a:txBody>
                    <a:bodyPr/>
                    <a:lstStyle/>
                    <a:p>
                      <a:pPr rtl="1"/>
                      <a:r>
                        <a:rPr lang="en-US" sz="2000" b="1" baseline="0" dirty="0" smtClean="0"/>
                        <a:t> reunion</a:t>
                      </a:r>
                      <a:endParaRPr lang="ar-SA" sz="2000" b="1" dirty="0"/>
                    </a:p>
                  </a:txBody>
                  <a:tcPr/>
                </a:tc>
                <a:tc>
                  <a:txBody>
                    <a:bodyPr/>
                    <a:lstStyle/>
                    <a:p>
                      <a:pPr rtl="1"/>
                      <a:r>
                        <a:rPr lang="en-US" sz="2000" b="1" dirty="0" smtClean="0"/>
                        <a:t>17</a:t>
                      </a:r>
                      <a:endParaRPr lang="ar-SA" sz="2000" b="1" dirty="0"/>
                    </a:p>
                  </a:txBody>
                  <a:tcPr/>
                </a:tc>
              </a:tr>
              <a:tr h="370840">
                <a:tc>
                  <a:txBody>
                    <a:bodyPr/>
                    <a:lstStyle/>
                    <a:p>
                      <a:pPr rtl="1"/>
                      <a:r>
                        <a:rPr lang="en-US" sz="2000" b="1" dirty="0" smtClean="0"/>
                        <a:t>A group of people/</a:t>
                      </a:r>
                      <a:r>
                        <a:rPr lang="en-US" sz="2000" b="1" baseline="0" dirty="0" smtClean="0"/>
                        <a:t> players</a:t>
                      </a:r>
                      <a:endParaRPr lang="ar-SA" sz="2000" b="1" dirty="0"/>
                    </a:p>
                  </a:txBody>
                  <a:tcPr/>
                </a:tc>
                <a:tc>
                  <a:txBody>
                    <a:bodyPr/>
                    <a:lstStyle/>
                    <a:p>
                      <a:pPr rtl="1"/>
                      <a:r>
                        <a:rPr lang="en-US" sz="2000" b="1" dirty="0" smtClean="0"/>
                        <a:t>team</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A family that follow customs</a:t>
                      </a:r>
                      <a:endParaRPr lang="ar-SA" sz="2000" b="1" dirty="0"/>
                    </a:p>
                  </a:txBody>
                  <a:tcPr/>
                </a:tc>
                <a:tc>
                  <a:txBody>
                    <a:bodyPr/>
                    <a:lstStyle/>
                    <a:p>
                      <a:pPr rtl="1"/>
                      <a:r>
                        <a:rPr lang="en-US" sz="2000" b="1" dirty="0" smtClean="0"/>
                        <a:t>Traditional family</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 a modern family</a:t>
                      </a:r>
                      <a:endParaRPr lang="ar-SA" sz="2000" b="1" dirty="0"/>
                    </a:p>
                  </a:txBody>
                  <a:tcPr/>
                </a:tc>
                <a:tc>
                  <a:txBody>
                    <a:bodyPr/>
                    <a:lstStyle/>
                    <a:p>
                      <a:pPr rtl="1"/>
                      <a:r>
                        <a:rPr lang="en-US" sz="2000" b="1" dirty="0" smtClean="0"/>
                        <a:t>nuclear family  </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 Exercise</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143000"/>
            <a:ext cx="8915400" cy="4800601"/>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I speaks speak English fluently and </a:t>
            </a:r>
            <a:r>
              <a:rPr lang="en-US" sz="2000" b="1" dirty="0" err="1" smtClean="0">
                <a:latin typeface="Arial" pitchFamily="34" charset="0"/>
                <a:cs typeface="Arial" pitchFamily="34" charset="0"/>
              </a:rPr>
              <a:t>Reem</a:t>
            </a:r>
            <a:r>
              <a:rPr lang="en-US" sz="2000" b="1" dirty="0" smtClean="0">
                <a:latin typeface="Arial" pitchFamily="34" charset="0"/>
                <a:cs typeface="Arial" pitchFamily="34" charset="0"/>
              </a:rPr>
              <a:t> does, ___________ </a:t>
            </a:r>
          </a:p>
          <a:p>
            <a:pPr algn="l" rtl="1" eaLnBrk="1" hangingPunct="1"/>
            <a:r>
              <a:rPr lang="en-US" sz="2000" b="1" dirty="0" smtClean="0">
                <a:solidFill>
                  <a:srgbClr val="0070C0"/>
                </a:solidFill>
                <a:latin typeface="Arial" pitchFamily="34" charset="0"/>
                <a:cs typeface="Arial" pitchFamily="34" charset="0"/>
              </a:rPr>
              <a:t>      a. either                   b. too                           c. so                 d. neither</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________ in this term is 84.3 %.</a:t>
            </a:r>
          </a:p>
          <a:p>
            <a:pPr algn="l" rtl="1" eaLnBrk="1" hangingPunct="1"/>
            <a:r>
              <a:rPr lang="en-US" sz="2000" b="1" dirty="0" smtClean="0">
                <a:solidFill>
                  <a:srgbClr val="0070C0"/>
                </a:solidFill>
                <a:latin typeface="Arial" pitchFamily="34" charset="0"/>
                <a:cs typeface="Arial" pitchFamily="34" charset="0"/>
              </a:rPr>
              <a:t>     a. marriage               b. package                  c. garage          d. average</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All  members in __________ families were living in one house.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traditional              b. nuclear                    c. rich               d. bad</a:t>
            </a:r>
          </a:p>
          <a:p>
            <a:pPr algn="l" rtl="1" eaLnBrk="1" hangingPunct="1"/>
            <a:r>
              <a:rPr lang="en-US" sz="2000" b="1" dirty="0" smtClean="0">
                <a:latin typeface="Arial" pitchFamily="34" charset="0"/>
                <a:cs typeface="Arial" pitchFamily="34" charset="0"/>
              </a:rPr>
              <a:t>4.  We went for a picnic by the sea and had a ___________.It was a very  </a:t>
            </a:r>
          </a:p>
          <a:p>
            <a:pPr algn="l" rtl="1" eaLnBrk="1" hangingPunct="1"/>
            <a:r>
              <a:rPr lang="en-US" sz="2000" b="1" dirty="0" smtClean="0">
                <a:latin typeface="Arial" pitchFamily="34" charset="0"/>
                <a:cs typeface="Arial" pitchFamily="34" charset="0"/>
              </a:rPr>
              <a:t>     delicious meal.</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problem                  b. barbecue                 c. test               d. camera</a:t>
            </a:r>
          </a:p>
          <a:p>
            <a:pPr algn="l" rtl="1" eaLnBrk="1" hangingPunct="1"/>
            <a:r>
              <a:rPr lang="en-US" sz="2000" b="1" dirty="0" smtClean="0">
                <a:latin typeface="Arial" pitchFamily="34" charset="0"/>
                <a:cs typeface="Arial" pitchFamily="34" charset="0"/>
              </a:rPr>
              <a:t>5. My uncle and my aunt are called my _______________.</a:t>
            </a:r>
          </a:p>
          <a:p>
            <a:pPr algn="l" rtl="1" eaLnBrk="1" hangingPunct="1"/>
            <a:r>
              <a:rPr lang="en-US" sz="2000" b="1" dirty="0" smtClean="0">
                <a:solidFill>
                  <a:srgbClr val="0070C0"/>
                </a:solidFill>
                <a:latin typeface="Arial" pitchFamily="34" charset="0"/>
                <a:cs typeface="Arial" pitchFamily="34" charset="0"/>
              </a:rPr>
              <a:t>     a. relatives                  b. brothers                  c. friends        d. neighbors</a:t>
            </a:r>
          </a:p>
          <a:p>
            <a:pPr algn="l" rtl="1" eaLnBrk="1" hangingPunct="1"/>
            <a:r>
              <a:rPr lang="en-US" sz="2000" b="1" dirty="0" smtClean="0">
                <a:latin typeface="Arial" pitchFamily="34" charset="0"/>
                <a:cs typeface="Arial" pitchFamily="34" charset="0"/>
              </a:rPr>
              <a:t>6. Group of people/ playing a sport is called a ________________.</a:t>
            </a:r>
          </a:p>
          <a:p>
            <a:pPr algn="l" rtl="1" eaLnBrk="1" hangingPunct="1"/>
            <a:r>
              <a:rPr lang="en-US" sz="2000" b="1" dirty="0" smtClean="0">
                <a:solidFill>
                  <a:srgbClr val="0070C0"/>
                </a:solidFill>
                <a:latin typeface="Arial" pitchFamily="34" charset="0"/>
                <a:cs typeface="Arial" pitchFamily="34" charset="0"/>
              </a:rPr>
              <a:t>     a. family                      b. friend                       c. team           d. match</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6</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1447800" y="0"/>
            <a:ext cx="7512050" cy="1323439"/>
          </a:xfrm>
          <a:prstGeom prst="rect">
            <a:avLst/>
          </a:prstGeom>
          <a:noFill/>
          <a:ln w="9525">
            <a:noFill/>
            <a:miter lim="800000"/>
            <a:headEnd/>
            <a:tailEnd/>
          </a:ln>
        </p:spPr>
        <p:txBody>
          <a:bodyPr wrap="square">
            <a:spAutoFit/>
          </a:bodyPr>
          <a:lstStyle/>
          <a:p>
            <a:pPr algn="ctr">
              <a:spcBef>
                <a:spcPct val="50000"/>
              </a:spcBef>
            </a:pPr>
            <a:r>
              <a:rPr lang="en-US" sz="3200" dirty="0" smtClean="0">
                <a:solidFill>
                  <a:srgbClr val="FF0000"/>
                </a:solidFill>
              </a:rPr>
              <a:t>2. </a:t>
            </a:r>
            <a:r>
              <a:rPr lang="en-US" sz="3200" dirty="0" smtClean="0"/>
              <a:t>Simple Present:</a:t>
            </a:r>
          </a:p>
          <a:p>
            <a:pPr algn="ctr">
              <a:spcBef>
                <a:spcPct val="50000"/>
              </a:spcBef>
            </a:pPr>
            <a:r>
              <a:rPr lang="en-US" sz="3200" dirty="0" smtClean="0"/>
              <a:t>The </a:t>
            </a:r>
            <a:r>
              <a:rPr lang="en-US" sz="3200" dirty="0"/>
              <a:t>Importance of Time</a:t>
            </a:r>
          </a:p>
        </p:txBody>
      </p:sp>
      <p:sp>
        <p:nvSpPr>
          <p:cNvPr id="5128" name="Rectangle 8"/>
          <p:cNvSpPr>
            <a:spLocks noChangeArrowheads="1"/>
          </p:cNvSpPr>
          <p:nvPr/>
        </p:nvSpPr>
        <p:spPr bwMode="auto">
          <a:xfrm>
            <a:off x="165100" y="1981200"/>
            <a:ext cx="9410700" cy="28194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rgbClr val="0070C0"/>
                </a:solidFill>
              </a:rPr>
              <a:t>    	</a:t>
            </a:r>
            <a:r>
              <a:rPr lang="en-US" b="1" dirty="0">
                <a:solidFill>
                  <a:srgbClr val="0070C0"/>
                </a:solidFill>
              </a:rPr>
              <a:t>Verb tense expresses the time of an event or action. Time and how it is expressed in writing is very important to English readers.   The English language has twelve different tenses.  In this lesson, we will review the meaning of each verb tense.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30200" y="0"/>
            <a:ext cx="9575800" cy="762000"/>
          </a:xfrm>
          <a:prstGeom prst="rect">
            <a:avLst/>
          </a:prstGeom>
          <a:noFill/>
          <a:ln w="9525">
            <a:noFill/>
            <a:miter lim="800000"/>
            <a:headEnd/>
            <a:tailEnd/>
          </a:ln>
          <a:effectLst/>
        </p:spPr>
        <p:txBody>
          <a:bodyPr anchor="b">
            <a:spAutoFit/>
          </a:bodyPr>
          <a:lstStyle/>
          <a:p>
            <a:pPr algn="ctr">
              <a:defRPr/>
            </a:pPr>
            <a:r>
              <a:rPr lang="en-US" sz="4400" b="1" u="sng">
                <a:solidFill>
                  <a:schemeClr val="tx2"/>
                </a:solidFill>
                <a:effectLst>
                  <a:outerShdw blurRad="38100" dist="38100" dir="2700000" algn="tl">
                    <a:srgbClr val="C0C0C0"/>
                  </a:outerShdw>
                </a:effectLst>
              </a:rPr>
              <a:t>The Simple Present Tense</a:t>
            </a:r>
          </a:p>
        </p:txBody>
      </p:sp>
      <p:sp>
        <p:nvSpPr>
          <p:cNvPr id="6150" name="Rectangle 6"/>
          <p:cNvSpPr>
            <a:spLocks noChangeArrowheads="1"/>
          </p:cNvSpPr>
          <p:nvPr/>
        </p:nvSpPr>
        <p:spPr bwMode="auto">
          <a:xfrm>
            <a:off x="228600" y="1600200"/>
            <a:ext cx="9410700" cy="16002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chemeClr val="hlink"/>
                </a:solidFill>
              </a:rPr>
              <a:t>    	</a:t>
            </a:r>
            <a:r>
              <a:rPr lang="en-US" b="1" dirty="0">
                <a:solidFill>
                  <a:schemeClr val="folHlink"/>
                </a:solidFill>
              </a:rPr>
              <a:t>Expresses a habit or often repeated action. </a:t>
            </a:r>
            <a:r>
              <a:rPr lang="en-US" dirty="0" smtClean="0">
                <a:solidFill>
                  <a:srgbClr val="000000"/>
                </a:solidFill>
                <a:cs typeface="Times New Roman" pitchFamily="26" charset="0"/>
              </a:rPr>
              <a:t>The action can be a habit, a hobby, a daily event, a scheduled event or something that often happens. It can also be something a person often forgets or usually does not do.</a:t>
            </a:r>
            <a:r>
              <a:rPr lang="he-IL" dirty="0" smtClean="0">
                <a:solidFill>
                  <a:srgbClr val="000000"/>
                </a:solidFill>
                <a:latin typeface="Arial" charset="0"/>
              </a:rPr>
              <a:t/>
            </a:r>
            <a:br>
              <a:rPr lang="he-IL" dirty="0" smtClean="0">
                <a:solidFill>
                  <a:srgbClr val="000000"/>
                </a:solidFill>
                <a:latin typeface="Arial" charset="0"/>
              </a:rPr>
            </a:br>
            <a:r>
              <a:rPr lang="en-US" b="1" dirty="0" smtClean="0">
                <a:solidFill>
                  <a:schemeClr val="folHlink"/>
                </a:solidFill>
              </a:rPr>
              <a:t>Adverbs </a:t>
            </a:r>
            <a:r>
              <a:rPr lang="en-US" b="1" dirty="0">
                <a:solidFill>
                  <a:schemeClr val="folHlink"/>
                </a:solidFill>
              </a:rPr>
              <a:t>of frequency such as, </a:t>
            </a:r>
            <a:r>
              <a:rPr lang="en-US" b="1" i="1" dirty="0"/>
              <a:t>often, seldom, sometimes, never</a:t>
            </a:r>
            <a:r>
              <a:rPr lang="en-US" b="1" dirty="0">
                <a:solidFill>
                  <a:schemeClr val="folHlink"/>
                </a:solidFill>
              </a:rPr>
              <a:t>, etc. are used with this tense.</a:t>
            </a:r>
          </a:p>
          <a:p>
            <a:pPr marL="342900" indent="-342900">
              <a:spcBef>
                <a:spcPct val="20000"/>
              </a:spcBef>
              <a:buClr>
                <a:schemeClr val="folHlink"/>
              </a:buClr>
              <a:buSzPct val="75000"/>
              <a:buFont typeface="Wingdings" pitchFamily="10" charset="2"/>
              <a:buNone/>
            </a:pPr>
            <a:endParaRPr lang="en-US" b="1" dirty="0">
              <a:solidFill>
                <a:schemeClr val="folHlink"/>
              </a:solidFill>
            </a:endParaRPr>
          </a:p>
          <a:p>
            <a:pPr marL="342900" indent="-342900">
              <a:spcBef>
                <a:spcPct val="20000"/>
              </a:spcBef>
              <a:buClr>
                <a:schemeClr val="folHlink"/>
              </a:buClr>
              <a:buSzPct val="75000"/>
              <a:buFont typeface="Wingdings" pitchFamily="10" charset="2"/>
              <a:buNone/>
            </a:pPr>
            <a:endParaRPr lang="en-US" b="1" dirty="0">
              <a:solidFill>
                <a:schemeClr val="folHlink"/>
              </a:solidFill>
            </a:endParaRPr>
          </a:p>
        </p:txBody>
      </p:sp>
      <p:sp>
        <p:nvSpPr>
          <p:cNvPr id="6151" name="Rectangle 7"/>
          <p:cNvSpPr>
            <a:spLocks noChangeArrowheads="1"/>
          </p:cNvSpPr>
          <p:nvPr/>
        </p:nvSpPr>
        <p:spPr bwMode="auto">
          <a:xfrm>
            <a:off x="1155700" y="5105400"/>
            <a:ext cx="7759700" cy="9144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chemeClr val="hlink"/>
                </a:solidFill>
              </a:rPr>
              <a:t>    	</a:t>
            </a:r>
            <a:r>
              <a:rPr lang="en-US" b="1" dirty="0">
                <a:solidFill>
                  <a:schemeClr val="hlink"/>
                </a:solidFill>
              </a:rPr>
              <a:t>She </a:t>
            </a:r>
            <a:r>
              <a:rPr lang="en-US" b="1" u="sng" dirty="0">
                <a:solidFill>
                  <a:schemeClr val="hlink"/>
                </a:solidFill>
              </a:rPr>
              <a:t>goes</a:t>
            </a:r>
            <a:r>
              <a:rPr lang="en-US" b="1" dirty="0">
                <a:solidFill>
                  <a:schemeClr val="hlink"/>
                </a:solidFill>
              </a:rPr>
              <a:t> to work everyday.</a:t>
            </a:r>
          </a:p>
          <a:p>
            <a:pPr marL="342900" indent="-342900" algn="l">
              <a:spcBef>
                <a:spcPct val="20000"/>
              </a:spcBef>
              <a:buClr>
                <a:schemeClr val="folHlink"/>
              </a:buClr>
              <a:buSzPct val="75000"/>
              <a:buFont typeface="Wingdings" pitchFamily="10" charset="2"/>
              <a:buNone/>
            </a:pPr>
            <a:r>
              <a:rPr lang="en-US" b="1" dirty="0">
                <a:solidFill>
                  <a:schemeClr val="hlink"/>
                </a:solidFill>
              </a:rPr>
              <a:t>		They </a:t>
            </a:r>
            <a:r>
              <a:rPr lang="en-US" b="1" i="1" dirty="0">
                <a:solidFill>
                  <a:schemeClr val="hlink"/>
                </a:solidFill>
              </a:rPr>
              <a:t>always</a:t>
            </a:r>
            <a:r>
              <a:rPr lang="en-US" b="1" dirty="0">
                <a:solidFill>
                  <a:schemeClr val="hlink"/>
                </a:solidFill>
              </a:rPr>
              <a:t> </a:t>
            </a:r>
            <a:r>
              <a:rPr lang="en-US" b="1" u="sng" dirty="0">
                <a:solidFill>
                  <a:schemeClr val="hlink"/>
                </a:solidFill>
              </a:rPr>
              <a:t>eat</a:t>
            </a:r>
            <a:r>
              <a:rPr lang="en-US" b="1" dirty="0">
                <a:solidFill>
                  <a:schemeClr val="hlink"/>
                </a:solidFill>
              </a:rPr>
              <a:t> lunch together.</a:t>
            </a:r>
          </a:p>
        </p:txBody>
      </p:sp>
      <p:grpSp>
        <p:nvGrpSpPr>
          <p:cNvPr id="2" name="Group 35"/>
          <p:cNvGrpSpPr>
            <a:grpSpLocks/>
          </p:cNvGrpSpPr>
          <p:nvPr/>
        </p:nvGrpSpPr>
        <p:grpSpPr bwMode="auto">
          <a:xfrm>
            <a:off x="495300" y="2895600"/>
            <a:ext cx="8750300" cy="2133600"/>
            <a:chOff x="288" y="1824"/>
            <a:chExt cx="5088" cy="1344"/>
          </a:xfrm>
        </p:grpSpPr>
        <p:grpSp>
          <p:nvGrpSpPr>
            <p:cNvPr id="3" name="Group 11"/>
            <p:cNvGrpSpPr>
              <a:grpSpLocks/>
            </p:cNvGrpSpPr>
            <p:nvPr/>
          </p:nvGrpSpPr>
          <p:grpSpPr bwMode="auto">
            <a:xfrm>
              <a:off x="672" y="2400"/>
              <a:ext cx="336" cy="432"/>
              <a:chOff x="768" y="2592"/>
              <a:chExt cx="336" cy="432"/>
            </a:xfrm>
          </p:grpSpPr>
          <p:sp>
            <p:nvSpPr>
              <p:cNvPr id="5153" name="Line 9"/>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54" name="Line 10"/>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4" name="Group 12"/>
            <p:cNvGrpSpPr>
              <a:grpSpLocks/>
            </p:cNvGrpSpPr>
            <p:nvPr/>
          </p:nvGrpSpPr>
          <p:grpSpPr bwMode="auto">
            <a:xfrm>
              <a:off x="2976" y="2400"/>
              <a:ext cx="336" cy="432"/>
              <a:chOff x="768" y="2592"/>
              <a:chExt cx="336" cy="432"/>
            </a:xfrm>
          </p:grpSpPr>
          <p:sp>
            <p:nvSpPr>
              <p:cNvPr id="5151" name="Line 13"/>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52" name="Line 14"/>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5" name="Group 15"/>
            <p:cNvGrpSpPr>
              <a:grpSpLocks/>
            </p:cNvGrpSpPr>
            <p:nvPr/>
          </p:nvGrpSpPr>
          <p:grpSpPr bwMode="auto">
            <a:xfrm>
              <a:off x="3600" y="2352"/>
              <a:ext cx="336" cy="432"/>
              <a:chOff x="768" y="2592"/>
              <a:chExt cx="336" cy="432"/>
            </a:xfrm>
          </p:grpSpPr>
          <p:sp>
            <p:nvSpPr>
              <p:cNvPr id="5149" name="Line 16"/>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50" name="Line 17"/>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6" name="Group 18"/>
            <p:cNvGrpSpPr>
              <a:grpSpLocks/>
            </p:cNvGrpSpPr>
            <p:nvPr/>
          </p:nvGrpSpPr>
          <p:grpSpPr bwMode="auto">
            <a:xfrm>
              <a:off x="4224" y="2352"/>
              <a:ext cx="336" cy="432"/>
              <a:chOff x="768" y="2592"/>
              <a:chExt cx="336" cy="432"/>
            </a:xfrm>
          </p:grpSpPr>
          <p:sp>
            <p:nvSpPr>
              <p:cNvPr id="5147" name="Line 19"/>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8" name="Line 20"/>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7" name="Group 21"/>
            <p:cNvGrpSpPr>
              <a:grpSpLocks/>
            </p:cNvGrpSpPr>
            <p:nvPr/>
          </p:nvGrpSpPr>
          <p:grpSpPr bwMode="auto">
            <a:xfrm>
              <a:off x="4896" y="2400"/>
              <a:ext cx="336" cy="432"/>
              <a:chOff x="768" y="2592"/>
              <a:chExt cx="336" cy="432"/>
            </a:xfrm>
          </p:grpSpPr>
          <p:sp>
            <p:nvSpPr>
              <p:cNvPr id="5145" name="Line 22"/>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6" name="Line 23"/>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8" name="Group 24"/>
            <p:cNvGrpSpPr>
              <a:grpSpLocks/>
            </p:cNvGrpSpPr>
            <p:nvPr/>
          </p:nvGrpSpPr>
          <p:grpSpPr bwMode="auto">
            <a:xfrm>
              <a:off x="1200" y="2400"/>
              <a:ext cx="336" cy="432"/>
              <a:chOff x="768" y="2592"/>
              <a:chExt cx="336" cy="432"/>
            </a:xfrm>
          </p:grpSpPr>
          <p:sp>
            <p:nvSpPr>
              <p:cNvPr id="5143" name="Line 25"/>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4" name="Line 26"/>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9" name="Group 27"/>
            <p:cNvGrpSpPr>
              <a:grpSpLocks/>
            </p:cNvGrpSpPr>
            <p:nvPr/>
          </p:nvGrpSpPr>
          <p:grpSpPr bwMode="auto">
            <a:xfrm>
              <a:off x="1824" y="2400"/>
              <a:ext cx="336" cy="432"/>
              <a:chOff x="768" y="2592"/>
              <a:chExt cx="336" cy="432"/>
            </a:xfrm>
          </p:grpSpPr>
          <p:sp>
            <p:nvSpPr>
              <p:cNvPr id="5141" name="Line 28"/>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2" name="Line 29"/>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0" name="Group 30"/>
            <p:cNvGrpSpPr>
              <a:grpSpLocks/>
            </p:cNvGrpSpPr>
            <p:nvPr/>
          </p:nvGrpSpPr>
          <p:grpSpPr bwMode="auto">
            <a:xfrm>
              <a:off x="2448" y="2400"/>
              <a:ext cx="336" cy="432"/>
              <a:chOff x="768" y="2592"/>
              <a:chExt cx="336" cy="432"/>
            </a:xfrm>
          </p:grpSpPr>
          <p:sp>
            <p:nvSpPr>
              <p:cNvPr id="5139" name="Line 31"/>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5140" name="Line 32"/>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1" name="Group 34"/>
            <p:cNvGrpSpPr>
              <a:grpSpLocks/>
            </p:cNvGrpSpPr>
            <p:nvPr/>
          </p:nvGrpSpPr>
          <p:grpSpPr bwMode="auto">
            <a:xfrm>
              <a:off x="288" y="1824"/>
              <a:ext cx="5088" cy="1344"/>
              <a:chOff x="288" y="1824"/>
              <a:chExt cx="5088" cy="1344"/>
            </a:xfrm>
          </p:grpSpPr>
          <p:sp>
            <p:nvSpPr>
              <p:cNvPr id="5137" name="Line 8"/>
              <p:cNvSpPr>
                <a:spLocks noChangeShapeType="1"/>
              </p:cNvSpPr>
              <p:nvPr/>
            </p:nvSpPr>
            <p:spPr bwMode="auto">
              <a:xfrm>
                <a:off x="288" y="2592"/>
                <a:ext cx="5088" cy="0"/>
              </a:xfrm>
              <a:prstGeom prst="line">
                <a:avLst/>
              </a:prstGeom>
              <a:noFill/>
              <a:ln w="57150">
                <a:solidFill>
                  <a:schemeClr val="tx1"/>
                </a:solidFill>
                <a:miter lim="800000"/>
                <a:headEnd/>
                <a:tailEnd/>
              </a:ln>
            </p:spPr>
            <p:txBody>
              <a:bodyPr wrap="none"/>
              <a:lstStyle/>
              <a:p>
                <a:endParaRPr lang="en-US"/>
              </a:p>
            </p:txBody>
          </p:sp>
          <p:sp>
            <p:nvSpPr>
              <p:cNvPr id="5138" name="Line 33"/>
              <p:cNvSpPr>
                <a:spLocks noChangeShapeType="1"/>
              </p:cNvSpPr>
              <p:nvPr/>
            </p:nvSpPr>
            <p:spPr bwMode="auto">
              <a:xfrm>
                <a:off x="2832" y="1824"/>
                <a:ext cx="0" cy="1344"/>
              </a:xfrm>
              <a:prstGeom prst="line">
                <a:avLst/>
              </a:prstGeom>
              <a:noFill/>
              <a:ln w="57150">
                <a:solidFill>
                  <a:schemeClr val="tx1"/>
                </a:solidFill>
                <a:miter lim="800000"/>
                <a:headEnd/>
                <a:tailEnd/>
              </a:ln>
            </p:spPr>
            <p:txBody>
              <a:bodyPr wrap="none"/>
              <a:lstStyle/>
              <a:p>
                <a:endParaRPr lang="en-US"/>
              </a:p>
            </p:txBody>
          </p:sp>
        </p:gr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660400" y="1600200"/>
            <a:ext cx="8420100" cy="1143000"/>
          </a:xfrm>
        </p:spPr>
        <p:txBody>
          <a:bodyPr/>
          <a:lstStyle/>
          <a:p>
            <a:pPr algn="l" eaLnBrk="1" hangingPunct="1">
              <a:buFontTx/>
              <a:buNone/>
            </a:pPr>
            <a:r>
              <a:rPr lang="en-US" dirty="0" smtClean="0">
                <a:solidFill>
                  <a:schemeClr val="accent2"/>
                </a:solidFill>
                <a:latin typeface="Tahoma" pitchFamily="34" charset="0"/>
              </a:rPr>
              <a:t>Use the </a:t>
            </a:r>
            <a:r>
              <a:rPr lang="en-US" dirty="0" smtClean="0">
                <a:solidFill>
                  <a:srgbClr val="FF0000"/>
                </a:solidFill>
                <a:latin typeface="Tahoma" pitchFamily="34" charset="0"/>
              </a:rPr>
              <a:t>simple present tense</a:t>
            </a:r>
            <a:r>
              <a:rPr lang="en-US" dirty="0" smtClean="0">
                <a:solidFill>
                  <a:schemeClr val="accent2"/>
                </a:solidFill>
                <a:latin typeface="Tahoma" pitchFamily="34" charset="0"/>
              </a:rPr>
              <a:t> to tell about things that happen </a:t>
            </a:r>
            <a:r>
              <a:rPr lang="en-US" u="sng" dirty="0" smtClean="0">
                <a:solidFill>
                  <a:schemeClr val="accent2"/>
                </a:solidFill>
                <a:latin typeface="Tahoma" pitchFamily="34" charset="0"/>
              </a:rPr>
              <a:t>again and again</a:t>
            </a:r>
            <a:r>
              <a:rPr lang="en-US" dirty="0" smtClean="0">
                <a:solidFill>
                  <a:schemeClr val="accent2"/>
                </a:solidFill>
                <a:latin typeface="Tahoma" pitchFamily="34" charset="0"/>
              </a:rPr>
              <a:t>.</a:t>
            </a:r>
          </a:p>
        </p:txBody>
      </p:sp>
      <p:sp>
        <p:nvSpPr>
          <p:cNvPr id="4100" name="Rectangle 4"/>
          <p:cNvSpPr>
            <a:spLocks noChangeArrowheads="1"/>
          </p:cNvSpPr>
          <p:nvPr/>
        </p:nvSpPr>
        <p:spPr bwMode="auto">
          <a:xfrm>
            <a:off x="1898650" y="4572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a:solidFill>
                  <a:schemeClr val="tx2"/>
                </a:solidFill>
                <a:effectLst>
                  <a:outerShdw blurRad="38100" dist="38100" dir="2700000" algn="tl">
                    <a:srgbClr val="FFFFFF"/>
                  </a:outerShdw>
                </a:effectLst>
                <a:latin typeface="Tahoma" pitchFamily="34" charset="0"/>
              </a:rPr>
              <a:t>The Present Tense</a:t>
            </a:r>
          </a:p>
        </p:txBody>
      </p:sp>
      <p:sp>
        <p:nvSpPr>
          <p:cNvPr id="4101" name="Text Box 5"/>
          <p:cNvSpPr txBox="1">
            <a:spLocks noChangeArrowheads="1"/>
          </p:cNvSpPr>
          <p:nvPr/>
        </p:nvSpPr>
        <p:spPr bwMode="auto">
          <a:xfrm>
            <a:off x="990600" y="3352800"/>
            <a:ext cx="5778500" cy="946150"/>
          </a:xfrm>
          <a:prstGeom prst="rect">
            <a:avLst/>
          </a:prstGeom>
          <a:noFill/>
          <a:ln w="3175">
            <a:noFill/>
            <a:miter lim="800000"/>
            <a:headEnd/>
            <a:tailEnd/>
          </a:ln>
        </p:spPr>
        <p:txBody>
          <a:bodyPr>
            <a:spAutoFit/>
          </a:bodyPr>
          <a:lstStyle/>
          <a:p>
            <a:pPr algn="l">
              <a:spcBef>
                <a:spcPct val="50000"/>
              </a:spcBef>
            </a:pPr>
            <a:r>
              <a:rPr lang="en-US" sz="2800" b="1" dirty="0">
                <a:latin typeface="Arial" charset="0"/>
              </a:rPr>
              <a:t>Americans </a:t>
            </a:r>
            <a:r>
              <a:rPr lang="en-US" sz="2800" b="1" u="sng" dirty="0">
                <a:solidFill>
                  <a:srgbClr val="FF0000"/>
                </a:solidFill>
                <a:latin typeface="Arial" charset="0"/>
              </a:rPr>
              <a:t>eat</a:t>
            </a:r>
            <a:r>
              <a:rPr lang="en-US" sz="2800" b="1" dirty="0">
                <a:latin typeface="Arial" charset="0"/>
              </a:rPr>
              <a:t> turkey on Thanksgiving</a:t>
            </a:r>
            <a:r>
              <a:rPr lang="en-US" sz="2800" b="1" dirty="0"/>
              <a:t>.</a:t>
            </a:r>
          </a:p>
        </p:txBody>
      </p:sp>
      <p:sp>
        <p:nvSpPr>
          <p:cNvPr id="4102" name="Text Box 6"/>
          <p:cNvSpPr txBox="1">
            <a:spLocks noChangeArrowheads="1"/>
          </p:cNvSpPr>
          <p:nvPr/>
        </p:nvSpPr>
        <p:spPr bwMode="auto">
          <a:xfrm>
            <a:off x="1073150" y="5181601"/>
            <a:ext cx="5861050" cy="519113"/>
          </a:xfrm>
          <a:prstGeom prst="rect">
            <a:avLst/>
          </a:prstGeom>
          <a:noFill/>
          <a:ln w="3175">
            <a:noFill/>
            <a:miter lim="800000"/>
            <a:headEnd/>
            <a:tailEnd/>
          </a:ln>
        </p:spPr>
        <p:txBody>
          <a:bodyPr>
            <a:spAutoFit/>
          </a:bodyPr>
          <a:lstStyle/>
          <a:p>
            <a:pPr algn="l">
              <a:spcBef>
                <a:spcPct val="50000"/>
              </a:spcBef>
            </a:pPr>
            <a:r>
              <a:rPr lang="en-US" sz="2800" b="1" dirty="0" smtClean="0">
                <a:latin typeface="Arial" charset="0"/>
              </a:rPr>
              <a:t>Japanese </a:t>
            </a:r>
            <a:r>
              <a:rPr lang="en-US" sz="2800" b="1" dirty="0">
                <a:latin typeface="Arial" charset="0"/>
              </a:rPr>
              <a:t>always </a:t>
            </a:r>
            <a:r>
              <a:rPr lang="en-US" sz="2800" b="1" u="sng" dirty="0">
                <a:solidFill>
                  <a:srgbClr val="FF0000"/>
                </a:solidFill>
                <a:latin typeface="Arial" charset="0"/>
              </a:rPr>
              <a:t>bows</a:t>
            </a:r>
            <a:r>
              <a:rPr lang="en-US" sz="2800" b="1" dirty="0">
                <a:latin typeface="Arial" charset="0"/>
              </a:rPr>
              <a:t> to others.</a:t>
            </a:r>
            <a:endParaRPr lang="en-US" dirty="0"/>
          </a:p>
        </p:txBody>
      </p:sp>
      <p:pic>
        <p:nvPicPr>
          <p:cNvPr id="4103" name="Picture 7" descr="C:\WINDOWS\Profiles\lumanr\Application Data\Microsoft\Media Catalog\Downloaded Clips\cl38\j0140643.wmf"/>
          <p:cNvPicPr>
            <a:picLocks noChangeAspect="1" noChangeArrowheads="1"/>
          </p:cNvPicPr>
          <p:nvPr/>
        </p:nvPicPr>
        <p:blipFill>
          <a:blip r:embed="rId4" cstate="print"/>
          <a:srcRect/>
          <a:stretch>
            <a:fillRect/>
          </a:stretch>
        </p:blipFill>
        <p:spPr bwMode="auto">
          <a:xfrm>
            <a:off x="5943600" y="2895601"/>
            <a:ext cx="1871133" cy="1539875"/>
          </a:xfrm>
          <a:prstGeom prst="rect">
            <a:avLst/>
          </a:prstGeom>
          <a:noFill/>
          <a:ln w="9525">
            <a:noFill/>
            <a:miter lim="800000"/>
            <a:headEnd/>
            <a:tailEnd/>
          </a:ln>
        </p:spPr>
      </p:pic>
      <p:pic>
        <p:nvPicPr>
          <p:cNvPr id="4104" name="Picture 8" descr="C:\WINDOWS\Profiles\lumanr\Application Data\Microsoft\Media Catalog\Downloaded Clips\cl2\pe05946_.wmf"/>
          <p:cNvPicPr>
            <a:picLocks noChangeAspect="1" noChangeArrowheads="1"/>
          </p:cNvPicPr>
          <p:nvPr/>
        </p:nvPicPr>
        <p:blipFill>
          <a:blip r:embed="rId5" cstate="print"/>
          <a:srcRect/>
          <a:stretch>
            <a:fillRect/>
          </a:stretch>
        </p:blipFill>
        <p:spPr bwMode="auto">
          <a:xfrm>
            <a:off x="6858000" y="4495800"/>
            <a:ext cx="1600200" cy="162873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checkerboard(across)">
                                      <p:cBhvr>
                                        <p:cTn id="7" dur="500"/>
                                        <p:tgtEl>
                                          <p:spTgt spid="4101"/>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103"/>
                                        </p:tgtEl>
                                        <p:attrNameLst>
                                          <p:attrName>style.visibility</p:attrName>
                                        </p:attrNameLst>
                                      </p:cBhvr>
                                      <p:to>
                                        <p:strVal val="visible"/>
                                      </p:to>
                                    </p:set>
                                    <p:animEffect transition="in" filter="blinds(horizontal)">
                                      <p:cBhvr>
                                        <p:cTn id="11" dur="500"/>
                                        <p:tgtEl>
                                          <p:spTgt spid="4103"/>
                                        </p:tgtEl>
                                      </p:cBhvr>
                                    </p:animEffect>
                                  </p:childTnLst>
                                  <p:subTnLst>
                                    <p:audio>
                                      <p:cMediaNode>
                                        <p:cTn display="0" masterRel="sameClick">
                                          <p:stCondLst>
                                            <p:cond evt="begin" delay="0">
                                              <p:tn val="9"/>
                                            </p:cond>
                                          </p:stCondLst>
                                          <p:endCondLst>
                                            <p:cond evt="onStopAudio" delay="0">
                                              <p:tgtEl>
                                                <p:sldTgt/>
                                              </p:tgtEl>
                                            </p:cond>
                                          </p:endCondLst>
                                        </p:cTn>
                                        <p:tgtEl>
                                          <p:sndTgt r:embed="rId3" name="chimes.wav"/>
                                        </p:tgtEl>
                                      </p:cMediaNode>
                                    </p:audio>
                                  </p:sub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4102"/>
                                        </p:tgtEl>
                                        <p:attrNameLst>
                                          <p:attrName>style.visibility</p:attrName>
                                        </p:attrNameLst>
                                      </p:cBhvr>
                                      <p:to>
                                        <p:strVal val="visible"/>
                                      </p:to>
                                    </p:set>
                                    <p:animEffect transition="in" filter="checkerboard(across)">
                                      <p:cBhvr>
                                        <p:cTn id="16" dur="500"/>
                                        <p:tgtEl>
                                          <p:spTgt spid="4102"/>
                                        </p:tgtEl>
                                      </p:cBhvr>
                                    </p:animEffect>
                                  </p:childTnLst>
                                  <p:subTnLst>
                                    <p:audio>
                                      <p:cMediaNode>
                                        <p:cTn display="0" masterRel="sameClick">
                                          <p:stCondLst>
                                            <p:cond evt="begin" delay="0">
                                              <p:tn val="14"/>
                                            </p:cond>
                                          </p:stCondLst>
                                          <p:endCondLst>
                                            <p:cond evt="onStopAudio" delay="0">
                                              <p:tgtEl>
                                                <p:sldTgt/>
                                              </p:tgtEl>
                                            </p:cond>
                                          </p:endCondLst>
                                        </p:cTn>
                                        <p:tgtEl>
                                          <p:sndTgt r:embed="rId2" name="camera.wav"/>
                                        </p:tgtEl>
                                      </p:cMediaNode>
                                    </p:audio>
                                  </p:sub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4104"/>
                                        </p:tgtEl>
                                        <p:attrNameLst>
                                          <p:attrName>style.visibility</p:attrName>
                                        </p:attrNameLst>
                                      </p:cBhvr>
                                      <p:to>
                                        <p:strVal val="visible"/>
                                      </p:to>
                                    </p:set>
                                    <p:animEffect transition="in" filter="blinds(horizontal)">
                                      <p:cBhvr>
                                        <p:cTn id="20" dur="500"/>
                                        <p:tgtEl>
                                          <p:spTgt spid="4104"/>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autoUpdateAnimBg="0"/>
      <p:bldP spid="410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65100" y="76200"/>
            <a:ext cx="9575800" cy="762000"/>
          </a:xfrm>
          <a:prstGeom prst="rect">
            <a:avLst/>
          </a:prstGeom>
          <a:noFill/>
          <a:ln w="9525">
            <a:noFill/>
            <a:miter lim="800000"/>
            <a:headEnd/>
            <a:tailEnd/>
          </a:ln>
          <a:effectLst/>
        </p:spPr>
        <p:txBody>
          <a:bodyPr anchor="b">
            <a:spAutoFit/>
          </a:bodyPr>
          <a:lstStyle/>
          <a:p>
            <a:pPr algn="ctr">
              <a:defRPr/>
            </a:pPr>
            <a:r>
              <a:rPr lang="en-US" sz="4400" b="1" u="sng">
                <a:solidFill>
                  <a:schemeClr val="tx2"/>
                </a:solidFill>
                <a:effectLst>
                  <a:outerShdw blurRad="38100" dist="38100" dir="2700000" algn="tl">
                    <a:srgbClr val="C0C0C0"/>
                  </a:outerShdw>
                </a:effectLst>
              </a:rPr>
              <a:t>The Simple Present Tense</a:t>
            </a:r>
          </a:p>
        </p:txBody>
      </p:sp>
      <p:sp>
        <p:nvSpPr>
          <p:cNvPr id="7173" name="Rectangle 5"/>
          <p:cNvSpPr>
            <a:spLocks noChangeArrowheads="1"/>
          </p:cNvSpPr>
          <p:nvPr/>
        </p:nvSpPr>
        <p:spPr bwMode="auto">
          <a:xfrm>
            <a:off x="0" y="1600200"/>
            <a:ext cx="9410700" cy="16002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sz="2000" dirty="0">
                <a:solidFill>
                  <a:srgbClr val="0070C0"/>
                </a:solidFill>
              </a:rPr>
              <a:t>    	</a:t>
            </a:r>
            <a:r>
              <a:rPr lang="en-US" b="1" dirty="0">
                <a:solidFill>
                  <a:srgbClr val="0070C0"/>
                </a:solidFill>
              </a:rPr>
              <a:t>This tense also expresses general truths or facts that are timeless.  </a:t>
            </a:r>
          </a:p>
          <a:p>
            <a:pPr marL="342900" indent="-342900">
              <a:spcBef>
                <a:spcPct val="20000"/>
              </a:spcBef>
              <a:buClr>
                <a:schemeClr val="folHlink"/>
              </a:buClr>
              <a:buSzPct val="75000"/>
              <a:buFont typeface="Wingdings" pitchFamily="10" charset="2"/>
              <a:buNone/>
            </a:pPr>
            <a:endParaRPr lang="en-US" b="1" dirty="0">
              <a:solidFill>
                <a:srgbClr val="0070C0"/>
              </a:solidFill>
            </a:endParaRPr>
          </a:p>
          <a:p>
            <a:pPr marL="342900" indent="-342900">
              <a:spcBef>
                <a:spcPct val="20000"/>
              </a:spcBef>
              <a:buClr>
                <a:schemeClr val="folHlink"/>
              </a:buClr>
              <a:buSzPct val="75000"/>
              <a:buFont typeface="Wingdings" pitchFamily="10" charset="2"/>
              <a:buNone/>
            </a:pPr>
            <a:endParaRPr lang="en-US" b="1" dirty="0">
              <a:solidFill>
                <a:srgbClr val="0070C0"/>
              </a:solidFill>
            </a:endParaRPr>
          </a:p>
        </p:txBody>
      </p:sp>
      <p:sp>
        <p:nvSpPr>
          <p:cNvPr id="7174" name="Rectangle 6"/>
          <p:cNvSpPr>
            <a:spLocks noChangeArrowheads="1"/>
          </p:cNvSpPr>
          <p:nvPr/>
        </p:nvSpPr>
        <p:spPr bwMode="auto">
          <a:xfrm>
            <a:off x="1155700" y="4876800"/>
            <a:ext cx="8255000" cy="914400"/>
          </a:xfrm>
          <a:prstGeom prst="rect">
            <a:avLst/>
          </a:prstGeom>
          <a:noFill/>
          <a:ln w="9525">
            <a:noFill/>
            <a:miter lim="800000"/>
            <a:headEnd/>
            <a:tailEnd/>
          </a:ln>
        </p:spPr>
        <p:txBody>
          <a:bodyPr/>
          <a:lstStyle/>
          <a:p>
            <a:pPr marL="342900" indent="-342900" algn="l">
              <a:spcBef>
                <a:spcPct val="20000"/>
              </a:spcBef>
              <a:buClr>
                <a:schemeClr val="folHlink"/>
              </a:buClr>
              <a:buSzPct val="75000"/>
              <a:buFont typeface="Wingdings" pitchFamily="10" charset="2"/>
              <a:buNone/>
            </a:pPr>
            <a:r>
              <a:rPr lang="en-US" b="1" dirty="0">
                <a:solidFill>
                  <a:schemeClr val="hlink"/>
                </a:solidFill>
              </a:rPr>
              <a:t>Snow </a:t>
            </a:r>
            <a:r>
              <a:rPr lang="en-US" b="1" u="sng" dirty="0">
                <a:solidFill>
                  <a:schemeClr val="folHlink"/>
                </a:solidFill>
              </a:rPr>
              <a:t>falls</a:t>
            </a:r>
            <a:r>
              <a:rPr lang="en-US" b="1" dirty="0">
                <a:solidFill>
                  <a:schemeClr val="hlink"/>
                </a:solidFill>
              </a:rPr>
              <a:t> in the December in Minnesota.</a:t>
            </a:r>
          </a:p>
          <a:p>
            <a:pPr marL="342900" indent="-342900" algn="l">
              <a:spcBef>
                <a:spcPct val="20000"/>
              </a:spcBef>
              <a:buClr>
                <a:schemeClr val="folHlink"/>
              </a:buClr>
              <a:buSzPct val="75000"/>
              <a:buFont typeface="Wingdings" pitchFamily="10" charset="2"/>
              <a:buNone/>
            </a:pPr>
            <a:r>
              <a:rPr lang="en-US" b="1" dirty="0">
                <a:solidFill>
                  <a:schemeClr val="hlink"/>
                </a:solidFill>
              </a:rPr>
              <a:t>Water </a:t>
            </a:r>
            <a:r>
              <a:rPr lang="en-US" b="1" u="sng" dirty="0">
                <a:solidFill>
                  <a:schemeClr val="folHlink"/>
                </a:solidFill>
              </a:rPr>
              <a:t>boils</a:t>
            </a:r>
            <a:r>
              <a:rPr lang="en-US" b="1" dirty="0">
                <a:solidFill>
                  <a:schemeClr val="hlink"/>
                </a:solidFill>
              </a:rPr>
              <a:t> at 100 degrees Celsius.</a:t>
            </a:r>
          </a:p>
        </p:txBody>
      </p:sp>
      <p:grpSp>
        <p:nvGrpSpPr>
          <p:cNvPr id="2" name="Group 7"/>
          <p:cNvGrpSpPr>
            <a:grpSpLocks/>
          </p:cNvGrpSpPr>
          <p:nvPr/>
        </p:nvGrpSpPr>
        <p:grpSpPr bwMode="auto">
          <a:xfrm>
            <a:off x="495300" y="2514600"/>
            <a:ext cx="8750300" cy="2133600"/>
            <a:chOff x="288" y="1824"/>
            <a:chExt cx="5088" cy="1344"/>
          </a:xfrm>
        </p:grpSpPr>
        <p:grpSp>
          <p:nvGrpSpPr>
            <p:cNvPr id="3" name="Group 8"/>
            <p:cNvGrpSpPr>
              <a:grpSpLocks/>
            </p:cNvGrpSpPr>
            <p:nvPr/>
          </p:nvGrpSpPr>
          <p:grpSpPr bwMode="auto">
            <a:xfrm>
              <a:off x="672" y="2400"/>
              <a:ext cx="336" cy="432"/>
              <a:chOff x="768" y="2592"/>
              <a:chExt cx="336" cy="432"/>
            </a:xfrm>
          </p:grpSpPr>
          <p:sp>
            <p:nvSpPr>
              <p:cNvPr id="6177" name="Line 9"/>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8" name="Line 10"/>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4" name="Group 11"/>
            <p:cNvGrpSpPr>
              <a:grpSpLocks/>
            </p:cNvGrpSpPr>
            <p:nvPr/>
          </p:nvGrpSpPr>
          <p:grpSpPr bwMode="auto">
            <a:xfrm>
              <a:off x="2976" y="2400"/>
              <a:ext cx="336" cy="432"/>
              <a:chOff x="768" y="2592"/>
              <a:chExt cx="336" cy="432"/>
            </a:xfrm>
          </p:grpSpPr>
          <p:sp>
            <p:nvSpPr>
              <p:cNvPr id="6175" name="Line 12"/>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6" name="Line 13"/>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5" name="Group 14"/>
            <p:cNvGrpSpPr>
              <a:grpSpLocks/>
            </p:cNvGrpSpPr>
            <p:nvPr/>
          </p:nvGrpSpPr>
          <p:grpSpPr bwMode="auto">
            <a:xfrm>
              <a:off x="3600" y="2352"/>
              <a:ext cx="336" cy="432"/>
              <a:chOff x="768" y="2592"/>
              <a:chExt cx="336" cy="432"/>
            </a:xfrm>
          </p:grpSpPr>
          <p:sp>
            <p:nvSpPr>
              <p:cNvPr id="6173" name="Line 15"/>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4" name="Line 16"/>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6" name="Group 17"/>
            <p:cNvGrpSpPr>
              <a:grpSpLocks/>
            </p:cNvGrpSpPr>
            <p:nvPr/>
          </p:nvGrpSpPr>
          <p:grpSpPr bwMode="auto">
            <a:xfrm>
              <a:off x="4224" y="2352"/>
              <a:ext cx="336" cy="432"/>
              <a:chOff x="768" y="2592"/>
              <a:chExt cx="336" cy="432"/>
            </a:xfrm>
          </p:grpSpPr>
          <p:sp>
            <p:nvSpPr>
              <p:cNvPr id="6171" name="Line 18"/>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2" name="Line 19"/>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7" name="Group 20"/>
            <p:cNvGrpSpPr>
              <a:grpSpLocks/>
            </p:cNvGrpSpPr>
            <p:nvPr/>
          </p:nvGrpSpPr>
          <p:grpSpPr bwMode="auto">
            <a:xfrm>
              <a:off x="4896" y="2400"/>
              <a:ext cx="336" cy="432"/>
              <a:chOff x="768" y="2592"/>
              <a:chExt cx="336" cy="432"/>
            </a:xfrm>
          </p:grpSpPr>
          <p:sp>
            <p:nvSpPr>
              <p:cNvPr id="6169" name="Line 21"/>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70" name="Line 22"/>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8" name="Group 23"/>
            <p:cNvGrpSpPr>
              <a:grpSpLocks/>
            </p:cNvGrpSpPr>
            <p:nvPr/>
          </p:nvGrpSpPr>
          <p:grpSpPr bwMode="auto">
            <a:xfrm>
              <a:off x="1200" y="2400"/>
              <a:ext cx="336" cy="432"/>
              <a:chOff x="768" y="2592"/>
              <a:chExt cx="336" cy="432"/>
            </a:xfrm>
          </p:grpSpPr>
          <p:sp>
            <p:nvSpPr>
              <p:cNvPr id="6167" name="Line 24"/>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68" name="Line 25"/>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9" name="Group 26"/>
            <p:cNvGrpSpPr>
              <a:grpSpLocks/>
            </p:cNvGrpSpPr>
            <p:nvPr/>
          </p:nvGrpSpPr>
          <p:grpSpPr bwMode="auto">
            <a:xfrm>
              <a:off x="1824" y="2400"/>
              <a:ext cx="336" cy="432"/>
              <a:chOff x="768" y="2592"/>
              <a:chExt cx="336" cy="432"/>
            </a:xfrm>
          </p:grpSpPr>
          <p:sp>
            <p:nvSpPr>
              <p:cNvPr id="6165" name="Line 27"/>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66" name="Line 28"/>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0" name="Group 29"/>
            <p:cNvGrpSpPr>
              <a:grpSpLocks/>
            </p:cNvGrpSpPr>
            <p:nvPr/>
          </p:nvGrpSpPr>
          <p:grpSpPr bwMode="auto">
            <a:xfrm>
              <a:off x="2448" y="2400"/>
              <a:ext cx="336" cy="432"/>
              <a:chOff x="768" y="2592"/>
              <a:chExt cx="336" cy="432"/>
            </a:xfrm>
          </p:grpSpPr>
          <p:sp>
            <p:nvSpPr>
              <p:cNvPr id="6163" name="Line 30"/>
              <p:cNvSpPr>
                <a:spLocks noChangeShapeType="1"/>
              </p:cNvSpPr>
              <p:nvPr/>
            </p:nvSpPr>
            <p:spPr bwMode="auto">
              <a:xfrm>
                <a:off x="768" y="2592"/>
                <a:ext cx="336" cy="384"/>
              </a:xfrm>
              <a:prstGeom prst="line">
                <a:avLst/>
              </a:prstGeom>
              <a:noFill/>
              <a:ln w="57150">
                <a:solidFill>
                  <a:schemeClr val="tx1"/>
                </a:solidFill>
                <a:miter lim="800000"/>
                <a:headEnd/>
                <a:tailEnd/>
              </a:ln>
            </p:spPr>
            <p:txBody>
              <a:bodyPr wrap="none"/>
              <a:lstStyle/>
              <a:p>
                <a:endParaRPr lang="en-US"/>
              </a:p>
            </p:txBody>
          </p:sp>
          <p:sp>
            <p:nvSpPr>
              <p:cNvPr id="6164" name="Line 31"/>
              <p:cNvSpPr>
                <a:spLocks noChangeShapeType="1"/>
              </p:cNvSpPr>
              <p:nvPr/>
            </p:nvSpPr>
            <p:spPr bwMode="auto">
              <a:xfrm flipH="1">
                <a:off x="768" y="2592"/>
                <a:ext cx="336" cy="432"/>
              </a:xfrm>
              <a:prstGeom prst="line">
                <a:avLst/>
              </a:prstGeom>
              <a:noFill/>
              <a:ln w="57150">
                <a:solidFill>
                  <a:schemeClr val="tx1"/>
                </a:solidFill>
                <a:miter lim="800000"/>
                <a:headEnd/>
                <a:tailEnd/>
              </a:ln>
            </p:spPr>
            <p:txBody>
              <a:bodyPr wrap="none"/>
              <a:lstStyle/>
              <a:p>
                <a:endParaRPr lang="en-US"/>
              </a:p>
            </p:txBody>
          </p:sp>
        </p:grpSp>
        <p:grpSp>
          <p:nvGrpSpPr>
            <p:cNvPr id="11" name="Group 32"/>
            <p:cNvGrpSpPr>
              <a:grpSpLocks/>
            </p:cNvGrpSpPr>
            <p:nvPr/>
          </p:nvGrpSpPr>
          <p:grpSpPr bwMode="auto">
            <a:xfrm>
              <a:off x="288" y="1824"/>
              <a:ext cx="5088" cy="1344"/>
              <a:chOff x="288" y="1824"/>
              <a:chExt cx="5088" cy="1344"/>
            </a:xfrm>
          </p:grpSpPr>
          <p:sp>
            <p:nvSpPr>
              <p:cNvPr id="6161" name="Line 33"/>
              <p:cNvSpPr>
                <a:spLocks noChangeShapeType="1"/>
              </p:cNvSpPr>
              <p:nvPr/>
            </p:nvSpPr>
            <p:spPr bwMode="auto">
              <a:xfrm>
                <a:off x="288" y="2592"/>
                <a:ext cx="5088" cy="0"/>
              </a:xfrm>
              <a:prstGeom prst="line">
                <a:avLst/>
              </a:prstGeom>
              <a:noFill/>
              <a:ln w="57150">
                <a:solidFill>
                  <a:schemeClr val="tx1"/>
                </a:solidFill>
                <a:miter lim="800000"/>
                <a:headEnd/>
                <a:tailEnd/>
              </a:ln>
            </p:spPr>
            <p:txBody>
              <a:bodyPr wrap="none"/>
              <a:lstStyle/>
              <a:p>
                <a:endParaRPr lang="en-US"/>
              </a:p>
            </p:txBody>
          </p:sp>
          <p:sp>
            <p:nvSpPr>
              <p:cNvPr id="6162" name="Line 34"/>
              <p:cNvSpPr>
                <a:spLocks noChangeShapeType="1"/>
              </p:cNvSpPr>
              <p:nvPr/>
            </p:nvSpPr>
            <p:spPr bwMode="auto">
              <a:xfrm>
                <a:off x="2832" y="1824"/>
                <a:ext cx="0" cy="1344"/>
              </a:xfrm>
              <a:prstGeom prst="line">
                <a:avLst/>
              </a:prstGeom>
              <a:noFill/>
              <a:ln w="57150">
                <a:solidFill>
                  <a:schemeClr val="tx1"/>
                </a:solidFill>
                <a:miter lim="800000"/>
                <a:headEnd/>
                <a:tailEnd/>
              </a:ln>
            </p:spPr>
            <p:txBody>
              <a:bodyPr wrap="none"/>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500" fill="hold"/>
                                        <p:tgtEl>
                                          <p:spTgt spid="7173"/>
                                        </p:tgtEl>
                                        <p:attrNameLst>
                                          <p:attrName>ppt_w</p:attrName>
                                        </p:attrNameLst>
                                      </p:cBhvr>
                                      <p:tavLst>
                                        <p:tav tm="0">
                                          <p:val>
                                            <p:fltVal val="0"/>
                                          </p:val>
                                        </p:tav>
                                        <p:tav tm="100000">
                                          <p:val>
                                            <p:strVal val="#ppt_w"/>
                                          </p:val>
                                        </p:tav>
                                      </p:tavLst>
                                    </p:anim>
                                    <p:anim calcmode="lin" valueType="num">
                                      <p:cBhvr>
                                        <p:cTn id="8" dur="500" fill="hold"/>
                                        <p:tgtEl>
                                          <p:spTgt spid="717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11000"/>
                                  </p:stCondLst>
                                  <p:childTnLst>
                                    <p:set>
                                      <p:cBhvr>
                                        <p:cTn id="11" dur="1" fill="hold">
                                          <p:stCondLst>
                                            <p:cond delay="0"/>
                                          </p:stCondLst>
                                        </p:cTn>
                                        <p:tgtEl>
                                          <p:spTgt spid="7174"/>
                                        </p:tgtEl>
                                        <p:attrNameLst>
                                          <p:attrName>style.visibility</p:attrName>
                                        </p:attrNameLst>
                                      </p:cBhvr>
                                      <p:to>
                                        <p:strVal val="visible"/>
                                      </p:to>
                                    </p:set>
                                    <p:anim calcmode="lin" valueType="num">
                                      <p:cBhvr>
                                        <p:cTn id="12" dur="500" fill="hold"/>
                                        <p:tgtEl>
                                          <p:spTgt spid="7174"/>
                                        </p:tgtEl>
                                        <p:attrNameLst>
                                          <p:attrName>ppt_w</p:attrName>
                                        </p:attrNameLst>
                                      </p:cBhvr>
                                      <p:tavLst>
                                        <p:tav tm="0">
                                          <p:val>
                                            <p:fltVal val="0"/>
                                          </p:val>
                                        </p:tav>
                                        <p:tav tm="100000">
                                          <p:val>
                                            <p:strVal val="#ppt_w"/>
                                          </p:val>
                                        </p:tav>
                                      </p:tavLst>
                                    </p:anim>
                                    <p:anim calcmode="lin" valueType="num">
                                      <p:cBhvr>
                                        <p:cTn id="13" dur="500" fill="hold"/>
                                        <p:tgtEl>
                                          <p:spTgt spid="7174"/>
                                        </p:tgtEl>
                                        <p:attrNameLst>
                                          <p:attrName>ppt_h</p:attrName>
                                        </p:attrNameLst>
                                      </p:cBhvr>
                                      <p:tavLst>
                                        <p:tav tm="0">
                                          <p:val>
                                            <p:fltVal val="0"/>
                                          </p:val>
                                        </p:tav>
                                        <p:tav tm="100000">
                                          <p:val>
                                            <p:strVal val="#ppt_h"/>
                                          </p:val>
                                        </p:tav>
                                      </p:tavLst>
                                    </p:anim>
                                  </p:childTnLst>
                                </p:cTn>
                              </p:par>
                            </p:childTnLst>
                          </p:cTn>
                        </p:par>
                        <p:par>
                          <p:cTn id="14" fill="hold">
                            <p:stCondLst>
                              <p:cond delay="12000"/>
                            </p:stCondLst>
                            <p:childTnLst>
                              <p:par>
                                <p:cTn id="15" presetID="9" presetClass="entr" presetSubtype="0" fill="hold" nodeType="afterEffect">
                                  <p:stCondLst>
                                    <p:cond delay="300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P spid="717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body" idx="1"/>
          </p:nvPr>
        </p:nvSpPr>
        <p:spPr>
          <a:xfrm>
            <a:off x="660400" y="1600200"/>
            <a:ext cx="8750300" cy="762000"/>
          </a:xfrm>
        </p:spPr>
        <p:txBody>
          <a:bodyPr/>
          <a:lstStyle/>
          <a:p>
            <a:pPr eaLnBrk="1" hangingPunct="1">
              <a:buFontTx/>
              <a:buNone/>
            </a:pPr>
            <a:r>
              <a:rPr lang="en-US" smtClean="0">
                <a:solidFill>
                  <a:schemeClr val="accent2"/>
                </a:solidFill>
                <a:latin typeface="Tahoma" pitchFamily="34" charset="0"/>
              </a:rPr>
              <a:t>Use the </a:t>
            </a:r>
            <a:r>
              <a:rPr lang="en-US" smtClean="0">
                <a:solidFill>
                  <a:srgbClr val="FF0000"/>
                </a:solidFill>
                <a:latin typeface="Tahoma" pitchFamily="34" charset="0"/>
              </a:rPr>
              <a:t>simple present tense</a:t>
            </a:r>
            <a:r>
              <a:rPr lang="en-US" smtClean="0">
                <a:solidFill>
                  <a:schemeClr val="accent2"/>
                </a:solidFill>
                <a:latin typeface="Tahoma" pitchFamily="34" charset="0"/>
              </a:rPr>
              <a:t> to tell </a:t>
            </a:r>
            <a:r>
              <a:rPr lang="en-US" b="1" u="sng" smtClean="0">
                <a:solidFill>
                  <a:schemeClr val="accent2"/>
                </a:solidFill>
                <a:latin typeface="Tahoma" pitchFamily="34" charset="0"/>
              </a:rPr>
              <a:t>facts.</a:t>
            </a:r>
          </a:p>
        </p:txBody>
      </p:sp>
      <p:sp>
        <p:nvSpPr>
          <p:cNvPr id="5123" name="Rectangle 1027"/>
          <p:cNvSpPr>
            <a:spLocks noChangeArrowheads="1"/>
          </p:cNvSpPr>
          <p:nvPr/>
        </p:nvSpPr>
        <p:spPr bwMode="auto">
          <a:xfrm>
            <a:off x="1898650" y="4572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a:solidFill>
                  <a:schemeClr val="tx2"/>
                </a:solidFill>
                <a:effectLst>
                  <a:outerShdw blurRad="38100" dist="38100" dir="2700000" algn="tl">
                    <a:srgbClr val="FFFFFF"/>
                  </a:outerShdw>
                </a:effectLst>
                <a:latin typeface="Tahoma" pitchFamily="34" charset="0"/>
              </a:rPr>
              <a:t>The Present Tense</a:t>
            </a:r>
          </a:p>
        </p:txBody>
      </p:sp>
      <p:sp>
        <p:nvSpPr>
          <p:cNvPr id="5124" name="Text Box 1028"/>
          <p:cNvSpPr txBox="1">
            <a:spLocks noChangeArrowheads="1"/>
          </p:cNvSpPr>
          <p:nvPr/>
        </p:nvSpPr>
        <p:spPr bwMode="auto">
          <a:xfrm>
            <a:off x="1981200" y="2819401"/>
            <a:ext cx="544830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Water </a:t>
            </a:r>
            <a:r>
              <a:rPr lang="en-US" sz="2800" b="1" u="sng">
                <a:solidFill>
                  <a:srgbClr val="FF0000"/>
                </a:solidFill>
                <a:latin typeface="Arial" charset="0"/>
              </a:rPr>
              <a:t>freezes</a:t>
            </a:r>
            <a:r>
              <a:rPr lang="en-US" sz="2800" b="1">
                <a:latin typeface="Arial" charset="0"/>
              </a:rPr>
              <a:t> at 32 degrees.</a:t>
            </a:r>
            <a:endParaRPr lang="en-US" sz="2800" b="1"/>
          </a:p>
        </p:txBody>
      </p:sp>
      <p:pic>
        <p:nvPicPr>
          <p:cNvPr id="5128" name="Picture 1032" descr="C:\WINDOWS\Profiles\lumanr\Application Data\Microsoft\Media Catalog\Downloaded Clips\cl0\hh00448_.wmf"/>
          <p:cNvPicPr>
            <a:picLocks noChangeAspect="1" noChangeArrowheads="1"/>
          </p:cNvPicPr>
          <p:nvPr/>
        </p:nvPicPr>
        <p:blipFill>
          <a:blip r:embed="rId5" cstate="print"/>
          <a:srcRect/>
          <a:stretch>
            <a:fillRect/>
          </a:stretch>
        </p:blipFill>
        <p:spPr bwMode="auto">
          <a:xfrm>
            <a:off x="7759700" y="2514600"/>
            <a:ext cx="527977" cy="1277938"/>
          </a:xfrm>
          <a:prstGeom prst="rect">
            <a:avLst/>
          </a:prstGeom>
          <a:noFill/>
          <a:ln w="9525">
            <a:noFill/>
            <a:miter lim="800000"/>
            <a:headEnd/>
            <a:tailEnd/>
          </a:ln>
        </p:spPr>
      </p:pic>
      <p:pic>
        <p:nvPicPr>
          <p:cNvPr id="5129" name="Picture 1033" descr="C:\WINDOWS\Profiles\lumanr\Application Data\Microsoft\Media Catalog\Downloaded Clips\cl5f\j0239501.wmf"/>
          <p:cNvPicPr>
            <a:picLocks noChangeAspect="1" noChangeArrowheads="1"/>
          </p:cNvPicPr>
          <p:nvPr/>
        </p:nvPicPr>
        <p:blipFill>
          <a:blip r:embed="rId6" cstate="print"/>
          <a:srcRect/>
          <a:stretch>
            <a:fillRect/>
          </a:stretch>
        </p:blipFill>
        <p:spPr bwMode="auto">
          <a:xfrm>
            <a:off x="1816101" y="3429001"/>
            <a:ext cx="1399910" cy="1355725"/>
          </a:xfrm>
          <a:prstGeom prst="rect">
            <a:avLst/>
          </a:prstGeom>
          <a:noFill/>
          <a:ln w="9525">
            <a:noFill/>
            <a:miter lim="800000"/>
            <a:headEnd/>
            <a:tailEnd/>
          </a:ln>
        </p:spPr>
      </p:pic>
      <p:pic>
        <p:nvPicPr>
          <p:cNvPr id="5130" name="Picture 1034" descr="C:\WINDOWS\Profiles\lumanr\Application Data\Microsoft\Media Catalog\Downloaded Clips\cl0\en00275_.wmf"/>
          <p:cNvPicPr>
            <a:picLocks noChangeAspect="1" noChangeArrowheads="1"/>
          </p:cNvPicPr>
          <p:nvPr/>
        </p:nvPicPr>
        <p:blipFill>
          <a:blip r:embed="rId7" cstate="print"/>
          <a:srcRect/>
          <a:stretch>
            <a:fillRect/>
          </a:stretch>
        </p:blipFill>
        <p:spPr bwMode="auto">
          <a:xfrm>
            <a:off x="5613400" y="3581400"/>
            <a:ext cx="1568450" cy="1206500"/>
          </a:xfrm>
          <a:prstGeom prst="rect">
            <a:avLst/>
          </a:prstGeom>
          <a:noFill/>
          <a:ln w="9525">
            <a:noFill/>
            <a:miter lim="800000"/>
            <a:headEnd/>
            <a:tailEnd/>
          </a:ln>
        </p:spPr>
      </p:pic>
      <p:sp>
        <p:nvSpPr>
          <p:cNvPr id="5131" name="Line 1035"/>
          <p:cNvSpPr>
            <a:spLocks noChangeShapeType="1"/>
          </p:cNvSpPr>
          <p:nvPr/>
        </p:nvSpPr>
        <p:spPr bwMode="auto">
          <a:xfrm>
            <a:off x="3549650" y="4114800"/>
            <a:ext cx="1816100" cy="0"/>
          </a:xfrm>
          <a:prstGeom prst="line">
            <a:avLst/>
          </a:prstGeom>
          <a:noFill/>
          <a:ln w="76200">
            <a:solidFill>
              <a:srgbClr val="006600"/>
            </a:solidFill>
            <a:round/>
            <a:headEnd/>
            <a:tailEnd type="triangle" w="med" len="med"/>
          </a:ln>
        </p:spPr>
        <p:txBody>
          <a:bodyPr/>
          <a:lstStyle/>
          <a:p>
            <a:endParaRPr lang="en-US"/>
          </a:p>
        </p:txBody>
      </p:sp>
      <p:sp>
        <p:nvSpPr>
          <p:cNvPr id="5132" name="Text Box 1036"/>
          <p:cNvSpPr txBox="1">
            <a:spLocks noChangeArrowheads="1"/>
          </p:cNvSpPr>
          <p:nvPr/>
        </p:nvSpPr>
        <p:spPr bwMode="auto">
          <a:xfrm>
            <a:off x="8420100" y="3048001"/>
            <a:ext cx="825500" cy="369332"/>
          </a:xfrm>
          <a:prstGeom prst="rect">
            <a:avLst/>
          </a:prstGeom>
          <a:noFill/>
          <a:ln w="3175">
            <a:solidFill>
              <a:schemeClr val="tx1"/>
            </a:solidFill>
            <a:miter lim="800000"/>
            <a:headEnd/>
            <a:tailEnd/>
          </a:ln>
        </p:spPr>
        <p:txBody>
          <a:bodyPr>
            <a:spAutoFit/>
          </a:bodyPr>
          <a:lstStyle/>
          <a:p>
            <a:pPr algn="ctr">
              <a:spcBef>
                <a:spcPct val="50000"/>
              </a:spcBef>
            </a:pPr>
            <a:r>
              <a:rPr lang="en-US" b="1"/>
              <a:t>32</a:t>
            </a:r>
            <a:r>
              <a:rPr lang="en-US" b="1">
                <a:cs typeface="Times New Roman" pitchFamily="26" charset="0"/>
              </a:rPr>
              <a:t>º</a:t>
            </a:r>
            <a:endParaRPr lang="en-US" b="1"/>
          </a:p>
        </p:txBody>
      </p:sp>
      <p:sp>
        <p:nvSpPr>
          <p:cNvPr id="5133" name="Text Box 1037"/>
          <p:cNvSpPr txBox="1">
            <a:spLocks noChangeArrowheads="1"/>
          </p:cNvSpPr>
          <p:nvPr/>
        </p:nvSpPr>
        <p:spPr bwMode="auto">
          <a:xfrm>
            <a:off x="1981200" y="5410201"/>
            <a:ext cx="520065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Triangles </a:t>
            </a:r>
            <a:r>
              <a:rPr lang="en-US" sz="2800" b="1" u="sng">
                <a:solidFill>
                  <a:srgbClr val="FF0000"/>
                </a:solidFill>
                <a:latin typeface="Arial" charset="0"/>
              </a:rPr>
              <a:t>have</a:t>
            </a:r>
            <a:r>
              <a:rPr lang="en-US" sz="2800" b="1">
                <a:latin typeface="Arial" charset="0"/>
              </a:rPr>
              <a:t> three sides.</a:t>
            </a:r>
            <a:endParaRPr lang="en-US" sz="2800" b="1"/>
          </a:p>
        </p:txBody>
      </p:sp>
      <p:sp>
        <p:nvSpPr>
          <p:cNvPr id="5134" name="AutoShape 1038"/>
          <p:cNvSpPr>
            <a:spLocks noChangeArrowheads="1"/>
          </p:cNvSpPr>
          <p:nvPr/>
        </p:nvSpPr>
        <p:spPr bwMode="auto">
          <a:xfrm>
            <a:off x="7086600" y="4648200"/>
            <a:ext cx="1403350" cy="1447800"/>
          </a:xfrm>
          <a:prstGeom prst="triangle">
            <a:avLst>
              <a:gd name="adj" fmla="val 50000"/>
            </a:avLst>
          </a:prstGeom>
          <a:solidFill>
            <a:schemeClr val="bg2"/>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randombar(horizontal)">
                                      <p:cBhvr>
                                        <p:cTn id="7" dur="500"/>
                                        <p:tgtEl>
                                          <p:spTgt spid="512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128"/>
                                        </p:tgtEl>
                                        <p:attrNameLst>
                                          <p:attrName>style.visibility</p:attrName>
                                        </p:attrNameLst>
                                      </p:cBhvr>
                                      <p:to>
                                        <p:strVal val="visible"/>
                                      </p:to>
                                    </p:set>
                                    <p:animEffect transition="in" filter="blinds(horizontal)">
                                      <p:cBhvr>
                                        <p:cTn id="11" dur="500"/>
                                        <p:tgtEl>
                                          <p:spTgt spid="512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5132"/>
                                        </p:tgtEl>
                                        <p:attrNameLst>
                                          <p:attrName>style.visibility</p:attrName>
                                        </p:attrNameLst>
                                      </p:cBhvr>
                                      <p:to>
                                        <p:strVal val="visible"/>
                                      </p:to>
                                    </p:set>
                                  </p:childTnLst>
                                </p:cTn>
                              </p:par>
                            </p:childTnLst>
                          </p:cTn>
                        </p:par>
                        <p:par>
                          <p:cTn id="15" fill="hold">
                            <p:stCondLst>
                              <p:cond delay="1500"/>
                            </p:stCondLst>
                            <p:childTnLst>
                              <p:par>
                                <p:cTn id="16" presetID="4" presetClass="entr" presetSubtype="16" fill="hold" nodeType="afterEffect">
                                  <p:stCondLst>
                                    <p:cond delay="0"/>
                                  </p:stCondLst>
                                  <p:childTnLst>
                                    <p:set>
                                      <p:cBhvr>
                                        <p:cTn id="17" dur="1" fill="hold">
                                          <p:stCondLst>
                                            <p:cond delay="0"/>
                                          </p:stCondLst>
                                        </p:cTn>
                                        <p:tgtEl>
                                          <p:spTgt spid="5129"/>
                                        </p:tgtEl>
                                        <p:attrNameLst>
                                          <p:attrName>style.visibility</p:attrName>
                                        </p:attrNameLst>
                                      </p:cBhvr>
                                      <p:to>
                                        <p:strVal val="visible"/>
                                      </p:to>
                                    </p:set>
                                    <p:animEffect transition="in" filter="box(in)">
                                      <p:cBhvr>
                                        <p:cTn id="18" dur="500"/>
                                        <p:tgtEl>
                                          <p:spTgt spid="5129"/>
                                        </p:tgtEl>
                                      </p:cBhvr>
                                    </p:animEffect>
                                  </p:childTnLst>
                                  <p:subTnLst>
                                    <p:audio>
                                      <p:cMediaNode>
                                        <p:cTn display="0" masterRel="sameClick">
                                          <p:stCondLst>
                                            <p:cond evt="begin" delay="0">
                                              <p:tn val="16"/>
                                            </p:cond>
                                          </p:stCondLst>
                                          <p:endCondLst>
                                            <p:cond evt="onStopAudio" delay="0">
                                              <p:tgtEl>
                                                <p:sldTgt/>
                                              </p:tgtEl>
                                            </p:cond>
                                          </p:endCondLst>
                                        </p:cTn>
                                        <p:tgtEl>
                                          <p:sndTgt r:embed="rId3" name="type.wav"/>
                                        </p:tgtEl>
                                      </p:cMediaNode>
                                    </p:audio>
                                  </p:subTnLst>
                                </p:cTn>
                              </p:par>
                            </p:childTnLst>
                          </p:cTn>
                        </p:par>
                        <p:par>
                          <p:cTn id="19" fill="hold">
                            <p:stCondLst>
                              <p:cond delay="2000"/>
                            </p:stCondLst>
                            <p:childTnLst>
                              <p:par>
                                <p:cTn id="20" presetID="17" presetClass="entr" presetSubtype="10" fill="hold" grpId="0" nodeType="afterEffect">
                                  <p:stCondLst>
                                    <p:cond delay="0"/>
                                  </p:stCondLst>
                                  <p:childTnLst>
                                    <p:set>
                                      <p:cBhvr>
                                        <p:cTn id="21" dur="1" fill="hold">
                                          <p:stCondLst>
                                            <p:cond delay="0"/>
                                          </p:stCondLst>
                                        </p:cTn>
                                        <p:tgtEl>
                                          <p:spTgt spid="5131"/>
                                        </p:tgtEl>
                                        <p:attrNameLst>
                                          <p:attrName>style.visibility</p:attrName>
                                        </p:attrNameLst>
                                      </p:cBhvr>
                                      <p:to>
                                        <p:strVal val="visible"/>
                                      </p:to>
                                    </p:set>
                                    <p:anim calcmode="lin" valueType="num">
                                      <p:cBhvr>
                                        <p:cTn id="22" dur="500" fill="hold"/>
                                        <p:tgtEl>
                                          <p:spTgt spid="5131"/>
                                        </p:tgtEl>
                                        <p:attrNameLst>
                                          <p:attrName>ppt_w</p:attrName>
                                        </p:attrNameLst>
                                      </p:cBhvr>
                                      <p:tavLst>
                                        <p:tav tm="0">
                                          <p:val>
                                            <p:fltVal val="0"/>
                                          </p:val>
                                        </p:tav>
                                        <p:tav tm="100000">
                                          <p:val>
                                            <p:strVal val="#ppt_w"/>
                                          </p:val>
                                        </p:tav>
                                      </p:tavLst>
                                    </p:anim>
                                    <p:anim calcmode="lin" valueType="num">
                                      <p:cBhvr>
                                        <p:cTn id="23" dur="500" fill="hold"/>
                                        <p:tgtEl>
                                          <p:spTgt spid="5131"/>
                                        </p:tgtEl>
                                        <p:attrNameLst>
                                          <p:attrName>ppt_h</p:attrName>
                                        </p:attrNameLst>
                                      </p:cBhvr>
                                      <p:tavLst>
                                        <p:tav tm="0">
                                          <p:val>
                                            <p:strVal val="#ppt_h"/>
                                          </p:val>
                                        </p:tav>
                                        <p:tav tm="100000">
                                          <p:val>
                                            <p:strVal val="#ppt_h"/>
                                          </p:val>
                                        </p:tav>
                                      </p:tavLst>
                                    </p:anim>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5130"/>
                                        </p:tgtEl>
                                        <p:attrNameLst>
                                          <p:attrName>style.visibility</p:attrName>
                                        </p:attrNameLst>
                                      </p:cBhvr>
                                      <p:to>
                                        <p:strVal val="visible"/>
                                      </p:to>
                                    </p:set>
                                    <p:animEffect transition="in" filter="checkerboard(across)">
                                      <p:cBhvr>
                                        <p:cTn id="27" dur="500"/>
                                        <p:tgtEl>
                                          <p:spTgt spid="5130"/>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133"/>
                                        </p:tgtEl>
                                        <p:attrNameLst>
                                          <p:attrName>style.visibility</p:attrName>
                                        </p:attrNameLst>
                                      </p:cBhvr>
                                      <p:to>
                                        <p:strVal val="visible"/>
                                      </p:to>
                                    </p:set>
                                    <p:animEffect transition="in" filter="randombar(horizontal)">
                                      <p:cBhvr>
                                        <p:cTn id="32" dur="500"/>
                                        <p:tgtEl>
                                          <p:spTgt spid="5133"/>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5134"/>
                                        </p:tgtEl>
                                        <p:attrNameLst>
                                          <p:attrName>style.visibility</p:attrName>
                                        </p:attrNameLst>
                                      </p:cBhvr>
                                      <p:to>
                                        <p:strVal val="visible"/>
                                      </p:to>
                                    </p:set>
                                    <p:animEffect transition="in" filter="wipe(up)">
                                      <p:cBhvr>
                                        <p:cTn id="36" dur="500"/>
                                        <p:tgtEl>
                                          <p:spTgt spid="5134"/>
                                        </p:tgtEl>
                                      </p:cBhvr>
                                    </p:animEffect>
                                  </p:childTnLst>
                                  <p:subTnLst>
                                    <p:audio>
                                      <p:cMediaNode>
                                        <p:cTn display="0" masterRel="sameClick">
                                          <p:stCondLst>
                                            <p:cond evt="begin" delay="0">
                                              <p:tn val="34"/>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utoUpdateAnimBg="0"/>
      <p:bldP spid="5131" grpId="0" animBg="1"/>
      <p:bldP spid="5132" grpId="0" animBg="1" autoUpdateAnimBg="0"/>
      <p:bldP spid="5133" grpId="0" autoUpdateAnimBg="0"/>
      <p:bldP spid="51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subTitle" idx="1"/>
          </p:nvPr>
        </p:nvSpPr>
        <p:spPr>
          <a:xfrm>
            <a:off x="1568450" y="838200"/>
            <a:ext cx="6934200" cy="762000"/>
          </a:xfrm>
        </p:spPr>
        <p:txBody>
          <a:bodyPr/>
          <a:lstStyle/>
          <a:p>
            <a:pPr eaLnBrk="1" hangingPunct="1"/>
            <a:r>
              <a:rPr lang="en-US" b="1" smtClean="0">
                <a:latin typeface="Tahoma" pitchFamily="34" charset="0"/>
              </a:rPr>
              <a:t>Daily Customs</a:t>
            </a:r>
          </a:p>
        </p:txBody>
      </p:sp>
      <p:pic>
        <p:nvPicPr>
          <p:cNvPr id="2052" name="Picture 4" descr="C:\WINDOWS\Application Data\Microsoft\Media Catalog\Downloaded Clips\cl1\pe04061_.wmf"/>
          <p:cNvPicPr>
            <a:picLocks noChangeAspect="1" noChangeArrowheads="1"/>
          </p:cNvPicPr>
          <p:nvPr/>
        </p:nvPicPr>
        <p:blipFill>
          <a:blip r:embed="rId2" cstate="print"/>
          <a:srcRect/>
          <a:stretch>
            <a:fillRect/>
          </a:stretch>
        </p:blipFill>
        <p:spPr bwMode="auto">
          <a:xfrm>
            <a:off x="5283201" y="1600200"/>
            <a:ext cx="1936485" cy="2133600"/>
          </a:xfrm>
          <a:prstGeom prst="rect">
            <a:avLst/>
          </a:prstGeom>
          <a:noFill/>
          <a:ln w="9525">
            <a:noFill/>
            <a:miter lim="800000"/>
            <a:headEnd/>
            <a:tailEnd/>
          </a:ln>
        </p:spPr>
      </p:pic>
      <p:pic>
        <p:nvPicPr>
          <p:cNvPr id="2053" name="Picture 5" descr="C:\WINDOWS\Application Data\Microsoft\Media Catalog\Downloaded Clips\cl49\j0183552.wmf"/>
          <p:cNvPicPr>
            <a:picLocks noChangeAspect="1" noChangeArrowheads="1"/>
          </p:cNvPicPr>
          <p:nvPr/>
        </p:nvPicPr>
        <p:blipFill>
          <a:blip r:embed="rId3" cstate="print"/>
          <a:srcRect/>
          <a:stretch>
            <a:fillRect/>
          </a:stretch>
        </p:blipFill>
        <p:spPr bwMode="auto">
          <a:xfrm>
            <a:off x="2895600" y="4495800"/>
            <a:ext cx="1879599" cy="1622537"/>
          </a:xfrm>
          <a:prstGeom prst="rect">
            <a:avLst/>
          </a:prstGeom>
          <a:noFill/>
          <a:ln w="9525">
            <a:noFill/>
            <a:miter lim="800000"/>
            <a:headEnd/>
            <a:tailEnd/>
          </a:ln>
        </p:spPr>
      </p:pic>
      <p:pic>
        <p:nvPicPr>
          <p:cNvPr id="2054" name="Picture 6" descr="C:\WINDOWS\Application Data\Microsoft\Media Catalog\Downloaded Clips\cl3f\j0158287.wmf"/>
          <p:cNvPicPr>
            <a:picLocks noChangeAspect="1" noChangeArrowheads="1"/>
          </p:cNvPicPr>
          <p:nvPr/>
        </p:nvPicPr>
        <p:blipFill>
          <a:blip r:embed="rId4" cstate="print"/>
          <a:srcRect/>
          <a:stretch>
            <a:fillRect/>
          </a:stretch>
        </p:blipFill>
        <p:spPr bwMode="auto">
          <a:xfrm>
            <a:off x="7620000" y="3962400"/>
            <a:ext cx="1096855" cy="1752600"/>
          </a:xfrm>
          <a:prstGeom prst="rect">
            <a:avLst/>
          </a:prstGeom>
          <a:noFill/>
          <a:ln w="9525">
            <a:noFill/>
            <a:miter lim="800000"/>
            <a:headEnd/>
            <a:tailEnd/>
          </a:ln>
        </p:spPr>
      </p:pic>
      <p:pic>
        <p:nvPicPr>
          <p:cNvPr id="2055" name="Picture 7" descr="C:\WINDOWS\Application Data\Microsoft\Media Catalog\Downloaded Clips\cl43\j0168024.wmf"/>
          <p:cNvPicPr>
            <a:picLocks noChangeAspect="1" noChangeArrowheads="1"/>
          </p:cNvPicPr>
          <p:nvPr/>
        </p:nvPicPr>
        <p:blipFill>
          <a:blip r:embed="rId5" cstate="print"/>
          <a:srcRect/>
          <a:stretch>
            <a:fillRect/>
          </a:stretch>
        </p:blipFill>
        <p:spPr bwMode="auto">
          <a:xfrm>
            <a:off x="777346" y="2286001"/>
            <a:ext cx="2070629" cy="2132013"/>
          </a:xfrm>
          <a:prstGeom prst="rect">
            <a:avLst/>
          </a:prstGeom>
          <a:noFill/>
          <a:ln w="9525">
            <a:noFill/>
            <a:miter lim="800000"/>
            <a:headEnd/>
            <a:tailEnd/>
          </a:ln>
        </p:spPr>
      </p:pic>
      <p:sp>
        <p:nvSpPr>
          <p:cNvPr id="2056" name="Text Box 8"/>
          <p:cNvSpPr txBox="1">
            <a:spLocks noChangeArrowheads="1"/>
          </p:cNvSpPr>
          <p:nvPr/>
        </p:nvSpPr>
        <p:spPr bwMode="auto">
          <a:xfrm>
            <a:off x="1816100" y="1828801"/>
            <a:ext cx="3714750" cy="646331"/>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She</a:t>
            </a:r>
            <a:r>
              <a:rPr lang="en-US" dirty="0">
                <a:latin typeface="Tahoma" pitchFamily="34" charset="0"/>
              </a:rPr>
              <a:t> usually </a:t>
            </a:r>
            <a:r>
              <a:rPr lang="en-US" dirty="0">
                <a:solidFill>
                  <a:srgbClr val="FF0000"/>
                </a:solidFill>
                <a:latin typeface="Tahoma" pitchFamily="34" charset="0"/>
              </a:rPr>
              <a:t>works </a:t>
            </a:r>
            <a:r>
              <a:rPr lang="en-US" dirty="0">
                <a:latin typeface="Tahoma" pitchFamily="34" charset="0"/>
              </a:rPr>
              <a:t>on her basket after dinner.</a:t>
            </a:r>
            <a:r>
              <a:rPr lang="en-US" dirty="0"/>
              <a:t> </a:t>
            </a:r>
          </a:p>
        </p:txBody>
      </p:sp>
      <p:sp>
        <p:nvSpPr>
          <p:cNvPr id="2057" name="Text Box 9"/>
          <p:cNvSpPr txBox="1">
            <a:spLocks noChangeArrowheads="1"/>
          </p:cNvSpPr>
          <p:nvPr/>
        </p:nvSpPr>
        <p:spPr bwMode="auto">
          <a:xfrm>
            <a:off x="6851650" y="1752601"/>
            <a:ext cx="3054350" cy="646331"/>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He</a:t>
            </a:r>
            <a:r>
              <a:rPr lang="en-US" dirty="0">
                <a:latin typeface="Tahoma" pitchFamily="34" charset="0"/>
              </a:rPr>
              <a:t> usually </a:t>
            </a:r>
            <a:r>
              <a:rPr lang="en-US" dirty="0">
                <a:solidFill>
                  <a:srgbClr val="FF0000"/>
                </a:solidFill>
                <a:latin typeface="Tahoma" pitchFamily="34" charset="0"/>
              </a:rPr>
              <a:t>drinks </a:t>
            </a:r>
            <a:r>
              <a:rPr lang="en-US" dirty="0">
                <a:latin typeface="Tahoma" pitchFamily="34" charset="0"/>
              </a:rPr>
              <a:t>tea after a meal.</a:t>
            </a:r>
          </a:p>
        </p:txBody>
      </p:sp>
      <p:sp>
        <p:nvSpPr>
          <p:cNvPr id="2058" name="Text Box 10"/>
          <p:cNvSpPr txBox="1">
            <a:spLocks noChangeArrowheads="1"/>
          </p:cNvSpPr>
          <p:nvPr/>
        </p:nvSpPr>
        <p:spPr bwMode="auto">
          <a:xfrm>
            <a:off x="3219450" y="3733801"/>
            <a:ext cx="3136900" cy="646331"/>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They go </a:t>
            </a:r>
            <a:r>
              <a:rPr lang="en-US" dirty="0">
                <a:latin typeface="Tahoma" pitchFamily="34" charset="0"/>
              </a:rPr>
              <a:t>to a dance every Sunday.</a:t>
            </a:r>
          </a:p>
        </p:txBody>
      </p:sp>
      <p:sp>
        <p:nvSpPr>
          <p:cNvPr id="2059" name="Text Box 11"/>
          <p:cNvSpPr txBox="1">
            <a:spLocks noChangeArrowheads="1"/>
          </p:cNvSpPr>
          <p:nvPr/>
        </p:nvSpPr>
        <p:spPr bwMode="auto">
          <a:xfrm>
            <a:off x="5613400" y="4724401"/>
            <a:ext cx="2146300" cy="923330"/>
          </a:xfrm>
          <a:prstGeom prst="rect">
            <a:avLst/>
          </a:prstGeom>
          <a:noFill/>
          <a:ln w="9525">
            <a:noFill/>
            <a:miter lim="800000"/>
            <a:headEnd/>
            <a:tailEnd/>
          </a:ln>
        </p:spPr>
        <p:txBody>
          <a:bodyPr>
            <a:spAutoFit/>
          </a:bodyPr>
          <a:lstStyle/>
          <a:p>
            <a:pPr algn="l">
              <a:spcBef>
                <a:spcPct val="50000"/>
              </a:spcBef>
            </a:pPr>
            <a:r>
              <a:rPr lang="en-US" dirty="0">
                <a:solidFill>
                  <a:srgbClr val="FF0000"/>
                </a:solidFill>
                <a:latin typeface="Tahoma" pitchFamily="34" charset="0"/>
              </a:rPr>
              <a:t>They take </a:t>
            </a:r>
            <a:r>
              <a:rPr lang="en-US" dirty="0">
                <a:latin typeface="Tahoma" pitchFamily="34" charset="0"/>
              </a:rPr>
              <a:t>a walk with their son every day</a:t>
            </a:r>
            <a:r>
              <a:rPr lang="en-US" dirty="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blinds(horizontal)">
                                      <p:cBhvr>
                                        <p:cTn id="7" dur="500"/>
                                        <p:tgtEl>
                                          <p:spTgt spid="205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checkerboard(across)">
                                      <p:cBhvr>
                                        <p:cTn id="12" dur="500"/>
                                        <p:tgtEl>
                                          <p:spTgt spid="205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blinds(horizontal)">
                                      <p:cBhvr>
                                        <p:cTn id="17" dur="500"/>
                                        <p:tgtEl>
                                          <p:spTgt spid="2052"/>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2053"/>
                                        </p:tgtEl>
                                        <p:attrNameLst>
                                          <p:attrName>style.visibility</p:attrName>
                                        </p:attrNameLst>
                                      </p:cBhvr>
                                      <p:to>
                                        <p:strVal val="visible"/>
                                      </p:to>
                                    </p:set>
                                    <p:animEffect transition="in" filter="blinds(horizontal)">
                                      <p:cBhvr>
                                        <p:cTn id="21" dur="500"/>
                                        <p:tgtEl>
                                          <p:spTgt spid="2053"/>
                                        </p:tgtEl>
                                      </p:cBhvr>
                                    </p:animEffect>
                                  </p:childTnLst>
                                </p:cTn>
                              </p:par>
                            </p:childTnLst>
                          </p:cTn>
                        </p:par>
                        <p:par>
                          <p:cTn id="22" fill="hold">
                            <p:stCondLst>
                              <p:cond delay="1000"/>
                            </p:stCondLst>
                            <p:childTnLst>
                              <p:par>
                                <p:cTn id="23" presetID="3" presetClass="entr" presetSubtype="10" fill="hold" nodeType="afterEffect">
                                  <p:stCondLst>
                                    <p:cond delay="0"/>
                                  </p:stCondLst>
                                  <p:childTnLst>
                                    <p:set>
                                      <p:cBhvr>
                                        <p:cTn id="24" dur="1" fill="hold">
                                          <p:stCondLst>
                                            <p:cond delay="0"/>
                                          </p:stCondLst>
                                        </p:cTn>
                                        <p:tgtEl>
                                          <p:spTgt spid="2054"/>
                                        </p:tgtEl>
                                        <p:attrNameLst>
                                          <p:attrName>style.visibility</p:attrName>
                                        </p:attrNameLst>
                                      </p:cBhvr>
                                      <p:to>
                                        <p:strVal val="visible"/>
                                      </p:to>
                                    </p:set>
                                    <p:animEffect transition="in" filter="blinds(horizontal)">
                                      <p:cBhvr>
                                        <p:cTn id="25" dur="500"/>
                                        <p:tgtEl>
                                          <p:spTgt spid="2054"/>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057"/>
                                        </p:tgtEl>
                                        <p:attrNameLst>
                                          <p:attrName>style.visibility</p:attrName>
                                        </p:attrNameLst>
                                      </p:cBhvr>
                                      <p:to>
                                        <p:strVal val="visible"/>
                                      </p:to>
                                    </p:set>
                                    <p:animEffect transition="in" filter="checkerboard(across)">
                                      <p:cBhvr>
                                        <p:cTn id="30" dur="500"/>
                                        <p:tgtEl>
                                          <p:spTgt spid="2057"/>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058"/>
                                        </p:tgtEl>
                                        <p:attrNameLst>
                                          <p:attrName>style.visibility</p:attrName>
                                        </p:attrNameLst>
                                      </p:cBhvr>
                                      <p:to>
                                        <p:strVal val="visible"/>
                                      </p:to>
                                    </p:set>
                                    <p:animEffect transition="in" filter="checkerboard(across)">
                                      <p:cBhvr>
                                        <p:cTn id="35" dur="500"/>
                                        <p:tgtEl>
                                          <p:spTgt spid="2058"/>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2059"/>
                                        </p:tgtEl>
                                        <p:attrNameLst>
                                          <p:attrName>style.visibility</p:attrName>
                                        </p:attrNameLst>
                                      </p:cBhvr>
                                      <p:to>
                                        <p:strVal val="visible"/>
                                      </p:to>
                                    </p:set>
                                    <p:animEffect transition="in" filter="checkerboard(across)">
                                      <p:cBhvr>
                                        <p:cTn id="40" dur="500"/>
                                        <p:tgtEl>
                                          <p:spTgt spid="2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autoUpdateAnimBg="0"/>
      <p:bldP spid="2057" grpId="0" autoUpdateAnimBg="0"/>
      <p:bldP spid="2058" grpId="0" autoUpdateAnimBg="0"/>
      <p:bldP spid="205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FF0000"/>
                </a:solidFill>
                <a:latin typeface="Arial Black" pitchFamily="34" charset="0"/>
              </a:rPr>
              <a:t>Exercise</a:t>
            </a:r>
            <a:endParaRPr lang="en-US" sz="3200" dirty="0">
              <a:solidFill>
                <a:srgbClr val="FF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p>
          <a:p>
            <a:pPr algn="l" rtl="1" eaLnBrk="1" hangingPunct="1"/>
            <a:r>
              <a:rPr lang="en-US" sz="2000" b="1" dirty="0" smtClean="0">
                <a:latin typeface="Arial" pitchFamily="34" charset="0"/>
                <a:cs typeface="Arial" pitchFamily="34" charset="0"/>
              </a:rPr>
              <a:t>1. She _______________ her mother in the house.</a:t>
            </a:r>
          </a:p>
          <a:p>
            <a:pPr algn="l" rtl="1" eaLnBrk="1" hangingPunct="1"/>
            <a:r>
              <a:rPr lang="en-US" sz="2000" b="1" dirty="0" smtClean="0">
                <a:solidFill>
                  <a:srgbClr val="0070C0"/>
                </a:solidFill>
                <a:latin typeface="Arial" pitchFamily="34" charset="0"/>
                <a:cs typeface="Arial" pitchFamily="34" charset="0"/>
              </a:rPr>
              <a:t>      a. help            b. doesn’t help            c. don’t help       d. doesn’t helps</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The men __________ their work in the best way.</a:t>
            </a:r>
          </a:p>
          <a:p>
            <a:pPr algn="l" rtl="1" eaLnBrk="1" hangingPunct="1"/>
            <a:r>
              <a:rPr lang="en-US" sz="2000" b="1" dirty="0" smtClean="0">
                <a:solidFill>
                  <a:srgbClr val="0070C0"/>
                </a:solidFill>
                <a:latin typeface="Arial" pitchFamily="34" charset="0"/>
                <a:cs typeface="Arial" pitchFamily="34" charset="0"/>
              </a:rPr>
              <a:t>     a. don’t do            b. does          c. doesn’t do                     d. don’t</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_______________  doesn’t smoke nowadays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My brothers     b. You               c. My father                   d. I  </a:t>
            </a:r>
          </a:p>
          <a:p>
            <a:pPr algn="l" rtl="1" eaLnBrk="1" hangingPunct="1"/>
            <a:r>
              <a:rPr lang="en-US" sz="2000" b="1" dirty="0" smtClean="0">
                <a:latin typeface="Arial" pitchFamily="34" charset="0"/>
                <a:cs typeface="Arial" pitchFamily="34" charset="0"/>
              </a:rPr>
              <a:t>4.  ____  they play football   every week?</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Do                 b. Does                       c. Are                      d. Done</a:t>
            </a:r>
          </a:p>
          <a:p>
            <a:pPr algn="l" rtl="1" eaLnBrk="1" hangingPunct="1"/>
            <a:r>
              <a:rPr lang="en-US" sz="2000" b="1" dirty="0" smtClean="0">
                <a:latin typeface="Arial" pitchFamily="34" charset="0"/>
                <a:cs typeface="Arial" pitchFamily="34" charset="0"/>
              </a:rPr>
              <a:t>5. Why   ____  he always come late?</a:t>
            </a:r>
          </a:p>
          <a:p>
            <a:pPr algn="l" rtl="1" eaLnBrk="1" hangingPunct="1"/>
            <a:r>
              <a:rPr lang="en-US" sz="2000" b="1" dirty="0" smtClean="0">
                <a:solidFill>
                  <a:srgbClr val="0070C0"/>
                </a:solidFill>
                <a:latin typeface="Arial" pitchFamily="34" charset="0"/>
                <a:cs typeface="Arial" pitchFamily="34" charset="0"/>
              </a:rPr>
              <a:t>     a. is                b. do                         c. does                        d. was</a:t>
            </a:r>
          </a:p>
          <a:p>
            <a:pPr algn="l" rtl="1" eaLnBrk="1" hangingPunct="1"/>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13</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8" name="Oval 14"/>
          <p:cNvSpPr>
            <a:spLocks noChangeArrowheads="1"/>
          </p:cNvSpPr>
          <p:nvPr/>
        </p:nvSpPr>
        <p:spPr bwMode="auto">
          <a:xfrm>
            <a:off x="3962400" y="5334000"/>
            <a:ext cx="6604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6147" name="Rectangle 2"/>
          <p:cNvSpPr>
            <a:spLocks noGrp="1" noChangeArrowheads="1"/>
          </p:cNvSpPr>
          <p:nvPr>
            <p:ph type="body" idx="1"/>
          </p:nvPr>
        </p:nvSpPr>
        <p:spPr>
          <a:xfrm>
            <a:off x="990600" y="1447800"/>
            <a:ext cx="8089900" cy="1447800"/>
          </a:xfrm>
        </p:spPr>
        <p:txBody>
          <a:bodyPr/>
          <a:lstStyle/>
          <a:p>
            <a:pPr algn="l" eaLnBrk="1" hangingPunct="1">
              <a:lnSpc>
                <a:spcPct val="90000"/>
              </a:lnSpc>
              <a:buFontTx/>
              <a:buNone/>
            </a:pPr>
            <a:r>
              <a:rPr lang="en-US" sz="2800" dirty="0" smtClean="0">
                <a:solidFill>
                  <a:schemeClr val="accent2"/>
                </a:solidFill>
                <a:latin typeface="Tahoma" pitchFamily="34" charset="0"/>
              </a:rPr>
              <a:t>Use contractions like </a:t>
            </a:r>
            <a:r>
              <a:rPr lang="en-US" sz="2800" b="1" u="sng" dirty="0" smtClean="0">
                <a:solidFill>
                  <a:srgbClr val="FF0000"/>
                </a:solidFill>
                <a:latin typeface="Tahoma" pitchFamily="34" charset="0"/>
              </a:rPr>
              <a:t>don’t</a:t>
            </a:r>
            <a:r>
              <a:rPr lang="en-US" sz="2800" dirty="0" smtClean="0">
                <a:solidFill>
                  <a:srgbClr val="FF0000"/>
                </a:solidFill>
                <a:latin typeface="Tahoma" pitchFamily="34" charset="0"/>
              </a:rPr>
              <a:t> </a:t>
            </a:r>
            <a:r>
              <a:rPr lang="en-US" sz="2800" dirty="0" smtClean="0">
                <a:solidFill>
                  <a:schemeClr val="accent2"/>
                </a:solidFill>
                <a:latin typeface="Tahoma" pitchFamily="34" charset="0"/>
              </a:rPr>
              <a:t>and</a:t>
            </a:r>
            <a:r>
              <a:rPr lang="en-US" sz="2800" dirty="0" smtClean="0">
                <a:solidFill>
                  <a:srgbClr val="FF0000"/>
                </a:solidFill>
                <a:latin typeface="Tahoma" pitchFamily="34" charset="0"/>
              </a:rPr>
              <a:t> </a:t>
            </a:r>
            <a:r>
              <a:rPr lang="en-US" sz="2800" b="1" u="sng" dirty="0" smtClean="0">
                <a:solidFill>
                  <a:srgbClr val="FF0000"/>
                </a:solidFill>
                <a:latin typeface="Tahoma" pitchFamily="34" charset="0"/>
              </a:rPr>
              <a:t>doesn’t</a:t>
            </a:r>
            <a:r>
              <a:rPr lang="en-US" sz="2800" dirty="0" smtClean="0">
                <a:solidFill>
                  <a:schemeClr val="accent2"/>
                </a:solidFill>
                <a:latin typeface="Tahoma" pitchFamily="34" charset="0"/>
              </a:rPr>
              <a:t> for</a:t>
            </a:r>
          </a:p>
          <a:p>
            <a:pPr algn="l" eaLnBrk="1" hangingPunct="1">
              <a:lnSpc>
                <a:spcPct val="90000"/>
              </a:lnSpc>
              <a:buFontTx/>
              <a:buNone/>
            </a:pPr>
            <a:r>
              <a:rPr lang="en-US" sz="2800" dirty="0" smtClean="0">
                <a:solidFill>
                  <a:schemeClr val="accent2"/>
                </a:solidFill>
                <a:latin typeface="Tahoma" pitchFamily="34" charset="0"/>
              </a:rPr>
              <a:t>negative statements in speaking or in informal</a:t>
            </a:r>
          </a:p>
          <a:p>
            <a:pPr algn="l" eaLnBrk="1" hangingPunct="1">
              <a:lnSpc>
                <a:spcPct val="90000"/>
              </a:lnSpc>
              <a:buFontTx/>
              <a:buNone/>
            </a:pPr>
            <a:r>
              <a:rPr lang="en-US" sz="2800" dirty="0" smtClean="0">
                <a:solidFill>
                  <a:schemeClr val="accent2"/>
                </a:solidFill>
                <a:latin typeface="Tahoma" pitchFamily="34" charset="0"/>
              </a:rPr>
              <a:t>writing.</a:t>
            </a:r>
            <a:endParaRPr lang="en-US" sz="2800" b="1" u="sng" dirty="0" smtClean="0">
              <a:solidFill>
                <a:schemeClr val="accent2"/>
              </a:solidFill>
              <a:latin typeface="Tahoma" pitchFamily="34" charset="0"/>
            </a:endParaRPr>
          </a:p>
        </p:txBody>
      </p:sp>
      <p:sp>
        <p:nvSpPr>
          <p:cNvPr id="2" name="Rectangle 3"/>
          <p:cNvSpPr>
            <a:spLocks noChangeArrowheads="1"/>
          </p:cNvSpPr>
          <p:nvPr/>
        </p:nvSpPr>
        <p:spPr bwMode="auto">
          <a:xfrm>
            <a:off x="1898650" y="3810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dirty="0" smtClean="0">
                <a:solidFill>
                  <a:srgbClr val="FF0000"/>
                </a:solidFill>
                <a:effectLst>
                  <a:outerShdw blurRad="38100" dist="38100" dir="2700000" algn="tl">
                    <a:srgbClr val="FFFFFF"/>
                  </a:outerShdw>
                </a:effectLst>
                <a:latin typeface="Tahoma" pitchFamily="34" charset="0"/>
              </a:rPr>
              <a:t>3. </a:t>
            </a:r>
            <a:r>
              <a:rPr lang="en-US" sz="4400" dirty="0" smtClean="0">
                <a:solidFill>
                  <a:schemeClr val="tx2"/>
                </a:solidFill>
                <a:effectLst>
                  <a:outerShdw blurRad="38100" dist="38100" dir="2700000" algn="tl">
                    <a:srgbClr val="FFFFFF"/>
                  </a:outerShdw>
                </a:effectLst>
                <a:latin typeface="Tahoma" pitchFamily="34" charset="0"/>
              </a:rPr>
              <a:t>Negative </a:t>
            </a:r>
            <a:r>
              <a:rPr lang="en-US" sz="4400" dirty="0">
                <a:solidFill>
                  <a:schemeClr val="tx2"/>
                </a:solidFill>
                <a:effectLst>
                  <a:outerShdw blurRad="38100" dist="38100" dir="2700000" algn="tl">
                    <a:srgbClr val="FFFFFF"/>
                  </a:outerShdw>
                </a:effectLst>
                <a:latin typeface="Tahoma" pitchFamily="34" charset="0"/>
              </a:rPr>
              <a:t>Statements</a:t>
            </a:r>
          </a:p>
        </p:txBody>
      </p:sp>
      <p:sp>
        <p:nvSpPr>
          <p:cNvPr id="6148" name="Text Box 4"/>
          <p:cNvSpPr txBox="1">
            <a:spLocks noChangeArrowheads="1"/>
          </p:cNvSpPr>
          <p:nvPr/>
        </p:nvSpPr>
        <p:spPr bwMode="auto">
          <a:xfrm>
            <a:off x="1238250" y="3429000"/>
            <a:ext cx="5200650" cy="954107"/>
          </a:xfrm>
          <a:prstGeom prst="rect">
            <a:avLst/>
          </a:prstGeom>
          <a:noFill/>
          <a:ln w="3175">
            <a:noFill/>
            <a:miter lim="800000"/>
            <a:headEnd/>
            <a:tailEnd/>
          </a:ln>
        </p:spPr>
        <p:txBody>
          <a:bodyPr>
            <a:spAutoFit/>
          </a:bodyPr>
          <a:lstStyle/>
          <a:p>
            <a:pPr algn="l">
              <a:spcBef>
                <a:spcPct val="50000"/>
              </a:spcBef>
            </a:pPr>
            <a:r>
              <a:rPr lang="en-US" sz="2800" b="1" dirty="0" smtClean="0">
                <a:latin typeface="Arial" charset="0"/>
              </a:rPr>
              <a:t>Some women </a:t>
            </a:r>
            <a:r>
              <a:rPr lang="en-US" sz="2800" b="1" u="sng" dirty="0" smtClean="0">
                <a:solidFill>
                  <a:srgbClr val="FF0000"/>
                </a:solidFill>
                <a:latin typeface="Arial" charset="0"/>
              </a:rPr>
              <a:t>don’t</a:t>
            </a:r>
            <a:r>
              <a:rPr lang="en-US" sz="2800" b="1" dirty="0" smtClean="0">
                <a:latin typeface="Arial" charset="0"/>
              </a:rPr>
              <a:t> </a:t>
            </a:r>
            <a:r>
              <a:rPr lang="en-US" sz="2800" b="1" u="sng" dirty="0">
                <a:solidFill>
                  <a:schemeClr val="accent2"/>
                </a:solidFill>
                <a:latin typeface="Arial" charset="0"/>
              </a:rPr>
              <a:t>wear</a:t>
            </a:r>
            <a:r>
              <a:rPr lang="en-US" sz="2800" b="1" dirty="0">
                <a:latin typeface="Arial" charset="0"/>
              </a:rPr>
              <a:t> a lot of makeup.</a:t>
            </a:r>
            <a:endParaRPr lang="en-US" sz="2800" b="1" dirty="0"/>
          </a:p>
        </p:txBody>
      </p:sp>
      <p:sp>
        <p:nvSpPr>
          <p:cNvPr id="6154" name="Text Box 10"/>
          <p:cNvSpPr txBox="1">
            <a:spLocks noChangeArrowheads="1"/>
          </p:cNvSpPr>
          <p:nvPr/>
        </p:nvSpPr>
        <p:spPr bwMode="auto">
          <a:xfrm>
            <a:off x="990600" y="5334001"/>
            <a:ext cx="5200650" cy="519113"/>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Maria </a:t>
            </a:r>
            <a:r>
              <a:rPr lang="en-US" sz="2800" b="1" u="sng" dirty="0">
                <a:solidFill>
                  <a:srgbClr val="FF0000"/>
                </a:solidFill>
                <a:latin typeface="Arial" charset="0"/>
              </a:rPr>
              <a:t>doesn’t</a:t>
            </a:r>
            <a:r>
              <a:rPr lang="en-US" sz="2800" b="1" dirty="0">
                <a:latin typeface="Arial" charset="0"/>
              </a:rPr>
              <a:t> </a:t>
            </a:r>
            <a:r>
              <a:rPr lang="en-US" sz="2800" b="1" u="sng" dirty="0">
                <a:solidFill>
                  <a:schemeClr val="accent2"/>
                </a:solidFill>
                <a:latin typeface="Arial" charset="0"/>
              </a:rPr>
              <a:t>eat</a:t>
            </a:r>
            <a:r>
              <a:rPr lang="en-US" sz="2800" b="1" dirty="0">
                <a:latin typeface="Arial" charset="0"/>
              </a:rPr>
              <a:t> pizza.</a:t>
            </a:r>
            <a:endParaRPr lang="en-US" sz="2800" b="1" dirty="0"/>
          </a:p>
        </p:txBody>
      </p:sp>
      <p:pic>
        <p:nvPicPr>
          <p:cNvPr id="6156" name="Picture 12" descr="C:\WINDOWS\Profiles\lumanr\Application Data\Microsoft\Media Catalog\Downloaded Clips\cl43\j0168118.wmf"/>
          <p:cNvPicPr>
            <a:picLocks noChangeAspect="1" noChangeArrowheads="1"/>
          </p:cNvPicPr>
          <p:nvPr/>
        </p:nvPicPr>
        <p:blipFill>
          <a:blip r:embed="rId4" cstate="print"/>
          <a:srcRect/>
          <a:stretch>
            <a:fillRect/>
          </a:stretch>
        </p:blipFill>
        <p:spPr bwMode="auto">
          <a:xfrm>
            <a:off x="6438900" y="2895601"/>
            <a:ext cx="2228850" cy="1712913"/>
          </a:xfrm>
          <a:prstGeom prst="rect">
            <a:avLst/>
          </a:prstGeom>
          <a:noFill/>
          <a:ln w="9525">
            <a:noFill/>
            <a:miter lim="800000"/>
            <a:headEnd/>
            <a:tailEnd/>
          </a:ln>
        </p:spPr>
      </p:pic>
      <p:pic>
        <p:nvPicPr>
          <p:cNvPr id="6157" name="Picture 13" descr="C:\WINDOWS\Profiles\lumanr\Application Data\Microsoft\Media Catalog\Downloaded Clips\cl0\fd01017_.wmf"/>
          <p:cNvPicPr>
            <a:picLocks noChangeAspect="1" noChangeArrowheads="1"/>
          </p:cNvPicPr>
          <p:nvPr/>
        </p:nvPicPr>
        <p:blipFill>
          <a:blip r:embed="rId5" cstate="print"/>
          <a:srcRect/>
          <a:stretch>
            <a:fillRect/>
          </a:stretch>
        </p:blipFill>
        <p:spPr bwMode="auto">
          <a:xfrm>
            <a:off x="5778500" y="4953000"/>
            <a:ext cx="2228850" cy="1671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checkerboard(across)">
                                      <p:cBhvr>
                                        <p:cTn id="7" dur="500"/>
                                        <p:tgtEl>
                                          <p:spTgt spid="6148"/>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156"/>
                                        </p:tgtEl>
                                        <p:attrNameLst>
                                          <p:attrName>style.visibility</p:attrName>
                                        </p:attrNameLst>
                                      </p:cBhvr>
                                      <p:to>
                                        <p:strVal val="visible"/>
                                      </p:to>
                                    </p:set>
                                    <p:animEffect transition="in" filter="blinds(horizontal)">
                                      <p:cBhvr>
                                        <p:cTn id="11" dur="500"/>
                                        <p:tgtEl>
                                          <p:spTgt spid="615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6154"/>
                                        </p:tgtEl>
                                        <p:attrNameLst>
                                          <p:attrName>style.visibility</p:attrName>
                                        </p:attrNameLst>
                                      </p:cBhvr>
                                      <p:to>
                                        <p:strVal val="visible"/>
                                      </p:to>
                                    </p:set>
                                    <p:animEffect transition="in" filter="checkerboard(across)">
                                      <p:cBhvr>
                                        <p:cTn id="16" dur="500"/>
                                        <p:tgtEl>
                                          <p:spTgt spid="6154"/>
                                        </p:tgtEl>
                                      </p:cBhvr>
                                    </p:animEffect>
                                  </p:childTnLst>
                                  <p:subTnLst>
                                    <p:audio>
                                      <p:cMediaNode>
                                        <p:cTn display="0" masterRel="sameClick">
                                          <p:stCondLst>
                                            <p:cond evt="begin" delay="0">
                                              <p:tn val="14"/>
                                            </p:cond>
                                          </p:stCondLst>
                                          <p:endCondLst>
                                            <p:cond evt="onStopAudio" delay="0">
                                              <p:tgtEl>
                                                <p:sldTgt/>
                                              </p:tgtEl>
                                            </p:cond>
                                          </p:endCondLst>
                                        </p:cTn>
                                        <p:tgtEl>
                                          <p:sndTgt r:embed="rId2" name="camera.wav"/>
                                        </p:tgtEl>
                                      </p:cMediaNode>
                                    </p:audio>
                                  </p:sub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6158"/>
                                        </p:tgtEl>
                                        <p:attrNameLst>
                                          <p:attrName>style.visibility</p:attrName>
                                        </p:attrNameLst>
                                      </p:cBhvr>
                                      <p:to>
                                        <p:strVal val="visible"/>
                                      </p:to>
                                    </p:set>
                                    <p:animEffect transition="in" filter="dissolve">
                                      <p:cBhvr>
                                        <p:cTn id="20" dur="500"/>
                                        <p:tgtEl>
                                          <p:spTgt spid="6158"/>
                                        </p:tgtEl>
                                      </p:cBhvr>
                                    </p:animEffect>
                                  </p:childTnLst>
                                  <p:subTnLst>
                                    <p:audio>
                                      <p:cMediaNode>
                                        <p:cTn display="0" masterRel="sameClick">
                                          <p:stCondLst>
                                            <p:cond evt="begin" delay="0">
                                              <p:tn val="18"/>
                                            </p:cond>
                                          </p:stCondLst>
                                          <p:endCondLst>
                                            <p:cond evt="onStopAudio" delay="0">
                                              <p:tgtEl>
                                                <p:sldTgt/>
                                              </p:tgtEl>
                                            </p:cond>
                                          </p:endCondLst>
                                        </p:cTn>
                                        <p:tgtEl>
                                          <p:sndTgt r:embed="rId3" name="cashreg.wav"/>
                                        </p:tgtEl>
                                      </p:cMediaNode>
                                    </p:audio>
                                  </p:subTnLst>
                                </p:cTn>
                              </p:par>
                            </p:childTnLst>
                          </p:cTn>
                        </p:par>
                        <p:par>
                          <p:cTn id="21" fill="hold">
                            <p:stCondLst>
                              <p:cond delay="1000"/>
                            </p:stCondLst>
                            <p:childTnLst>
                              <p:par>
                                <p:cTn id="22" presetID="3" presetClass="entr" presetSubtype="10" fill="hold" nodeType="afterEffect">
                                  <p:stCondLst>
                                    <p:cond delay="0"/>
                                  </p:stCondLst>
                                  <p:childTnLst>
                                    <p:set>
                                      <p:cBhvr>
                                        <p:cTn id="23" dur="1" fill="hold">
                                          <p:stCondLst>
                                            <p:cond delay="0"/>
                                          </p:stCondLst>
                                        </p:cTn>
                                        <p:tgtEl>
                                          <p:spTgt spid="6157"/>
                                        </p:tgtEl>
                                        <p:attrNameLst>
                                          <p:attrName>style.visibility</p:attrName>
                                        </p:attrNameLst>
                                      </p:cBhvr>
                                      <p:to>
                                        <p:strVal val="visible"/>
                                      </p:to>
                                    </p:set>
                                    <p:animEffect transition="in" filter="blinds(horizontal)">
                                      <p:cBhvr>
                                        <p:cTn id="24"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8" grpId="0" animBg="1"/>
      <p:bldP spid="6148" grpId="0" autoUpdateAnimBg="0"/>
      <p:bldP spid="615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8" name="AutoShape 106" descr="טיפות מים"/>
          <p:cNvSpPr>
            <a:spLocks noChangeArrowheads="1"/>
          </p:cNvSpPr>
          <p:nvPr/>
        </p:nvSpPr>
        <p:spPr bwMode="auto">
          <a:xfrm>
            <a:off x="495300" y="1066800"/>
            <a:ext cx="9080500" cy="2819400"/>
          </a:xfrm>
          <a:prstGeom prst="wedgeRoundRectCallout">
            <a:avLst>
              <a:gd name="adj1" fmla="val 25685"/>
              <a:gd name="adj2" fmla="val 69301"/>
              <a:gd name="adj3" fmla="val 16667"/>
            </a:avLst>
          </a:prstGeom>
          <a:blipFill dpi="0" rotWithShape="0">
            <a:blip r:embed="rId2" cstate="print"/>
            <a:srcRect/>
            <a:tile tx="0" ty="0" sx="100000" sy="100000" flip="none" algn="tl"/>
          </a:blipFill>
          <a:ln w="9525">
            <a:miter lim="800000"/>
            <a:headEnd/>
            <a:tailEnd/>
          </a:ln>
          <a:effectLst/>
          <a:scene3d>
            <a:camera prst="legacyObliqueBottomLeft"/>
            <a:lightRig rig="legacyFlat3" dir="t"/>
          </a:scene3d>
          <a:sp3d extrusionH="430200" prstMaterial="legacyMatte">
            <a:bevelT w="13500" h="13500" prst="angle"/>
            <a:bevelB w="13500" h="13500" prst="angle"/>
            <a:extrusionClr>
              <a:srgbClr val="CCFFFF"/>
            </a:extrusionClr>
          </a:sp3d>
        </p:spPr>
        <p:txBody>
          <a:bodyPr>
            <a:flatTx/>
          </a:bodyPr>
          <a:lstStyle/>
          <a:p>
            <a:pPr algn="ctr"/>
            <a:endParaRPr lang="en-US"/>
          </a:p>
        </p:txBody>
      </p:sp>
      <p:sp>
        <p:nvSpPr>
          <p:cNvPr id="18539" name="Text Box 107"/>
          <p:cNvSpPr txBox="1">
            <a:spLocks noChangeArrowheads="1"/>
          </p:cNvSpPr>
          <p:nvPr/>
        </p:nvSpPr>
        <p:spPr bwMode="auto">
          <a:xfrm>
            <a:off x="2228850" y="1371600"/>
            <a:ext cx="6521450" cy="369332"/>
          </a:xfrm>
          <a:prstGeom prst="rect">
            <a:avLst/>
          </a:prstGeom>
          <a:noFill/>
          <a:ln w="9525">
            <a:noFill/>
            <a:miter lim="800000"/>
            <a:headEnd/>
            <a:tailEnd/>
          </a:ln>
          <a:effectLst/>
        </p:spPr>
        <p:txBody>
          <a:bodyPr>
            <a:spAutoFit/>
          </a:bodyPr>
          <a:lstStyle/>
          <a:p>
            <a:pPr algn="r"/>
            <a:endParaRPr lang="en-US"/>
          </a:p>
        </p:txBody>
      </p:sp>
      <p:sp>
        <p:nvSpPr>
          <p:cNvPr id="18540" name="Text Box 108"/>
          <p:cNvSpPr txBox="1">
            <a:spLocks noChangeArrowheads="1"/>
          </p:cNvSpPr>
          <p:nvPr/>
        </p:nvSpPr>
        <p:spPr bwMode="auto">
          <a:xfrm>
            <a:off x="908050" y="1447800"/>
            <a:ext cx="8997950" cy="2677656"/>
          </a:xfrm>
          <a:prstGeom prst="rect">
            <a:avLst/>
          </a:prstGeom>
          <a:noFill/>
          <a:ln w="9525">
            <a:noFill/>
            <a:miter lim="800000"/>
            <a:headEnd/>
            <a:tailEnd/>
          </a:ln>
          <a:effectLst/>
        </p:spPr>
        <p:txBody>
          <a:bodyPr>
            <a:spAutoFit/>
          </a:bodyPr>
          <a:lstStyle/>
          <a:p>
            <a:pPr algn="l" rtl="0">
              <a:spcBef>
                <a:spcPct val="50000"/>
              </a:spcBef>
            </a:pPr>
            <a:r>
              <a:rPr lang="en-US" dirty="0">
                <a:solidFill>
                  <a:srgbClr val="000080"/>
                </a:solidFill>
                <a:latin typeface="Wingdings" pitchFamily="10" charset="2"/>
                <a:cs typeface="Times New Roman" pitchFamily="26" charset="0"/>
              </a:rPr>
              <a:t>§</a:t>
            </a:r>
            <a:r>
              <a:rPr lang="en-US" sz="2800" i="1" dirty="0">
                <a:solidFill>
                  <a:srgbClr val="000080"/>
                </a:solidFill>
                <a:effectLst>
                  <a:outerShdw blurRad="38100" dist="38100" dir="2700000" algn="tl">
                    <a:srgbClr val="C0C0C0"/>
                  </a:outerShdw>
                </a:effectLst>
                <a:cs typeface="Times New Roman" pitchFamily="26" charset="0"/>
              </a:rPr>
              <a:t> </a:t>
            </a:r>
            <a:r>
              <a:rPr lang="en-US" sz="2800" i="1" dirty="0">
                <a:solidFill>
                  <a:srgbClr val="F3091F"/>
                </a:solidFill>
                <a:effectLst>
                  <a:outerShdw blurRad="38100" dist="38100" dir="2700000" algn="tl">
                    <a:srgbClr val="C0C0C0"/>
                  </a:outerShdw>
                </a:effectLst>
                <a:cs typeface="Times New Roman" pitchFamily="26" charset="0"/>
              </a:rPr>
              <a:t>Negative and question</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forms </a:t>
            </a:r>
            <a:endParaRPr lang="en-US" sz="2800" dirty="0" smtClean="0">
              <a:solidFill>
                <a:srgbClr val="000080"/>
              </a:solidFill>
              <a:effectLst>
                <a:outerShdw blurRad="38100" dist="38100" dir="2700000" algn="tl">
                  <a:srgbClr val="C0C0C0"/>
                </a:outerShdw>
              </a:effectLst>
              <a:cs typeface="Times New Roman" pitchFamily="26" charset="0"/>
            </a:endParaRPr>
          </a:p>
          <a:p>
            <a:pPr algn="l" rtl="0">
              <a:spcBef>
                <a:spcPct val="50000"/>
              </a:spcBef>
            </a:pPr>
            <a:r>
              <a:rPr lang="en-US" sz="2800" dirty="0" smtClean="0">
                <a:solidFill>
                  <a:srgbClr val="000080"/>
                </a:solidFill>
                <a:effectLst>
                  <a:outerShdw blurRad="38100" dist="38100" dir="2700000" algn="tl">
                    <a:srgbClr val="C0C0C0"/>
                  </a:outerShdw>
                </a:effectLst>
                <a:cs typeface="Times New Roman" pitchFamily="26" charset="0"/>
              </a:rPr>
              <a:t>Use </a:t>
            </a:r>
            <a:r>
              <a:rPr lang="en-US" sz="2800" i="1" dirty="0" smtClean="0">
                <a:solidFill>
                  <a:srgbClr val="000080"/>
                </a:solidFill>
                <a:effectLst>
                  <a:outerShdw blurRad="38100" dist="38100" dir="2700000" algn="tl">
                    <a:srgbClr val="C0C0C0"/>
                  </a:outerShdw>
                </a:effectLst>
                <a:cs typeface="Times New Roman" pitchFamily="26" charset="0"/>
              </a:rPr>
              <a:t> </a:t>
            </a:r>
            <a:r>
              <a:rPr lang="en-US" sz="2800" i="1" u="sng" dirty="0">
                <a:solidFill>
                  <a:srgbClr val="FF0066"/>
                </a:solidFill>
                <a:effectLst>
                  <a:outerShdw blurRad="38100" dist="38100" dir="2700000" algn="tl">
                    <a:srgbClr val="C0C0C0"/>
                  </a:outerShdw>
                </a:effectLst>
                <a:cs typeface="Times New Roman" pitchFamily="26" charset="0"/>
              </a:rPr>
              <a:t>DOES</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(=the third person of the</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err="1">
                <a:solidFill>
                  <a:srgbClr val="000080"/>
                </a:solidFill>
                <a:effectLst>
                  <a:outerShdw blurRad="38100" dist="38100" dir="2700000" algn="tl">
                    <a:srgbClr val="C0C0C0"/>
                  </a:outerShdw>
                </a:effectLst>
                <a:cs typeface="Times New Roman" pitchFamily="26" charset="0"/>
              </a:rPr>
              <a:t>auxiliary</a:t>
            </a:r>
            <a:r>
              <a:rPr lang="en-US" sz="2800" i="1" dirty="0" err="1">
                <a:solidFill>
                  <a:srgbClr val="000080"/>
                </a:solidFill>
                <a:effectLst>
                  <a:outerShdw blurRad="38100" dist="38100" dir="2700000" algn="tl">
                    <a:srgbClr val="C0C0C0"/>
                  </a:outerShdw>
                </a:effectLst>
                <a:cs typeface="Times New Roman" pitchFamily="26" charset="0"/>
              </a:rPr>
              <a:t>'</a:t>
            </a:r>
            <a:r>
              <a:rPr lang="en-US" sz="2800" i="1" u="sng" dirty="0" err="1">
                <a:solidFill>
                  <a:srgbClr val="FF0066"/>
                </a:solidFill>
                <a:effectLst>
                  <a:outerShdw blurRad="38100" dist="38100" dir="2700000" algn="tl">
                    <a:srgbClr val="C0C0C0"/>
                  </a:outerShdw>
                </a:effectLst>
                <a:cs typeface="Times New Roman" pitchFamily="26" charset="0"/>
              </a:rPr>
              <a:t>DO</a:t>
            </a:r>
            <a:r>
              <a:rPr lang="en-US" sz="2800" i="1" dirty="0">
                <a:solidFill>
                  <a:srgbClr val="000080"/>
                </a:solidFill>
                <a:effectLst>
                  <a:outerShdw blurRad="38100" dist="38100" dir="2700000" algn="tl">
                    <a:srgbClr val="C0C0C0"/>
                  </a:outerShdw>
                </a:effectLst>
                <a:cs typeface="Times New Roman" pitchFamily="26" charset="0"/>
              </a:rPr>
              <a:t>'</a:t>
            </a:r>
            <a:r>
              <a:rPr lang="en-US" sz="2800" dirty="0">
                <a:solidFill>
                  <a:srgbClr val="000080"/>
                </a:solidFill>
                <a:effectLst>
                  <a:outerShdw blurRad="38100" dist="38100" dir="2700000" algn="tl">
                    <a:srgbClr val="C0C0C0"/>
                  </a:outerShdw>
                </a:effectLst>
                <a:cs typeface="Times New Roman" pitchFamily="26" charset="0"/>
              </a:rPr>
              <a:t>) + the infinitive of the verb.</a:t>
            </a:r>
            <a:r>
              <a:rPr lang="en-US" sz="2800" i="1" u="sng" dirty="0">
                <a:solidFill>
                  <a:srgbClr val="000080"/>
                </a:solidFill>
                <a:effectLst>
                  <a:outerShdw blurRad="38100" dist="38100" dir="2700000" algn="tl">
                    <a:srgbClr val="C0C0C0"/>
                  </a:outerShdw>
                </a:effectLst>
                <a:cs typeface="Times New Roman" pitchFamily="26" charset="0"/>
              </a:rPr>
              <a:t/>
            </a:r>
            <a:br>
              <a:rPr lang="en-US" sz="2800" i="1" u="sng" dirty="0">
                <a:solidFill>
                  <a:srgbClr val="000080"/>
                </a:solidFill>
                <a:effectLst>
                  <a:outerShdw blurRad="38100" dist="38100" dir="2700000" algn="tl">
                    <a:srgbClr val="C0C0C0"/>
                  </a:outerShdw>
                </a:effectLst>
                <a:cs typeface="Times New Roman" pitchFamily="26" charset="0"/>
              </a:rPr>
            </a:br>
            <a:r>
              <a:rPr lang="en-US" sz="2800" dirty="0">
                <a:solidFill>
                  <a:srgbClr val="000080"/>
                </a:solidFill>
                <a:effectLst>
                  <a:outerShdw blurRad="38100" dist="38100" dir="2700000" algn="tl">
                    <a:srgbClr val="C0C0C0"/>
                  </a:outerShdw>
                </a:effectLst>
                <a:cs typeface="Times New Roman" pitchFamily="26" charset="0"/>
              </a:rPr>
              <a:t>He want</a:t>
            </a:r>
            <a:r>
              <a:rPr lang="en-US" sz="2800" b="1" i="1" u="sng" dirty="0">
                <a:solidFill>
                  <a:srgbClr val="FF0066"/>
                </a:solidFill>
                <a:effectLst>
                  <a:outerShdw blurRad="38100" dist="38100" dir="2700000" algn="tl">
                    <a:srgbClr val="C0C0C0"/>
                  </a:outerShdw>
                </a:effectLst>
                <a:cs typeface="Times New Roman" pitchFamily="26" charset="0"/>
              </a:rPr>
              <a:t>s</a:t>
            </a:r>
            <a:r>
              <a:rPr lang="en-US" sz="2800" i="1" dirty="0">
                <a:solidFill>
                  <a:srgbClr val="000080"/>
                </a:solidFill>
                <a:effectLst>
                  <a:outerShdw blurRad="38100" dist="38100" dir="2700000" algn="tl">
                    <a:srgbClr val="C0C0C0"/>
                  </a:outerShdw>
                </a:effectLst>
                <a:cs typeface="Times New Roman" pitchFamily="26" charset="0"/>
              </a:rPr>
              <a:t>. </a:t>
            </a:r>
            <a:r>
              <a:rPr lang="en-US" sz="2800" b="1" i="1" u="sng" dirty="0">
                <a:solidFill>
                  <a:srgbClr val="FF0066"/>
                </a:solidFill>
                <a:effectLst>
                  <a:outerShdw blurRad="38100" dist="38100" dir="2700000" algn="tl">
                    <a:srgbClr val="C0C0C0"/>
                  </a:outerShdw>
                </a:effectLst>
                <a:cs typeface="Times New Roman" pitchFamily="26" charset="0"/>
              </a:rPr>
              <a:t>Does</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he want? He</a:t>
            </a:r>
            <a:r>
              <a:rPr lang="en-US" sz="2800" i="1" dirty="0">
                <a:solidFill>
                  <a:srgbClr val="000080"/>
                </a:solidFill>
                <a:effectLst>
                  <a:outerShdw blurRad="38100" dist="38100" dir="2700000" algn="tl">
                    <a:srgbClr val="C0C0C0"/>
                  </a:outerShdw>
                </a:effectLst>
                <a:cs typeface="Times New Roman" pitchFamily="26" charset="0"/>
              </a:rPr>
              <a:t> </a:t>
            </a:r>
            <a:r>
              <a:rPr lang="en-US" sz="2800" b="1" i="1" u="sng" dirty="0">
                <a:solidFill>
                  <a:srgbClr val="FF0066"/>
                </a:solidFill>
                <a:effectLst>
                  <a:outerShdw blurRad="38100" dist="38100" dir="2700000" algn="tl">
                    <a:srgbClr val="C0C0C0"/>
                  </a:outerShdw>
                </a:effectLst>
                <a:cs typeface="Times New Roman" pitchFamily="26" charset="0"/>
              </a:rPr>
              <a:t>does</a:t>
            </a:r>
            <a:r>
              <a:rPr lang="en-US" sz="2800" i="1" u="sng" dirty="0">
                <a:solidFill>
                  <a:srgbClr val="FF0066"/>
                </a:solidFill>
                <a:effectLst>
                  <a:outerShdw blurRad="38100" dist="38100" dir="2700000" algn="tl">
                    <a:srgbClr val="C0C0C0"/>
                  </a:outerShdw>
                </a:effectLst>
                <a:cs typeface="Times New Roman" pitchFamily="26" charset="0"/>
              </a:rPr>
              <a:t> not</a:t>
            </a:r>
            <a:r>
              <a:rPr lang="en-US" sz="2800" i="1" dirty="0">
                <a:solidFill>
                  <a:srgbClr val="000080"/>
                </a:solidFill>
                <a:effectLst>
                  <a:outerShdw blurRad="38100" dist="38100" dir="2700000" algn="tl">
                    <a:srgbClr val="C0C0C0"/>
                  </a:outerShdw>
                </a:effectLst>
                <a:cs typeface="Times New Roman" pitchFamily="26" charset="0"/>
              </a:rPr>
              <a:t> </a:t>
            </a:r>
            <a:r>
              <a:rPr lang="en-US" sz="2800" dirty="0">
                <a:solidFill>
                  <a:srgbClr val="000080"/>
                </a:solidFill>
                <a:effectLst>
                  <a:outerShdw blurRad="38100" dist="38100" dir="2700000" algn="tl">
                    <a:srgbClr val="C0C0C0"/>
                  </a:outerShdw>
                </a:effectLst>
                <a:cs typeface="Times New Roman" pitchFamily="26" charset="0"/>
              </a:rPr>
              <a:t>want.</a:t>
            </a:r>
          </a:p>
          <a:p>
            <a:pPr algn="l">
              <a:spcBef>
                <a:spcPct val="50000"/>
              </a:spcBef>
            </a:pPr>
            <a:endParaRPr lang="en-US" sz="2800" dirty="0">
              <a:solidFill>
                <a:schemeClr val="accent2"/>
              </a:solidFill>
              <a:cs typeface="Times New Roman" pitchFamily="26" charset="0"/>
            </a:endParaRPr>
          </a:p>
        </p:txBody>
      </p:sp>
      <p:sp>
        <p:nvSpPr>
          <p:cNvPr id="18541" name="Text Box 109"/>
          <p:cNvSpPr txBox="1">
            <a:spLocks noChangeArrowheads="1"/>
          </p:cNvSpPr>
          <p:nvPr/>
        </p:nvSpPr>
        <p:spPr bwMode="auto">
          <a:xfrm>
            <a:off x="5365750" y="4800600"/>
            <a:ext cx="2724150" cy="369332"/>
          </a:xfrm>
          <a:prstGeom prst="rect">
            <a:avLst/>
          </a:prstGeom>
          <a:noFill/>
          <a:ln w="9525">
            <a:noFill/>
            <a:miter lim="800000"/>
            <a:headEnd/>
            <a:tailEnd/>
          </a:ln>
          <a:effectLst/>
        </p:spPr>
        <p:txBody>
          <a:bodyPr>
            <a:spAutoFit/>
          </a:bodyPr>
          <a:lstStyle/>
          <a:p>
            <a:pPr algn="r">
              <a:spcBef>
                <a:spcPct val="50000"/>
              </a:spcBef>
            </a:pPr>
            <a:endParaRPr lang="en-US"/>
          </a:p>
        </p:txBody>
      </p:sp>
      <p:pic>
        <p:nvPicPr>
          <p:cNvPr id="18542" name="Picture 110" descr="W:\teachers\amran\animation.files\Calvin_at_school.gif"/>
          <p:cNvPicPr>
            <a:picLocks noChangeAspect="1" noChangeArrowheads="1" noCrop="1"/>
          </p:cNvPicPr>
          <p:nvPr/>
        </p:nvPicPr>
        <p:blipFill>
          <a:blip r:embed="rId3" cstate="print"/>
          <a:srcRect/>
          <a:stretch>
            <a:fillRect/>
          </a:stretch>
        </p:blipFill>
        <p:spPr bwMode="auto">
          <a:xfrm>
            <a:off x="4381341" y="4495800"/>
            <a:ext cx="4513422" cy="20574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FF0000"/>
                </a:solidFill>
                <a:latin typeface="Arial Black" pitchFamily="34" charset="0"/>
              </a:rPr>
              <a:t>4. Simple Present –Forming Questions</a:t>
            </a:r>
            <a:endParaRPr lang="en-US" sz="3200" dirty="0">
              <a:solidFill>
                <a:srgbClr val="FF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sz="2000" b="1" dirty="0" smtClean="0">
                <a:cs typeface="Arial" pitchFamily="34" charset="0"/>
              </a:rPr>
              <a:t> We have two forms forms:-</a:t>
            </a:r>
          </a:p>
          <a:p>
            <a:pPr algn="l" rtl="1" eaLnBrk="1" hangingPunct="1"/>
            <a:r>
              <a:rPr lang="en-US" sz="2000" b="1" dirty="0" smtClean="0">
                <a:solidFill>
                  <a:srgbClr val="0070C0"/>
                </a:solidFill>
                <a:cs typeface="Arial" pitchFamily="34" charset="0"/>
              </a:rPr>
              <a:t>A.  </a:t>
            </a:r>
            <a:r>
              <a:rPr lang="en-US" sz="2000" b="1" dirty="0" smtClean="0">
                <a:solidFill>
                  <a:srgbClr val="C00000"/>
                </a:solidFill>
                <a:cs typeface="Arial" pitchFamily="34" charset="0"/>
              </a:rPr>
              <a:t>Doesn’t</a:t>
            </a:r>
            <a:r>
              <a:rPr lang="en-US" sz="2000" b="1" dirty="0" smtClean="0">
                <a:solidFill>
                  <a:srgbClr val="0070C0"/>
                </a:solidFill>
                <a:cs typeface="Arial" pitchFamily="34" charset="0"/>
              </a:rPr>
              <a:t> When the verb ends with s:-</a:t>
            </a:r>
          </a:p>
          <a:p>
            <a:pPr algn="l" rtl="1" eaLnBrk="1" hangingPunct="1"/>
            <a:r>
              <a:rPr lang="ar-SA" sz="2000" b="1" dirty="0" smtClean="0">
                <a:cs typeface="Arial" pitchFamily="34" charset="0"/>
              </a:rPr>
              <a:t> </a:t>
            </a:r>
            <a:r>
              <a:rPr lang="en-US" sz="2000" b="1" dirty="0" smtClean="0">
                <a:cs typeface="Arial" pitchFamily="34" charset="0"/>
              </a:rPr>
              <a:t>      </a:t>
            </a:r>
            <a:r>
              <a:rPr lang="en-US" sz="2000" b="1" dirty="0" err="1" smtClean="0">
                <a:cs typeface="Arial" pitchFamily="34" charset="0"/>
              </a:rPr>
              <a:t>Kamal</a:t>
            </a:r>
            <a:r>
              <a:rPr lang="en-US" sz="2000" b="1" dirty="0" smtClean="0">
                <a:cs typeface="Arial" pitchFamily="34" charset="0"/>
              </a:rPr>
              <a:t> Live</a:t>
            </a:r>
            <a:r>
              <a:rPr lang="en-US" sz="2000" b="1" dirty="0" smtClean="0">
                <a:solidFill>
                  <a:srgbClr val="C00000"/>
                </a:solidFill>
                <a:cs typeface="Arial" pitchFamily="34" charset="0"/>
              </a:rPr>
              <a:t>s </a:t>
            </a:r>
            <a:r>
              <a:rPr lang="en-US" sz="2000" b="1" dirty="0" smtClean="0">
                <a:cs typeface="Arial" pitchFamily="34" charset="0"/>
              </a:rPr>
              <a:t>in an apartment.</a:t>
            </a:r>
          </a:p>
          <a:p>
            <a:pPr algn="l" rtl="1" eaLnBrk="1" hangingPunct="1"/>
            <a:r>
              <a:rPr lang="en-US" sz="2000" b="1" dirty="0" smtClean="0">
                <a:latin typeface="Arial" pitchFamily="34" charset="0"/>
                <a:cs typeface="Arial" pitchFamily="34" charset="0"/>
              </a:rPr>
              <a:t>       </a:t>
            </a:r>
            <a:r>
              <a:rPr lang="en-US" sz="2000" b="1" dirty="0" smtClean="0">
                <a:solidFill>
                  <a:srgbClr val="C00000"/>
                </a:solidFill>
                <a:latin typeface="Arial" pitchFamily="34" charset="0"/>
                <a:cs typeface="Arial" pitchFamily="34" charset="0"/>
              </a:rPr>
              <a:t>Does </a:t>
            </a:r>
            <a:r>
              <a:rPr lang="en-US" sz="2000" b="1" dirty="0" err="1" smtClean="0">
                <a:latin typeface="Arial" pitchFamily="34" charset="0"/>
                <a:cs typeface="Arial" pitchFamily="34" charset="0"/>
              </a:rPr>
              <a:t>Kamal</a:t>
            </a:r>
            <a:r>
              <a:rPr lang="en-US" sz="2000" b="1" dirty="0" smtClean="0">
                <a:solidFill>
                  <a:srgbClr val="C00000"/>
                </a:solidFill>
                <a:latin typeface="Arial" pitchFamily="34" charset="0"/>
                <a:cs typeface="Arial" pitchFamily="34" charset="0"/>
              </a:rPr>
              <a:t> live </a:t>
            </a:r>
            <a:r>
              <a:rPr lang="en-US" sz="2000" b="1" dirty="0" smtClean="0">
                <a:latin typeface="Arial" pitchFamily="34" charset="0"/>
                <a:cs typeface="Arial" pitchFamily="34" charset="0"/>
              </a:rPr>
              <a:t>in an apartment ?</a:t>
            </a:r>
          </a:p>
          <a:p>
            <a:pPr algn="l" rtl="1" eaLnBrk="1" hangingPunct="1"/>
            <a:r>
              <a:rPr lang="en-US" sz="2000" b="1" dirty="0" smtClean="0">
                <a:latin typeface="Arial" pitchFamily="34" charset="0"/>
                <a:cs typeface="Arial" pitchFamily="34" charset="0"/>
              </a:rPr>
              <a:t>       Where </a:t>
            </a:r>
            <a:r>
              <a:rPr lang="en-US" sz="2000" b="1" dirty="0" smtClean="0">
                <a:solidFill>
                  <a:srgbClr val="C00000"/>
                </a:solidFill>
                <a:latin typeface="Arial" pitchFamily="34" charset="0"/>
                <a:cs typeface="Arial" pitchFamily="34" charset="0"/>
              </a:rPr>
              <a:t>does</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Kamal</a:t>
            </a:r>
            <a:r>
              <a:rPr lang="en-US" sz="2000" b="1" dirty="0" smtClean="0">
                <a:latin typeface="Arial" pitchFamily="34" charset="0"/>
                <a:cs typeface="Arial" pitchFamily="34" charset="0"/>
              </a:rPr>
              <a:t> </a:t>
            </a:r>
            <a:r>
              <a:rPr lang="en-US" sz="2000" b="1" dirty="0" smtClean="0">
                <a:solidFill>
                  <a:srgbClr val="C00000"/>
                </a:solidFill>
                <a:latin typeface="Arial" pitchFamily="34" charset="0"/>
                <a:cs typeface="Arial" pitchFamily="34" charset="0"/>
              </a:rPr>
              <a:t>live</a:t>
            </a:r>
            <a:r>
              <a:rPr lang="en-US" sz="2000" b="1" dirty="0" smtClean="0">
                <a:latin typeface="Arial" pitchFamily="34" charset="0"/>
                <a:cs typeface="Arial" pitchFamily="34" charset="0"/>
              </a:rPr>
              <a:t>? – In an apartment </a:t>
            </a:r>
          </a:p>
          <a:p>
            <a:pPr algn="l" rtl="1" eaLnBrk="1" hangingPunct="1"/>
            <a:endParaRPr lang="en-US" sz="2000" b="1" dirty="0" smtClean="0">
              <a:latin typeface="Arial" pitchFamily="34" charset="0"/>
              <a:cs typeface="Arial" pitchFamily="34" charset="0"/>
            </a:endParaRPr>
          </a:p>
          <a:p>
            <a:pPr algn="l"/>
            <a:r>
              <a:rPr lang="en-GB" sz="2000" b="1" dirty="0" smtClean="0">
                <a:cs typeface="Arial" pitchFamily="34" charset="0"/>
              </a:rPr>
              <a:t> B.  </a:t>
            </a:r>
            <a:r>
              <a:rPr lang="en-GB" sz="2000" b="1" dirty="0" smtClean="0">
                <a:solidFill>
                  <a:srgbClr val="C00000"/>
                </a:solidFill>
                <a:cs typeface="Arial" pitchFamily="34" charset="0"/>
              </a:rPr>
              <a:t>Don’t</a:t>
            </a:r>
            <a:r>
              <a:rPr lang="en-GB" sz="2000" b="1" dirty="0" smtClean="0">
                <a:cs typeface="Arial" pitchFamily="34" charset="0"/>
              </a:rPr>
              <a:t> </a:t>
            </a:r>
            <a:r>
              <a:rPr lang="en-GB" sz="2000" b="1" dirty="0" smtClean="0">
                <a:solidFill>
                  <a:srgbClr val="0070C0"/>
                </a:solidFill>
                <a:cs typeface="Arial" pitchFamily="34" charset="0"/>
              </a:rPr>
              <a:t>when the verb is infinitive without to</a:t>
            </a:r>
          </a:p>
          <a:p>
            <a:pPr algn="l"/>
            <a:r>
              <a:rPr lang="en-GB" sz="2000" b="1" dirty="0" smtClean="0">
                <a:cs typeface="Arial" pitchFamily="34" charset="0"/>
              </a:rPr>
              <a:t>       We live in an apartment</a:t>
            </a:r>
          </a:p>
          <a:p>
            <a:pPr algn="l"/>
            <a:r>
              <a:rPr lang="en-GB" sz="2000" b="1" dirty="0" smtClean="0">
                <a:cs typeface="Arial" pitchFamily="34" charset="0"/>
              </a:rPr>
              <a:t>       </a:t>
            </a:r>
            <a:r>
              <a:rPr lang="en-GB" sz="2000" b="1" dirty="0" smtClean="0">
                <a:solidFill>
                  <a:srgbClr val="C00000"/>
                </a:solidFill>
                <a:cs typeface="Arial" pitchFamily="34" charset="0"/>
              </a:rPr>
              <a:t>Do</a:t>
            </a:r>
            <a:r>
              <a:rPr lang="en-GB" sz="2000" b="1" dirty="0" smtClean="0">
                <a:cs typeface="Arial" pitchFamily="34" charset="0"/>
              </a:rPr>
              <a:t> you </a:t>
            </a:r>
            <a:r>
              <a:rPr lang="en-GB" sz="2000" b="1" dirty="0" smtClean="0">
                <a:solidFill>
                  <a:srgbClr val="C00000"/>
                </a:solidFill>
                <a:cs typeface="Arial" pitchFamily="34" charset="0"/>
              </a:rPr>
              <a:t> live</a:t>
            </a:r>
            <a:r>
              <a:rPr lang="en-GB" sz="2000" b="1" dirty="0" smtClean="0">
                <a:cs typeface="Arial" pitchFamily="34" charset="0"/>
              </a:rPr>
              <a:t> in an apartment ?</a:t>
            </a:r>
          </a:p>
          <a:p>
            <a:pPr algn="l"/>
            <a:r>
              <a:rPr lang="en-GB" sz="2000" b="1" dirty="0" smtClean="0">
                <a:cs typeface="Arial" pitchFamily="34" charset="0"/>
              </a:rPr>
              <a:t>       Where </a:t>
            </a:r>
            <a:r>
              <a:rPr lang="en-GB" sz="2000" b="1" dirty="0" smtClean="0">
                <a:solidFill>
                  <a:srgbClr val="C00000"/>
                </a:solidFill>
                <a:cs typeface="Arial" pitchFamily="34" charset="0"/>
              </a:rPr>
              <a:t>do</a:t>
            </a:r>
            <a:r>
              <a:rPr lang="en-GB" sz="2000" b="1" dirty="0" smtClean="0">
                <a:cs typeface="Arial" pitchFamily="34" charset="0"/>
              </a:rPr>
              <a:t> you </a:t>
            </a:r>
            <a:r>
              <a:rPr lang="en-GB" sz="2000" b="1" dirty="0" smtClean="0">
                <a:solidFill>
                  <a:srgbClr val="C00000"/>
                </a:solidFill>
                <a:cs typeface="Arial" pitchFamily="34" charset="0"/>
              </a:rPr>
              <a:t>live</a:t>
            </a:r>
            <a:r>
              <a:rPr lang="en-GB" sz="2000" b="1" dirty="0" smtClean="0">
                <a:cs typeface="Arial" pitchFamily="34" charset="0"/>
              </a:rPr>
              <a:t>? We live in ----</a:t>
            </a:r>
          </a:p>
          <a:p>
            <a:pPr algn="l"/>
            <a:r>
              <a:rPr lang="en-GB" sz="2000" b="1" dirty="0" smtClean="0">
                <a:cs typeface="Arial" pitchFamily="34" charset="0"/>
              </a:rPr>
              <a:t> </a:t>
            </a:r>
            <a:r>
              <a:rPr lang="en-US" sz="2000" b="1" dirty="0" smtClean="0">
                <a:cs typeface="Arial" pitchFamily="34" charset="0"/>
              </a:rPr>
              <a:t>     </a:t>
            </a:r>
            <a:r>
              <a:rPr lang="en-GB" sz="2000" b="1" dirty="0" smtClean="0">
                <a:cs typeface="Arial" pitchFamily="34" charset="0"/>
              </a:rPr>
              <a:t>     </a:t>
            </a:r>
            <a:endParaRPr lang="ar-EG"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solidFill>
                  <a:srgbClr val="C00000"/>
                </a:solidFill>
                <a:cs typeface="Arial" pitchFamily="34" charset="0"/>
              </a:rPr>
              <a:pPr/>
              <a:t>16</a:t>
            </a:fld>
            <a:endParaRPr lang="en-US" dirty="0" smtClean="0">
              <a:solidFill>
                <a:srgbClr val="C00000"/>
              </a:solidFill>
              <a:cs typeface="Arial"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7"/>
          <p:cNvGrpSpPr>
            <a:grpSpLocks/>
          </p:cNvGrpSpPr>
          <p:nvPr/>
        </p:nvGrpSpPr>
        <p:grpSpPr bwMode="auto">
          <a:xfrm>
            <a:off x="762000" y="2286000"/>
            <a:ext cx="8454496" cy="3527425"/>
            <a:chOff x="-3" y="-3"/>
            <a:chExt cx="4916" cy="2222"/>
          </a:xfrm>
        </p:grpSpPr>
        <p:grpSp>
          <p:nvGrpSpPr>
            <p:cNvPr id="3" name="Group 95"/>
            <p:cNvGrpSpPr>
              <a:grpSpLocks/>
            </p:cNvGrpSpPr>
            <p:nvPr/>
          </p:nvGrpSpPr>
          <p:grpSpPr bwMode="auto">
            <a:xfrm>
              <a:off x="0" y="0"/>
              <a:ext cx="4910" cy="2216"/>
              <a:chOff x="0" y="0"/>
              <a:chExt cx="4910" cy="2216"/>
            </a:xfrm>
          </p:grpSpPr>
          <p:grpSp>
            <p:nvGrpSpPr>
              <p:cNvPr id="4" name="Group 26"/>
              <p:cNvGrpSpPr>
                <a:grpSpLocks/>
              </p:cNvGrpSpPr>
              <p:nvPr/>
            </p:nvGrpSpPr>
            <p:grpSpPr bwMode="auto">
              <a:xfrm>
                <a:off x="0" y="0"/>
                <a:ext cx="1327" cy="391"/>
                <a:chOff x="0" y="0"/>
                <a:chExt cx="1327" cy="391"/>
              </a:xfrm>
            </p:grpSpPr>
            <p:sp>
              <p:nvSpPr>
                <p:cNvPr id="19481" name="Rectangle 25"/>
                <p:cNvSpPr>
                  <a:spLocks noChangeArrowheads="1"/>
                </p:cNvSpPr>
                <p:nvPr/>
              </p:nvSpPr>
              <p:spPr bwMode="auto">
                <a:xfrm>
                  <a:off x="0" y="0"/>
                  <a:ext cx="1327" cy="391"/>
                </a:xfrm>
                <a:prstGeom prst="rect">
                  <a:avLst/>
                </a:prstGeom>
                <a:solidFill>
                  <a:srgbClr val="000066"/>
                </a:solidFill>
                <a:ln w="9525">
                  <a:noFill/>
                  <a:miter lim="800000"/>
                  <a:headEnd/>
                  <a:tailEnd/>
                </a:ln>
                <a:effectLst/>
              </p:spPr>
              <p:txBody>
                <a:bodyPr wrap="none"/>
                <a:lstStyle/>
                <a:p>
                  <a:endParaRPr lang="en-US"/>
                </a:p>
              </p:txBody>
            </p:sp>
            <p:grpSp>
              <p:nvGrpSpPr>
                <p:cNvPr id="5" name="Group 24"/>
                <p:cNvGrpSpPr>
                  <a:grpSpLocks/>
                </p:cNvGrpSpPr>
                <p:nvPr/>
              </p:nvGrpSpPr>
              <p:grpSpPr bwMode="auto">
                <a:xfrm>
                  <a:off x="0" y="0"/>
                  <a:ext cx="1327" cy="319"/>
                  <a:chOff x="0" y="0"/>
                  <a:chExt cx="1327" cy="319"/>
                </a:xfrm>
              </p:grpSpPr>
              <p:sp>
                <p:nvSpPr>
                  <p:cNvPr id="19461" name="Rectangle 5"/>
                  <p:cNvSpPr>
                    <a:spLocks noChangeArrowheads="1"/>
                  </p:cNvSpPr>
                  <p:nvPr/>
                </p:nvSpPr>
                <p:spPr bwMode="auto">
                  <a:xfrm>
                    <a:off x="18" y="18"/>
                    <a:ext cx="1291"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Affirmative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79" name="Rectangle 23"/>
                  <p:cNvSpPr>
                    <a:spLocks noChangeArrowheads="1"/>
                  </p:cNvSpPr>
                  <p:nvPr/>
                </p:nvSpPr>
                <p:spPr bwMode="auto">
                  <a:xfrm>
                    <a:off x="0" y="0"/>
                    <a:ext cx="1327" cy="319"/>
                  </a:xfrm>
                  <a:prstGeom prst="rect">
                    <a:avLst/>
                  </a:prstGeom>
                  <a:noFill/>
                  <a:ln w="7">
                    <a:solidFill>
                      <a:srgbClr val="A0A0A0"/>
                    </a:solidFill>
                    <a:miter lim="800000"/>
                    <a:headEnd/>
                    <a:tailEnd/>
                  </a:ln>
                  <a:effectLst/>
                </p:spPr>
                <p:txBody>
                  <a:bodyPr wrap="none"/>
                  <a:lstStyle/>
                  <a:p>
                    <a:endParaRPr lang="en-US"/>
                  </a:p>
                </p:txBody>
              </p:sp>
            </p:grpSp>
          </p:grpSp>
          <p:grpSp>
            <p:nvGrpSpPr>
              <p:cNvPr id="6" name="Group 30"/>
              <p:cNvGrpSpPr>
                <a:grpSpLocks/>
              </p:cNvGrpSpPr>
              <p:nvPr/>
            </p:nvGrpSpPr>
            <p:grpSpPr bwMode="auto">
              <a:xfrm>
                <a:off x="1327" y="0"/>
                <a:ext cx="1718" cy="391"/>
                <a:chOff x="1327" y="0"/>
                <a:chExt cx="1718" cy="391"/>
              </a:xfrm>
            </p:grpSpPr>
            <p:sp>
              <p:nvSpPr>
                <p:cNvPr id="19485" name="Rectangle 29"/>
                <p:cNvSpPr>
                  <a:spLocks noChangeArrowheads="1"/>
                </p:cNvSpPr>
                <p:nvPr/>
              </p:nvSpPr>
              <p:spPr bwMode="auto">
                <a:xfrm>
                  <a:off x="1327" y="0"/>
                  <a:ext cx="1718" cy="391"/>
                </a:xfrm>
                <a:prstGeom prst="rect">
                  <a:avLst/>
                </a:prstGeom>
                <a:solidFill>
                  <a:srgbClr val="000066"/>
                </a:solidFill>
                <a:ln w="9525">
                  <a:noFill/>
                  <a:miter lim="800000"/>
                  <a:headEnd/>
                  <a:tailEnd/>
                </a:ln>
                <a:effectLst/>
              </p:spPr>
              <p:txBody>
                <a:bodyPr wrap="none"/>
                <a:lstStyle/>
                <a:p>
                  <a:endParaRPr lang="en-US"/>
                </a:p>
              </p:txBody>
            </p:sp>
            <p:grpSp>
              <p:nvGrpSpPr>
                <p:cNvPr id="7" name="Group 28"/>
                <p:cNvGrpSpPr>
                  <a:grpSpLocks/>
                </p:cNvGrpSpPr>
                <p:nvPr/>
              </p:nvGrpSpPr>
              <p:grpSpPr bwMode="auto">
                <a:xfrm>
                  <a:off x="1327" y="0"/>
                  <a:ext cx="1718" cy="319"/>
                  <a:chOff x="1327" y="0"/>
                  <a:chExt cx="1718" cy="319"/>
                </a:xfrm>
              </p:grpSpPr>
              <p:sp>
                <p:nvSpPr>
                  <p:cNvPr id="19462" name="Rectangle 6"/>
                  <p:cNvSpPr>
                    <a:spLocks noChangeArrowheads="1"/>
                  </p:cNvSpPr>
                  <p:nvPr/>
                </p:nvSpPr>
                <p:spPr bwMode="auto">
                  <a:xfrm>
                    <a:off x="1345" y="18"/>
                    <a:ext cx="1682"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Interrogative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83" name="Rectangle 27"/>
                  <p:cNvSpPr>
                    <a:spLocks noChangeArrowheads="1"/>
                  </p:cNvSpPr>
                  <p:nvPr/>
                </p:nvSpPr>
                <p:spPr bwMode="auto">
                  <a:xfrm>
                    <a:off x="1327" y="0"/>
                    <a:ext cx="1718" cy="319"/>
                  </a:xfrm>
                  <a:prstGeom prst="rect">
                    <a:avLst/>
                  </a:prstGeom>
                  <a:noFill/>
                  <a:ln w="7">
                    <a:solidFill>
                      <a:srgbClr val="A0A0A0"/>
                    </a:solidFill>
                    <a:miter lim="800000"/>
                    <a:headEnd/>
                    <a:tailEnd/>
                  </a:ln>
                  <a:effectLst/>
                </p:spPr>
                <p:txBody>
                  <a:bodyPr wrap="none"/>
                  <a:lstStyle/>
                  <a:p>
                    <a:endParaRPr lang="en-US"/>
                  </a:p>
                </p:txBody>
              </p:sp>
            </p:grpSp>
          </p:grpSp>
          <p:grpSp>
            <p:nvGrpSpPr>
              <p:cNvPr id="8" name="Group 34"/>
              <p:cNvGrpSpPr>
                <a:grpSpLocks/>
              </p:cNvGrpSpPr>
              <p:nvPr/>
            </p:nvGrpSpPr>
            <p:grpSpPr bwMode="auto">
              <a:xfrm>
                <a:off x="3045" y="0"/>
                <a:ext cx="1865" cy="391"/>
                <a:chOff x="3045" y="0"/>
                <a:chExt cx="1865" cy="391"/>
              </a:xfrm>
            </p:grpSpPr>
            <p:sp>
              <p:nvSpPr>
                <p:cNvPr id="19489" name="Rectangle 33"/>
                <p:cNvSpPr>
                  <a:spLocks noChangeArrowheads="1"/>
                </p:cNvSpPr>
                <p:nvPr/>
              </p:nvSpPr>
              <p:spPr bwMode="auto">
                <a:xfrm>
                  <a:off x="3045" y="0"/>
                  <a:ext cx="1865" cy="391"/>
                </a:xfrm>
                <a:prstGeom prst="rect">
                  <a:avLst/>
                </a:prstGeom>
                <a:solidFill>
                  <a:srgbClr val="000066"/>
                </a:solidFill>
                <a:ln w="9525">
                  <a:noFill/>
                  <a:miter lim="800000"/>
                  <a:headEnd/>
                  <a:tailEnd/>
                </a:ln>
                <a:effectLst/>
              </p:spPr>
              <p:txBody>
                <a:bodyPr wrap="none"/>
                <a:lstStyle/>
                <a:p>
                  <a:endParaRPr lang="en-US"/>
                </a:p>
              </p:txBody>
            </p:sp>
            <p:grpSp>
              <p:nvGrpSpPr>
                <p:cNvPr id="9" name="Group 32"/>
                <p:cNvGrpSpPr>
                  <a:grpSpLocks/>
                </p:cNvGrpSpPr>
                <p:nvPr/>
              </p:nvGrpSpPr>
              <p:grpSpPr bwMode="auto">
                <a:xfrm>
                  <a:off x="3045" y="0"/>
                  <a:ext cx="1865" cy="319"/>
                  <a:chOff x="3045" y="0"/>
                  <a:chExt cx="1865" cy="319"/>
                </a:xfrm>
              </p:grpSpPr>
              <p:sp>
                <p:nvSpPr>
                  <p:cNvPr id="19463" name="Rectangle 7"/>
                  <p:cNvSpPr>
                    <a:spLocks noChangeArrowheads="1"/>
                  </p:cNvSpPr>
                  <p:nvPr/>
                </p:nvSpPr>
                <p:spPr bwMode="auto">
                  <a:xfrm>
                    <a:off x="3063" y="18"/>
                    <a:ext cx="1829" cy="283"/>
                  </a:xfrm>
                  <a:prstGeom prst="rect">
                    <a:avLst/>
                  </a:prstGeom>
                  <a:solidFill>
                    <a:srgbClr val="000066"/>
                  </a:solidFill>
                  <a:ln w="9525">
                    <a:noFill/>
                    <a:miter lim="800000"/>
                    <a:headEnd/>
                    <a:tailEnd/>
                  </a:ln>
                  <a:effectLst/>
                </p:spPr>
                <p:txBody>
                  <a:bodyPr/>
                  <a:lstStyle/>
                  <a:p>
                    <a:pPr algn="ctr"/>
                    <a:r>
                      <a:rPr kumimoji="0" lang="arn-CL" sz="1800" b="1" dirty="0">
                        <a:solidFill>
                          <a:srgbClr val="FFFFFF"/>
                        </a:solidFill>
                        <a:cs typeface="Times New Roman" pitchFamily="26" charset="0"/>
                      </a:rPr>
                      <a:t>Negative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87" name="Rectangle 31"/>
                  <p:cNvSpPr>
                    <a:spLocks noChangeArrowheads="1"/>
                  </p:cNvSpPr>
                  <p:nvPr/>
                </p:nvSpPr>
                <p:spPr bwMode="auto">
                  <a:xfrm>
                    <a:off x="3045" y="0"/>
                    <a:ext cx="1865" cy="319"/>
                  </a:xfrm>
                  <a:prstGeom prst="rect">
                    <a:avLst/>
                  </a:prstGeom>
                  <a:noFill/>
                  <a:ln w="7">
                    <a:solidFill>
                      <a:srgbClr val="A0A0A0"/>
                    </a:solidFill>
                    <a:miter lim="800000"/>
                    <a:headEnd/>
                    <a:tailEnd/>
                  </a:ln>
                  <a:effectLst/>
                </p:spPr>
                <p:txBody>
                  <a:bodyPr wrap="none"/>
                  <a:lstStyle/>
                  <a:p>
                    <a:endParaRPr lang="en-US"/>
                  </a:p>
                </p:txBody>
              </p:sp>
            </p:grpSp>
          </p:grpSp>
          <p:grpSp>
            <p:nvGrpSpPr>
              <p:cNvPr id="10" name="Group 38"/>
              <p:cNvGrpSpPr>
                <a:grpSpLocks/>
              </p:cNvGrpSpPr>
              <p:nvPr/>
            </p:nvGrpSpPr>
            <p:grpSpPr bwMode="auto">
              <a:xfrm>
                <a:off x="0" y="355"/>
                <a:ext cx="1327" cy="401"/>
                <a:chOff x="0" y="355"/>
                <a:chExt cx="1327" cy="401"/>
              </a:xfrm>
            </p:grpSpPr>
            <p:sp>
              <p:nvSpPr>
                <p:cNvPr id="19493" name="Rectangle 37"/>
                <p:cNvSpPr>
                  <a:spLocks noChangeArrowheads="1"/>
                </p:cNvSpPr>
                <p:nvPr/>
              </p:nvSpPr>
              <p:spPr bwMode="auto">
                <a:xfrm>
                  <a:off x="0" y="355"/>
                  <a:ext cx="1327" cy="401"/>
                </a:xfrm>
                <a:prstGeom prst="rect">
                  <a:avLst/>
                </a:prstGeom>
                <a:solidFill>
                  <a:srgbClr val="E0F7FC"/>
                </a:solidFill>
                <a:ln w="9525">
                  <a:noFill/>
                  <a:miter lim="800000"/>
                  <a:headEnd/>
                  <a:tailEnd/>
                </a:ln>
                <a:effectLst/>
              </p:spPr>
              <p:txBody>
                <a:bodyPr wrap="none"/>
                <a:lstStyle/>
                <a:p>
                  <a:endParaRPr lang="en-US"/>
                </a:p>
              </p:txBody>
            </p:sp>
            <p:grpSp>
              <p:nvGrpSpPr>
                <p:cNvPr id="11" name="Group 36"/>
                <p:cNvGrpSpPr>
                  <a:grpSpLocks/>
                </p:cNvGrpSpPr>
                <p:nvPr/>
              </p:nvGrpSpPr>
              <p:grpSpPr bwMode="auto">
                <a:xfrm>
                  <a:off x="0" y="355"/>
                  <a:ext cx="1327" cy="329"/>
                  <a:chOff x="0" y="355"/>
                  <a:chExt cx="1327" cy="329"/>
                </a:xfrm>
              </p:grpSpPr>
              <p:sp>
                <p:nvSpPr>
                  <p:cNvPr id="19464" name="Rectangle 8"/>
                  <p:cNvSpPr>
                    <a:spLocks noChangeArrowheads="1"/>
                  </p:cNvSpPr>
                  <p:nvPr/>
                </p:nvSpPr>
                <p:spPr bwMode="auto">
                  <a:xfrm>
                    <a:off x="18" y="373"/>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I</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91" name="Rectangle 35"/>
                  <p:cNvSpPr>
                    <a:spLocks noChangeArrowheads="1"/>
                  </p:cNvSpPr>
                  <p:nvPr/>
                </p:nvSpPr>
                <p:spPr bwMode="auto">
                  <a:xfrm>
                    <a:off x="0" y="35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2" name="Group 42"/>
              <p:cNvGrpSpPr>
                <a:grpSpLocks/>
              </p:cNvGrpSpPr>
              <p:nvPr/>
            </p:nvGrpSpPr>
            <p:grpSpPr bwMode="auto">
              <a:xfrm>
                <a:off x="1327" y="355"/>
                <a:ext cx="1718" cy="401"/>
                <a:chOff x="1327" y="355"/>
                <a:chExt cx="1718" cy="401"/>
              </a:xfrm>
            </p:grpSpPr>
            <p:sp>
              <p:nvSpPr>
                <p:cNvPr id="19497" name="Rectangle 41"/>
                <p:cNvSpPr>
                  <a:spLocks noChangeArrowheads="1"/>
                </p:cNvSpPr>
                <p:nvPr/>
              </p:nvSpPr>
              <p:spPr bwMode="auto">
                <a:xfrm>
                  <a:off x="1327" y="355"/>
                  <a:ext cx="1718" cy="401"/>
                </a:xfrm>
                <a:prstGeom prst="rect">
                  <a:avLst/>
                </a:prstGeom>
                <a:solidFill>
                  <a:srgbClr val="FDFEE0"/>
                </a:solidFill>
                <a:ln w="9525">
                  <a:noFill/>
                  <a:miter lim="800000"/>
                  <a:headEnd/>
                  <a:tailEnd/>
                </a:ln>
                <a:effectLst/>
              </p:spPr>
              <p:txBody>
                <a:bodyPr wrap="none"/>
                <a:lstStyle/>
                <a:p>
                  <a:endParaRPr lang="en-US"/>
                </a:p>
              </p:txBody>
            </p:sp>
            <p:grpSp>
              <p:nvGrpSpPr>
                <p:cNvPr id="13" name="Group 40"/>
                <p:cNvGrpSpPr>
                  <a:grpSpLocks/>
                </p:cNvGrpSpPr>
                <p:nvPr/>
              </p:nvGrpSpPr>
              <p:grpSpPr bwMode="auto">
                <a:xfrm>
                  <a:off x="1327" y="355"/>
                  <a:ext cx="1718" cy="329"/>
                  <a:chOff x="1327" y="355"/>
                  <a:chExt cx="1718" cy="329"/>
                </a:xfrm>
              </p:grpSpPr>
              <p:sp>
                <p:nvSpPr>
                  <p:cNvPr id="19465" name="Rectangle 9"/>
                  <p:cNvSpPr>
                    <a:spLocks noChangeArrowheads="1"/>
                  </p:cNvSpPr>
                  <p:nvPr/>
                </p:nvSpPr>
                <p:spPr bwMode="auto">
                  <a:xfrm>
                    <a:off x="1345" y="373"/>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I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495" name="Rectangle 39"/>
                  <p:cNvSpPr>
                    <a:spLocks noChangeArrowheads="1"/>
                  </p:cNvSpPr>
                  <p:nvPr/>
                </p:nvSpPr>
                <p:spPr bwMode="auto">
                  <a:xfrm>
                    <a:off x="1327" y="35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4" name="Group 46"/>
              <p:cNvGrpSpPr>
                <a:grpSpLocks/>
              </p:cNvGrpSpPr>
              <p:nvPr/>
            </p:nvGrpSpPr>
            <p:grpSpPr bwMode="auto">
              <a:xfrm>
                <a:off x="3045" y="355"/>
                <a:ext cx="1865" cy="401"/>
                <a:chOff x="3045" y="355"/>
                <a:chExt cx="1865" cy="401"/>
              </a:xfrm>
            </p:grpSpPr>
            <p:sp>
              <p:nvSpPr>
                <p:cNvPr id="19501" name="Rectangle 45"/>
                <p:cNvSpPr>
                  <a:spLocks noChangeArrowheads="1"/>
                </p:cNvSpPr>
                <p:nvPr/>
              </p:nvSpPr>
              <p:spPr bwMode="auto">
                <a:xfrm>
                  <a:off x="3045" y="355"/>
                  <a:ext cx="1865" cy="401"/>
                </a:xfrm>
                <a:prstGeom prst="rect">
                  <a:avLst/>
                </a:prstGeom>
                <a:solidFill>
                  <a:srgbClr val="EFFEE7"/>
                </a:solidFill>
                <a:ln w="9525">
                  <a:noFill/>
                  <a:miter lim="800000"/>
                  <a:headEnd/>
                  <a:tailEnd/>
                </a:ln>
                <a:effectLst/>
              </p:spPr>
              <p:txBody>
                <a:bodyPr wrap="none"/>
                <a:lstStyle/>
                <a:p>
                  <a:endParaRPr lang="en-US"/>
                </a:p>
              </p:txBody>
            </p:sp>
            <p:grpSp>
              <p:nvGrpSpPr>
                <p:cNvPr id="15" name="Group 44"/>
                <p:cNvGrpSpPr>
                  <a:grpSpLocks/>
                </p:cNvGrpSpPr>
                <p:nvPr/>
              </p:nvGrpSpPr>
              <p:grpSpPr bwMode="auto">
                <a:xfrm>
                  <a:off x="3045" y="355"/>
                  <a:ext cx="1865" cy="329"/>
                  <a:chOff x="3045" y="355"/>
                  <a:chExt cx="1865" cy="329"/>
                </a:xfrm>
              </p:grpSpPr>
              <p:sp>
                <p:nvSpPr>
                  <p:cNvPr id="19466" name="Rectangle 10"/>
                  <p:cNvSpPr>
                    <a:spLocks noChangeArrowheads="1"/>
                  </p:cNvSpPr>
                  <p:nvPr/>
                </p:nvSpPr>
                <p:spPr bwMode="auto">
                  <a:xfrm>
                    <a:off x="3063" y="373"/>
                    <a:ext cx="1829" cy="293"/>
                  </a:xfrm>
                  <a:prstGeom prst="rect">
                    <a:avLst/>
                  </a:prstGeom>
                  <a:solidFill>
                    <a:srgbClr val="EFFEE7"/>
                  </a:solidFill>
                  <a:ln w="9525">
                    <a:noFill/>
                    <a:miter lim="800000"/>
                    <a:headEnd/>
                    <a:tailEnd/>
                  </a:ln>
                  <a:effectLst/>
                </p:spPr>
                <p:txBody>
                  <a:bodyPr/>
                  <a:lstStyle/>
                  <a:p>
                    <a:pPr algn="l"/>
                    <a:r>
                      <a:rPr kumimoji="0" lang="arn-CL" sz="1800" dirty="0" smtClean="0">
                        <a:solidFill>
                          <a:srgbClr val="000080"/>
                        </a:solidFill>
                        <a:cs typeface="Times New Roman" pitchFamily="26" charset="0"/>
                      </a:rPr>
                      <a:t>I </a:t>
                    </a:r>
                    <a:r>
                      <a:rPr kumimoji="0" lang="arn-CL" sz="1800" dirty="0">
                        <a:solidFill>
                          <a:srgbClr val="000080"/>
                        </a:solidFill>
                        <a:cs typeface="Times New Roman" pitchFamily="26" charset="0"/>
                      </a:rPr>
                      <a:t>do not think</a:t>
                    </a:r>
                  </a:p>
                  <a:p>
                    <a:pPr rtl="0" eaLnBrk="0" hangingPunct="0"/>
                    <a:endParaRPr kumimoji="0" lang="ar-SA" sz="1800" dirty="0">
                      <a:cs typeface="Times New Roman" pitchFamily="26" charset="0"/>
                    </a:endParaRPr>
                  </a:p>
                </p:txBody>
              </p:sp>
              <p:sp>
                <p:nvSpPr>
                  <p:cNvPr id="19499" name="Rectangle 43"/>
                  <p:cNvSpPr>
                    <a:spLocks noChangeArrowheads="1"/>
                  </p:cNvSpPr>
                  <p:nvPr/>
                </p:nvSpPr>
                <p:spPr bwMode="auto">
                  <a:xfrm>
                    <a:off x="3045" y="355"/>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16" name="Group 50"/>
              <p:cNvGrpSpPr>
                <a:grpSpLocks/>
              </p:cNvGrpSpPr>
              <p:nvPr/>
            </p:nvGrpSpPr>
            <p:grpSpPr bwMode="auto">
              <a:xfrm>
                <a:off x="0" y="720"/>
                <a:ext cx="1327" cy="401"/>
                <a:chOff x="0" y="720"/>
                <a:chExt cx="1327" cy="401"/>
              </a:xfrm>
            </p:grpSpPr>
            <p:sp>
              <p:nvSpPr>
                <p:cNvPr id="19505" name="Rectangle 49"/>
                <p:cNvSpPr>
                  <a:spLocks noChangeArrowheads="1"/>
                </p:cNvSpPr>
                <p:nvPr/>
              </p:nvSpPr>
              <p:spPr bwMode="auto">
                <a:xfrm>
                  <a:off x="0" y="720"/>
                  <a:ext cx="1327" cy="401"/>
                </a:xfrm>
                <a:prstGeom prst="rect">
                  <a:avLst/>
                </a:prstGeom>
                <a:solidFill>
                  <a:srgbClr val="E0F7FC"/>
                </a:solidFill>
                <a:ln w="9525">
                  <a:noFill/>
                  <a:miter lim="800000"/>
                  <a:headEnd/>
                  <a:tailEnd/>
                </a:ln>
                <a:effectLst/>
              </p:spPr>
              <p:txBody>
                <a:bodyPr wrap="none"/>
                <a:lstStyle/>
                <a:p>
                  <a:endParaRPr lang="en-US"/>
                </a:p>
              </p:txBody>
            </p:sp>
            <p:grpSp>
              <p:nvGrpSpPr>
                <p:cNvPr id="17" name="Group 48"/>
                <p:cNvGrpSpPr>
                  <a:grpSpLocks/>
                </p:cNvGrpSpPr>
                <p:nvPr/>
              </p:nvGrpSpPr>
              <p:grpSpPr bwMode="auto">
                <a:xfrm>
                  <a:off x="0" y="720"/>
                  <a:ext cx="1327" cy="329"/>
                  <a:chOff x="0" y="720"/>
                  <a:chExt cx="1327" cy="329"/>
                </a:xfrm>
              </p:grpSpPr>
              <p:sp>
                <p:nvSpPr>
                  <p:cNvPr id="19467" name="Rectangle 11"/>
                  <p:cNvSpPr>
                    <a:spLocks noChangeArrowheads="1"/>
                  </p:cNvSpPr>
                  <p:nvPr/>
                </p:nvSpPr>
                <p:spPr bwMode="auto">
                  <a:xfrm>
                    <a:off x="18" y="738"/>
                    <a:ext cx="1291" cy="293"/>
                  </a:xfrm>
                  <a:prstGeom prst="rect">
                    <a:avLst/>
                  </a:prstGeom>
                  <a:solidFill>
                    <a:srgbClr val="E0F7FC"/>
                  </a:solidFill>
                  <a:ln w="9525">
                    <a:noFill/>
                    <a:miter lim="800000"/>
                    <a:headEnd/>
                    <a:tailEnd/>
                  </a:ln>
                  <a:effectLst/>
                </p:spPr>
                <p:txBody>
                  <a:bodyPr/>
                  <a:lstStyle/>
                  <a:p>
                    <a:pPr algn="l" rtl="0"/>
                    <a:r>
                      <a:rPr lang="arn-CL" dirty="0" smtClean="0">
                        <a:solidFill>
                          <a:srgbClr val="000080"/>
                        </a:solidFill>
                        <a:cs typeface="Times New Roman" pitchFamily="26" charset="0"/>
                      </a:rPr>
                      <a:t> </a:t>
                    </a:r>
                    <a:r>
                      <a:rPr lang="arn-CL" b="1" dirty="0" smtClean="0">
                        <a:solidFill>
                          <a:srgbClr val="000080"/>
                        </a:solidFill>
                        <a:cs typeface="Times New Roman" pitchFamily="26" charset="0"/>
                      </a:rPr>
                      <a:t>You</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03" name="Rectangle 47"/>
                  <p:cNvSpPr>
                    <a:spLocks noChangeArrowheads="1"/>
                  </p:cNvSpPr>
                  <p:nvPr/>
                </p:nvSpPr>
                <p:spPr bwMode="auto">
                  <a:xfrm>
                    <a:off x="0" y="720"/>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8" name="Group 54"/>
              <p:cNvGrpSpPr>
                <a:grpSpLocks/>
              </p:cNvGrpSpPr>
              <p:nvPr/>
            </p:nvGrpSpPr>
            <p:grpSpPr bwMode="auto">
              <a:xfrm>
                <a:off x="1327" y="720"/>
                <a:ext cx="1718" cy="401"/>
                <a:chOff x="1327" y="720"/>
                <a:chExt cx="1718" cy="401"/>
              </a:xfrm>
            </p:grpSpPr>
            <p:sp>
              <p:nvSpPr>
                <p:cNvPr id="19509" name="Rectangle 53"/>
                <p:cNvSpPr>
                  <a:spLocks noChangeArrowheads="1"/>
                </p:cNvSpPr>
                <p:nvPr/>
              </p:nvSpPr>
              <p:spPr bwMode="auto">
                <a:xfrm>
                  <a:off x="1327" y="720"/>
                  <a:ext cx="1718" cy="401"/>
                </a:xfrm>
                <a:prstGeom prst="rect">
                  <a:avLst/>
                </a:prstGeom>
                <a:solidFill>
                  <a:srgbClr val="FDFEE0"/>
                </a:solidFill>
                <a:ln w="9525">
                  <a:noFill/>
                  <a:miter lim="800000"/>
                  <a:headEnd/>
                  <a:tailEnd/>
                </a:ln>
                <a:effectLst/>
              </p:spPr>
              <p:txBody>
                <a:bodyPr wrap="none"/>
                <a:lstStyle/>
                <a:p>
                  <a:endParaRPr lang="en-US"/>
                </a:p>
              </p:txBody>
            </p:sp>
            <p:grpSp>
              <p:nvGrpSpPr>
                <p:cNvPr id="19" name="Group 52"/>
                <p:cNvGrpSpPr>
                  <a:grpSpLocks/>
                </p:cNvGrpSpPr>
                <p:nvPr/>
              </p:nvGrpSpPr>
              <p:grpSpPr bwMode="auto">
                <a:xfrm>
                  <a:off x="1327" y="720"/>
                  <a:ext cx="1718" cy="329"/>
                  <a:chOff x="1327" y="720"/>
                  <a:chExt cx="1718" cy="329"/>
                </a:xfrm>
              </p:grpSpPr>
              <p:sp>
                <p:nvSpPr>
                  <p:cNvPr id="19468" name="Rectangle 12"/>
                  <p:cNvSpPr>
                    <a:spLocks noChangeArrowheads="1"/>
                  </p:cNvSpPr>
                  <p:nvPr/>
                </p:nvSpPr>
                <p:spPr bwMode="auto">
                  <a:xfrm>
                    <a:off x="1345" y="738"/>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you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 </a:t>
                    </a:r>
                    <a:endParaRPr kumimoji="0" lang="arn-CL" sz="1800" dirty="0">
                      <a:solidFill>
                        <a:srgbClr val="000080"/>
                      </a:solidFill>
                      <a:cs typeface="Times New Roman" pitchFamily="26" charset="0"/>
                    </a:endParaRPr>
                  </a:p>
                  <a:p>
                    <a:pPr algn="l" rtl="0" eaLnBrk="0" hangingPunct="0"/>
                    <a:endParaRPr kumimoji="0" lang="ar-SA" sz="1800" dirty="0">
                      <a:cs typeface="Times New Roman" pitchFamily="26" charset="0"/>
                    </a:endParaRPr>
                  </a:p>
                </p:txBody>
              </p:sp>
              <p:sp>
                <p:nvSpPr>
                  <p:cNvPr id="19507" name="Rectangle 51"/>
                  <p:cNvSpPr>
                    <a:spLocks noChangeArrowheads="1"/>
                  </p:cNvSpPr>
                  <p:nvPr/>
                </p:nvSpPr>
                <p:spPr bwMode="auto">
                  <a:xfrm>
                    <a:off x="1327" y="720"/>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20" name="Group 58"/>
              <p:cNvGrpSpPr>
                <a:grpSpLocks/>
              </p:cNvGrpSpPr>
              <p:nvPr/>
            </p:nvGrpSpPr>
            <p:grpSpPr bwMode="auto">
              <a:xfrm>
                <a:off x="3045" y="720"/>
                <a:ext cx="1865" cy="401"/>
                <a:chOff x="3045" y="720"/>
                <a:chExt cx="1865" cy="401"/>
              </a:xfrm>
            </p:grpSpPr>
            <p:sp>
              <p:nvSpPr>
                <p:cNvPr id="19513" name="Rectangle 57"/>
                <p:cNvSpPr>
                  <a:spLocks noChangeArrowheads="1"/>
                </p:cNvSpPr>
                <p:nvPr/>
              </p:nvSpPr>
              <p:spPr bwMode="auto">
                <a:xfrm>
                  <a:off x="3045" y="720"/>
                  <a:ext cx="1865" cy="401"/>
                </a:xfrm>
                <a:prstGeom prst="rect">
                  <a:avLst/>
                </a:prstGeom>
                <a:solidFill>
                  <a:srgbClr val="EFFEE7"/>
                </a:solidFill>
                <a:ln w="9525">
                  <a:noFill/>
                  <a:miter lim="800000"/>
                  <a:headEnd/>
                  <a:tailEnd/>
                </a:ln>
                <a:effectLst/>
              </p:spPr>
              <p:txBody>
                <a:bodyPr wrap="none"/>
                <a:lstStyle/>
                <a:p>
                  <a:endParaRPr lang="en-US"/>
                </a:p>
              </p:txBody>
            </p:sp>
            <p:grpSp>
              <p:nvGrpSpPr>
                <p:cNvPr id="21" name="Group 56"/>
                <p:cNvGrpSpPr>
                  <a:grpSpLocks/>
                </p:cNvGrpSpPr>
                <p:nvPr/>
              </p:nvGrpSpPr>
              <p:grpSpPr bwMode="auto">
                <a:xfrm>
                  <a:off x="3045" y="720"/>
                  <a:ext cx="1865" cy="329"/>
                  <a:chOff x="3045" y="720"/>
                  <a:chExt cx="1865" cy="329"/>
                </a:xfrm>
              </p:grpSpPr>
              <p:sp>
                <p:nvSpPr>
                  <p:cNvPr id="19469" name="Rectangle 13"/>
                  <p:cNvSpPr>
                    <a:spLocks noChangeArrowheads="1"/>
                  </p:cNvSpPr>
                  <p:nvPr/>
                </p:nvSpPr>
                <p:spPr bwMode="auto">
                  <a:xfrm>
                    <a:off x="3063" y="738"/>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You </a:t>
                    </a:r>
                    <a:r>
                      <a:rPr kumimoji="0" lang="arn-CL" sz="1800" dirty="0">
                        <a:solidFill>
                          <a:srgbClr val="000080"/>
                        </a:solidFill>
                        <a:cs typeface="Times New Roman" pitchFamily="26" charset="0"/>
                      </a:rPr>
                      <a:t>don't think</a:t>
                    </a:r>
                  </a:p>
                  <a:p>
                    <a:pPr algn="l" rtl="0" eaLnBrk="0" hangingPunct="0"/>
                    <a:endParaRPr kumimoji="0" lang="ar-SA" sz="1800" dirty="0">
                      <a:cs typeface="Times New Roman" pitchFamily="26" charset="0"/>
                    </a:endParaRPr>
                  </a:p>
                </p:txBody>
              </p:sp>
              <p:sp>
                <p:nvSpPr>
                  <p:cNvPr id="19511" name="Rectangle 55"/>
                  <p:cNvSpPr>
                    <a:spLocks noChangeArrowheads="1"/>
                  </p:cNvSpPr>
                  <p:nvPr/>
                </p:nvSpPr>
                <p:spPr bwMode="auto">
                  <a:xfrm>
                    <a:off x="3045" y="720"/>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22" name="Group 62"/>
              <p:cNvGrpSpPr>
                <a:grpSpLocks/>
              </p:cNvGrpSpPr>
              <p:nvPr/>
            </p:nvGrpSpPr>
            <p:grpSpPr bwMode="auto">
              <a:xfrm>
                <a:off x="0" y="1085"/>
                <a:ext cx="1327" cy="401"/>
                <a:chOff x="0" y="1085"/>
                <a:chExt cx="1327" cy="401"/>
              </a:xfrm>
            </p:grpSpPr>
            <p:sp>
              <p:nvSpPr>
                <p:cNvPr id="19517" name="Rectangle 61"/>
                <p:cNvSpPr>
                  <a:spLocks noChangeArrowheads="1"/>
                </p:cNvSpPr>
                <p:nvPr/>
              </p:nvSpPr>
              <p:spPr bwMode="auto">
                <a:xfrm>
                  <a:off x="0" y="1085"/>
                  <a:ext cx="1327" cy="401"/>
                </a:xfrm>
                <a:prstGeom prst="rect">
                  <a:avLst/>
                </a:prstGeom>
                <a:solidFill>
                  <a:srgbClr val="E0F7FC"/>
                </a:solidFill>
                <a:ln w="9525">
                  <a:noFill/>
                  <a:miter lim="800000"/>
                  <a:headEnd/>
                  <a:tailEnd/>
                </a:ln>
                <a:effectLst/>
              </p:spPr>
              <p:txBody>
                <a:bodyPr wrap="none"/>
                <a:lstStyle/>
                <a:p>
                  <a:endParaRPr lang="en-US"/>
                </a:p>
              </p:txBody>
            </p:sp>
            <p:grpSp>
              <p:nvGrpSpPr>
                <p:cNvPr id="23" name="Group 60"/>
                <p:cNvGrpSpPr>
                  <a:grpSpLocks/>
                </p:cNvGrpSpPr>
                <p:nvPr/>
              </p:nvGrpSpPr>
              <p:grpSpPr bwMode="auto">
                <a:xfrm>
                  <a:off x="0" y="1085"/>
                  <a:ext cx="1327" cy="329"/>
                  <a:chOff x="0" y="1085"/>
                  <a:chExt cx="1327" cy="329"/>
                </a:xfrm>
              </p:grpSpPr>
              <p:sp>
                <p:nvSpPr>
                  <p:cNvPr id="19470" name="Rectangle 14"/>
                  <p:cNvSpPr>
                    <a:spLocks noChangeArrowheads="1"/>
                  </p:cNvSpPr>
                  <p:nvPr/>
                </p:nvSpPr>
                <p:spPr bwMode="auto">
                  <a:xfrm>
                    <a:off x="18" y="1103"/>
                    <a:ext cx="1291" cy="293"/>
                  </a:xfrm>
                  <a:prstGeom prst="rect">
                    <a:avLst/>
                  </a:prstGeom>
                  <a:solidFill>
                    <a:srgbClr val="E0F7FC"/>
                  </a:solidFill>
                  <a:ln w="9525">
                    <a:noFill/>
                    <a:miter lim="800000"/>
                    <a:headEnd/>
                    <a:tailEnd/>
                  </a:ln>
                  <a:effectLst/>
                </p:spPr>
                <p:txBody>
                  <a:bodyPr/>
                  <a:lstStyle/>
                  <a:p>
                    <a:pPr algn="l" rtl="0"/>
                    <a:r>
                      <a:rPr kumimoji="0" lang="arn-CL" sz="1800" b="1" dirty="0" smtClean="0">
                        <a:solidFill>
                          <a:srgbClr val="000080"/>
                        </a:solidFill>
                        <a:cs typeface="Times New Roman" pitchFamily="26" charset="0"/>
                      </a:rPr>
                      <a:t>he</a:t>
                    </a:r>
                    <a:r>
                      <a:rPr kumimoji="0" lang="arn-CL" sz="1800" b="1" dirty="0">
                        <a:solidFill>
                          <a:srgbClr val="000080"/>
                        </a:solidFill>
                        <a:cs typeface="Times New Roman" pitchFamily="26" charset="0"/>
                      </a:rPr>
                      <a:t>, she, it</a:t>
                    </a:r>
                    <a:r>
                      <a:rPr kumimoji="0" lang="ar-SA" sz="1800" dirty="0">
                        <a:solidFill>
                          <a:srgbClr val="000080"/>
                        </a:solidFill>
                        <a:cs typeface="Times New Roman" pitchFamily="26" charset="0"/>
                      </a:rPr>
                      <a:t> </a:t>
                    </a:r>
                    <a:r>
                      <a:rPr kumimoji="0" lang="en-US" sz="1800" dirty="0" smtClean="0">
                        <a:solidFill>
                          <a:srgbClr val="000080"/>
                        </a:solidFill>
                        <a:cs typeface="Times New Roman" pitchFamily="26" charset="0"/>
                      </a:rPr>
                      <a:t>thinks </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15" name="Rectangle 59"/>
                  <p:cNvSpPr>
                    <a:spLocks noChangeArrowheads="1"/>
                  </p:cNvSpPr>
                  <p:nvPr/>
                </p:nvSpPr>
                <p:spPr bwMode="auto">
                  <a:xfrm>
                    <a:off x="0" y="108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24" name="Group 66"/>
              <p:cNvGrpSpPr>
                <a:grpSpLocks/>
              </p:cNvGrpSpPr>
              <p:nvPr/>
            </p:nvGrpSpPr>
            <p:grpSpPr bwMode="auto">
              <a:xfrm>
                <a:off x="1327" y="1085"/>
                <a:ext cx="1718" cy="401"/>
                <a:chOff x="1327" y="1085"/>
                <a:chExt cx="1718" cy="401"/>
              </a:xfrm>
            </p:grpSpPr>
            <p:sp>
              <p:nvSpPr>
                <p:cNvPr id="19521" name="Rectangle 65"/>
                <p:cNvSpPr>
                  <a:spLocks noChangeArrowheads="1"/>
                </p:cNvSpPr>
                <p:nvPr/>
              </p:nvSpPr>
              <p:spPr bwMode="auto">
                <a:xfrm>
                  <a:off x="1327" y="1085"/>
                  <a:ext cx="1718" cy="401"/>
                </a:xfrm>
                <a:prstGeom prst="rect">
                  <a:avLst/>
                </a:prstGeom>
                <a:solidFill>
                  <a:srgbClr val="FDFEE0"/>
                </a:solidFill>
                <a:ln w="9525">
                  <a:noFill/>
                  <a:miter lim="800000"/>
                  <a:headEnd/>
                  <a:tailEnd/>
                </a:ln>
                <a:effectLst/>
              </p:spPr>
              <p:txBody>
                <a:bodyPr wrap="none"/>
                <a:lstStyle/>
                <a:p>
                  <a:endParaRPr lang="en-US"/>
                </a:p>
              </p:txBody>
            </p:sp>
            <p:grpSp>
              <p:nvGrpSpPr>
                <p:cNvPr id="25" name="Group 64"/>
                <p:cNvGrpSpPr>
                  <a:grpSpLocks/>
                </p:cNvGrpSpPr>
                <p:nvPr/>
              </p:nvGrpSpPr>
              <p:grpSpPr bwMode="auto">
                <a:xfrm>
                  <a:off x="1327" y="1085"/>
                  <a:ext cx="1718" cy="329"/>
                  <a:chOff x="1327" y="1085"/>
                  <a:chExt cx="1718" cy="329"/>
                </a:xfrm>
              </p:grpSpPr>
              <p:sp>
                <p:nvSpPr>
                  <p:cNvPr id="19471" name="Rectangle 15"/>
                  <p:cNvSpPr>
                    <a:spLocks noChangeArrowheads="1"/>
                  </p:cNvSpPr>
                  <p:nvPr/>
                </p:nvSpPr>
                <p:spPr bwMode="auto">
                  <a:xfrm>
                    <a:off x="1345" y="1103"/>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Does </a:t>
                    </a:r>
                    <a:r>
                      <a:rPr kumimoji="0" lang="arn-CL" sz="1800" dirty="0">
                        <a:solidFill>
                          <a:srgbClr val="000080"/>
                        </a:solidFill>
                        <a:cs typeface="Times New Roman" pitchFamily="26" charset="0"/>
                      </a:rPr>
                      <a:t>he, she, it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19" name="Rectangle 63"/>
                  <p:cNvSpPr>
                    <a:spLocks noChangeArrowheads="1"/>
                  </p:cNvSpPr>
                  <p:nvPr/>
                </p:nvSpPr>
                <p:spPr bwMode="auto">
                  <a:xfrm>
                    <a:off x="1327" y="108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26" name="Group 70"/>
              <p:cNvGrpSpPr>
                <a:grpSpLocks/>
              </p:cNvGrpSpPr>
              <p:nvPr/>
            </p:nvGrpSpPr>
            <p:grpSpPr bwMode="auto">
              <a:xfrm>
                <a:off x="3045" y="1085"/>
                <a:ext cx="1865" cy="401"/>
                <a:chOff x="3045" y="1085"/>
                <a:chExt cx="1865" cy="401"/>
              </a:xfrm>
            </p:grpSpPr>
            <p:sp>
              <p:nvSpPr>
                <p:cNvPr id="19525" name="Rectangle 69"/>
                <p:cNvSpPr>
                  <a:spLocks noChangeArrowheads="1"/>
                </p:cNvSpPr>
                <p:nvPr/>
              </p:nvSpPr>
              <p:spPr bwMode="auto">
                <a:xfrm>
                  <a:off x="3045" y="1085"/>
                  <a:ext cx="1865" cy="401"/>
                </a:xfrm>
                <a:prstGeom prst="rect">
                  <a:avLst/>
                </a:prstGeom>
                <a:solidFill>
                  <a:srgbClr val="EFFEE7"/>
                </a:solidFill>
                <a:ln w="9525">
                  <a:noFill/>
                  <a:miter lim="800000"/>
                  <a:headEnd/>
                  <a:tailEnd/>
                </a:ln>
                <a:effectLst/>
              </p:spPr>
              <p:txBody>
                <a:bodyPr wrap="none"/>
                <a:lstStyle/>
                <a:p>
                  <a:endParaRPr lang="en-US"/>
                </a:p>
              </p:txBody>
            </p:sp>
            <p:grpSp>
              <p:nvGrpSpPr>
                <p:cNvPr id="27" name="Group 68"/>
                <p:cNvGrpSpPr>
                  <a:grpSpLocks/>
                </p:cNvGrpSpPr>
                <p:nvPr/>
              </p:nvGrpSpPr>
              <p:grpSpPr bwMode="auto">
                <a:xfrm>
                  <a:off x="3045" y="1085"/>
                  <a:ext cx="1865" cy="329"/>
                  <a:chOff x="3045" y="1085"/>
                  <a:chExt cx="1865" cy="329"/>
                </a:xfrm>
              </p:grpSpPr>
              <p:sp>
                <p:nvSpPr>
                  <p:cNvPr id="19472" name="Rectangle 16"/>
                  <p:cNvSpPr>
                    <a:spLocks noChangeArrowheads="1"/>
                  </p:cNvSpPr>
                  <p:nvPr/>
                </p:nvSpPr>
                <p:spPr bwMode="auto">
                  <a:xfrm>
                    <a:off x="3063" y="1103"/>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He</a:t>
                    </a:r>
                    <a:r>
                      <a:rPr kumimoji="0" lang="arn-CL" sz="1800" dirty="0">
                        <a:solidFill>
                          <a:srgbClr val="000080"/>
                        </a:solidFill>
                        <a:cs typeface="Times New Roman" pitchFamily="26" charset="0"/>
                      </a:rPr>
                      <a:t>, she, it doesn't think</a:t>
                    </a:r>
                  </a:p>
                  <a:p>
                    <a:pPr rtl="0" eaLnBrk="0" hangingPunct="0"/>
                    <a:endParaRPr kumimoji="0" lang="ar-SA" sz="1800" dirty="0">
                      <a:cs typeface="Times New Roman" pitchFamily="26" charset="0"/>
                    </a:endParaRPr>
                  </a:p>
                </p:txBody>
              </p:sp>
              <p:sp>
                <p:nvSpPr>
                  <p:cNvPr id="19523" name="Rectangle 67"/>
                  <p:cNvSpPr>
                    <a:spLocks noChangeArrowheads="1"/>
                  </p:cNvSpPr>
                  <p:nvPr/>
                </p:nvSpPr>
                <p:spPr bwMode="auto">
                  <a:xfrm>
                    <a:off x="3045" y="1085"/>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28" name="Group 74"/>
              <p:cNvGrpSpPr>
                <a:grpSpLocks/>
              </p:cNvGrpSpPr>
              <p:nvPr/>
            </p:nvGrpSpPr>
            <p:grpSpPr bwMode="auto">
              <a:xfrm>
                <a:off x="0" y="1450"/>
                <a:ext cx="1340" cy="401"/>
                <a:chOff x="0" y="1450"/>
                <a:chExt cx="1340" cy="401"/>
              </a:xfrm>
            </p:grpSpPr>
            <p:sp>
              <p:nvSpPr>
                <p:cNvPr id="19529" name="Rectangle 73"/>
                <p:cNvSpPr>
                  <a:spLocks noChangeArrowheads="1"/>
                </p:cNvSpPr>
                <p:nvPr/>
              </p:nvSpPr>
              <p:spPr bwMode="auto">
                <a:xfrm>
                  <a:off x="0" y="1450"/>
                  <a:ext cx="1327" cy="401"/>
                </a:xfrm>
                <a:prstGeom prst="rect">
                  <a:avLst/>
                </a:prstGeom>
                <a:solidFill>
                  <a:srgbClr val="E0F7FC"/>
                </a:solidFill>
                <a:ln w="9525">
                  <a:noFill/>
                  <a:miter lim="800000"/>
                  <a:headEnd/>
                  <a:tailEnd/>
                </a:ln>
                <a:effectLst/>
              </p:spPr>
              <p:txBody>
                <a:bodyPr wrap="none"/>
                <a:lstStyle/>
                <a:p>
                  <a:endParaRPr lang="en-US"/>
                </a:p>
              </p:txBody>
            </p:sp>
            <p:grpSp>
              <p:nvGrpSpPr>
                <p:cNvPr id="29" name="Group 72"/>
                <p:cNvGrpSpPr>
                  <a:grpSpLocks/>
                </p:cNvGrpSpPr>
                <p:nvPr/>
              </p:nvGrpSpPr>
              <p:grpSpPr bwMode="auto">
                <a:xfrm>
                  <a:off x="0" y="1450"/>
                  <a:ext cx="1340" cy="329"/>
                  <a:chOff x="0" y="1450"/>
                  <a:chExt cx="1340" cy="329"/>
                </a:xfrm>
              </p:grpSpPr>
              <p:sp>
                <p:nvSpPr>
                  <p:cNvPr id="19473" name="Rectangle 17"/>
                  <p:cNvSpPr>
                    <a:spLocks noChangeArrowheads="1"/>
                  </p:cNvSpPr>
                  <p:nvPr/>
                </p:nvSpPr>
                <p:spPr bwMode="auto">
                  <a:xfrm>
                    <a:off x="49" y="1485"/>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We</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27" name="Rectangle 71"/>
                  <p:cNvSpPr>
                    <a:spLocks noChangeArrowheads="1"/>
                  </p:cNvSpPr>
                  <p:nvPr/>
                </p:nvSpPr>
                <p:spPr bwMode="auto">
                  <a:xfrm>
                    <a:off x="0" y="1450"/>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30" name="Group 78"/>
              <p:cNvGrpSpPr>
                <a:grpSpLocks/>
              </p:cNvGrpSpPr>
              <p:nvPr/>
            </p:nvGrpSpPr>
            <p:grpSpPr bwMode="auto">
              <a:xfrm>
                <a:off x="1327" y="1450"/>
                <a:ext cx="1718" cy="401"/>
                <a:chOff x="1327" y="1450"/>
                <a:chExt cx="1718" cy="401"/>
              </a:xfrm>
            </p:grpSpPr>
            <p:sp>
              <p:nvSpPr>
                <p:cNvPr id="19533" name="Rectangle 77"/>
                <p:cNvSpPr>
                  <a:spLocks noChangeArrowheads="1"/>
                </p:cNvSpPr>
                <p:nvPr/>
              </p:nvSpPr>
              <p:spPr bwMode="auto">
                <a:xfrm>
                  <a:off x="1327" y="1450"/>
                  <a:ext cx="1718" cy="401"/>
                </a:xfrm>
                <a:prstGeom prst="rect">
                  <a:avLst/>
                </a:prstGeom>
                <a:solidFill>
                  <a:srgbClr val="FDFEE0"/>
                </a:solidFill>
                <a:ln w="9525">
                  <a:noFill/>
                  <a:miter lim="800000"/>
                  <a:headEnd/>
                  <a:tailEnd/>
                </a:ln>
                <a:effectLst/>
              </p:spPr>
              <p:txBody>
                <a:bodyPr wrap="none"/>
                <a:lstStyle/>
                <a:p>
                  <a:endParaRPr lang="en-US"/>
                </a:p>
              </p:txBody>
            </p:sp>
            <p:grpSp>
              <p:nvGrpSpPr>
                <p:cNvPr id="31" name="Group 76"/>
                <p:cNvGrpSpPr>
                  <a:grpSpLocks/>
                </p:cNvGrpSpPr>
                <p:nvPr/>
              </p:nvGrpSpPr>
              <p:grpSpPr bwMode="auto">
                <a:xfrm>
                  <a:off x="1327" y="1450"/>
                  <a:ext cx="1718" cy="329"/>
                  <a:chOff x="1327" y="1450"/>
                  <a:chExt cx="1718" cy="329"/>
                </a:xfrm>
              </p:grpSpPr>
              <p:sp>
                <p:nvSpPr>
                  <p:cNvPr id="19474" name="Rectangle 18"/>
                  <p:cNvSpPr>
                    <a:spLocks noChangeArrowheads="1"/>
                  </p:cNvSpPr>
                  <p:nvPr/>
                </p:nvSpPr>
                <p:spPr bwMode="auto">
                  <a:xfrm>
                    <a:off x="1345" y="1468"/>
                    <a:ext cx="1682" cy="293"/>
                  </a:xfrm>
                  <a:prstGeom prst="rect">
                    <a:avLst/>
                  </a:prstGeom>
                  <a:solidFill>
                    <a:srgbClr val="FDFEE0"/>
                  </a:solidFill>
                  <a:ln w="9525">
                    <a:noFill/>
                    <a:miter lim="800000"/>
                    <a:headEnd/>
                    <a:tailEnd/>
                  </a:ln>
                  <a:effectLst/>
                </p:spPr>
                <p:txBody>
                  <a:bodyPr/>
                  <a:lstStyle/>
                  <a:p>
                    <a:pPr algn="l"/>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we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31" name="Rectangle 75"/>
                  <p:cNvSpPr>
                    <a:spLocks noChangeArrowheads="1"/>
                  </p:cNvSpPr>
                  <p:nvPr/>
                </p:nvSpPr>
                <p:spPr bwMode="auto">
                  <a:xfrm>
                    <a:off x="1327" y="1450"/>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9488" name="Group 82"/>
              <p:cNvGrpSpPr>
                <a:grpSpLocks/>
              </p:cNvGrpSpPr>
              <p:nvPr/>
            </p:nvGrpSpPr>
            <p:grpSpPr bwMode="auto">
              <a:xfrm>
                <a:off x="3045" y="1450"/>
                <a:ext cx="1865" cy="401"/>
                <a:chOff x="3045" y="1450"/>
                <a:chExt cx="1865" cy="401"/>
              </a:xfrm>
            </p:grpSpPr>
            <p:sp>
              <p:nvSpPr>
                <p:cNvPr id="19537" name="Rectangle 81"/>
                <p:cNvSpPr>
                  <a:spLocks noChangeArrowheads="1"/>
                </p:cNvSpPr>
                <p:nvPr/>
              </p:nvSpPr>
              <p:spPr bwMode="auto">
                <a:xfrm>
                  <a:off x="3045" y="1450"/>
                  <a:ext cx="1865" cy="401"/>
                </a:xfrm>
                <a:prstGeom prst="rect">
                  <a:avLst/>
                </a:prstGeom>
                <a:solidFill>
                  <a:srgbClr val="EFFEE7"/>
                </a:solidFill>
                <a:ln w="9525">
                  <a:noFill/>
                  <a:miter lim="800000"/>
                  <a:headEnd/>
                  <a:tailEnd/>
                </a:ln>
                <a:effectLst/>
              </p:spPr>
              <p:txBody>
                <a:bodyPr wrap="none"/>
                <a:lstStyle/>
                <a:p>
                  <a:endParaRPr lang="en-US"/>
                </a:p>
              </p:txBody>
            </p:sp>
            <p:grpSp>
              <p:nvGrpSpPr>
                <p:cNvPr id="19490" name="Group 80"/>
                <p:cNvGrpSpPr>
                  <a:grpSpLocks/>
                </p:cNvGrpSpPr>
                <p:nvPr/>
              </p:nvGrpSpPr>
              <p:grpSpPr bwMode="auto">
                <a:xfrm>
                  <a:off x="3045" y="1450"/>
                  <a:ext cx="1865" cy="329"/>
                  <a:chOff x="3045" y="1450"/>
                  <a:chExt cx="1865" cy="329"/>
                </a:xfrm>
              </p:grpSpPr>
              <p:sp>
                <p:nvSpPr>
                  <p:cNvPr id="19475" name="Rectangle 19"/>
                  <p:cNvSpPr>
                    <a:spLocks noChangeArrowheads="1"/>
                  </p:cNvSpPr>
                  <p:nvPr/>
                </p:nvSpPr>
                <p:spPr bwMode="auto">
                  <a:xfrm>
                    <a:off x="3063" y="1468"/>
                    <a:ext cx="1829" cy="293"/>
                  </a:xfrm>
                  <a:prstGeom prst="rect">
                    <a:avLst/>
                  </a:prstGeom>
                  <a:solidFill>
                    <a:srgbClr val="EFFEE7"/>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We </a:t>
                    </a:r>
                    <a:r>
                      <a:rPr kumimoji="0" lang="arn-CL" sz="1800" dirty="0">
                        <a:solidFill>
                          <a:srgbClr val="000080"/>
                        </a:solidFill>
                        <a:cs typeface="Times New Roman" pitchFamily="26" charset="0"/>
                      </a:rPr>
                      <a:t>don't think</a:t>
                    </a:r>
                  </a:p>
                  <a:p>
                    <a:pPr rtl="0" eaLnBrk="0" hangingPunct="0"/>
                    <a:endParaRPr kumimoji="0" lang="ar-SA" sz="1800" dirty="0">
                      <a:cs typeface="Times New Roman" pitchFamily="26" charset="0"/>
                    </a:endParaRPr>
                  </a:p>
                </p:txBody>
              </p:sp>
              <p:sp>
                <p:nvSpPr>
                  <p:cNvPr id="19535" name="Rectangle 79"/>
                  <p:cNvSpPr>
                    <a:spLocks noChangeArrowheads="1"/>
                  </p:cNvSpPr>
                  <p:nvPr/>
                </p:nvSpPr>
                <p:spPr bwMode="auto">
                  <a:xfrm>
                    <a:off x="3045" y="1450"/>
                    <a:ext cx="1865" cy="329"/>
                  </a:xfrm>
                  <a:prstGeom prst="rect">
                    <a:avLst/>
                  </a:prstGeom>
                  <a:noFill/>
                  <a:ln w="7">
                    <a:solidFill>
                      <a:srgbClr val="A0A0A0"/>
                    </a:solidFill>
                    <a:miter lim="800000"/>
                    <a:headEnd/>
                    <a:tailEnd/>
                  </a:ln>
                  <a:effectLst/>
                </p:spPr>
                <p:txBody>
                  <a:bodyPr wrap="none"/>
                  <a:lstStyle/>
                  <a:p>
                    <a:endParaRPr lang="en-US"/>
                  </a:p>
                </p:txBody>
              </p:sp>
            </p:grpSp>
          </p:grpSp>
          <p:grpSp>
            <p:nvGrpSpPr>
              <p:cNvPr id="19492" name="Group 86"/>
              <p:cNvGrpSpPr>
                <a:grpSpLocks/>
              </p:cNvGrpSpPr>
              <p:nvPr/>
            </p:nvGrpSpPr>
            <p:grpSpPr bwMode="auto">
              <a:xfrm>
                <a:off x="0" y="1815"/>
                <a:ext cx="1327" cy="401"/>
                <a:chOff x="0" y="1815"/>
                <a:chExt cx="1327" cy="401"/>
              </a:xfrm>
            </p:grpSpPr>
            <p:sp>
              <p:nvSpPr>
                <p:cNvPr id="19541" name="Rectangle 85"/>
                <p:cNvSpPr>
                  <a:spLocks noChangeArrowheads="1"/>
                </p:cNvSpPr>
                <p:nvPr/>
              </p:nvSpPr>
              <p:spPr bwMode="auto">
                <a:xfrm>
                  <a:off x="0" y="1815"/>
                  <a:ext cx="1327" cy="401"/>
                </a:xfrm>
                <a:prstGeom prst="rect">
                  <a:avLst/>
                </a:prstGeom>
                <a:solidFill>
                  <a:srgbClr val="E0F7FC"/>
                </a:solidFill>
                <a:ln w="9525">
                  <a:noFill/>
                  <a:miter lim="800000"/>
                  <a:headEnd/>
                  <a:tailEnd/>
                </a:ln>
                <a:effectLst/>
              </p:spPr>
              <p:txBody>
                <a:bodyPr wrap="none"/>
                <a:lstStyle/>
                <a:p>
                  <a:endParaRPr lang="en-US"/>
                </a:p>
              </p:txBody>
            </p:sp>
            <p:grpSp>
              <p:nvGrpSpPr>
                <p:cNvPr id="19494" name="Group 84"/>
                <p:cNvGrpSpPr>
                  <a:grpSpLocks/>
                </p:cNvGrpSpPr>
                <p:nvPr/>
              </p:nvGrpSpPr>
              <p:grpSpPr bwMode="auto">
                <a:xfrm>
                  <a:off x="0" y="1815"/>
                  <a:ext cx="1327" cy="329"/>
                  <a:chOff x="0" y="1815"/>
                  <a:chExt cx="1327" cy="329"/>
                </a:xfrm>
              </p:grpSpPr>
              <p:sp>
                <p:nvSpPr>
                  <p:cNvPr id="19476" name="Rectangle 20"/>
                  <p:cNvSpPr>
                    <a:spLocks noChangeArrowheads="1"/>
                  </p:cNvSpPr>
                  <p:nvPr/>
                </p:nvSpPr>
                <p:spPr bwMode="auto">
                  <a:xfrm>
                    <a:off x="18" y="1833"/>
                    <a:ext cx="1291" cy="293"/>
                  </a:xfrm>
                  <a:prstGeom prst="rect">
                    <a:avLst/>
                  </a:prstGeom>
                  <a:solidFill>
                    <a:srgbClr val="E0F7FC"/>
                  </a:solidFill>
                  <a:ln w="9525">
                    <a:noFill/>
                    <a:miter lim="800000"/>
                    <a:headEnd/>
                    <a:tailEnd/>
                  </a:ln>
                  <a:effectLst/>
                </p:spPr>
                <p:txBody>
                  <a:bodyPr/>
                  <a:lstStyle/>
                  <a:p>
                    <a:pPr algn="l" rtl="0"/>
                    <a:r>
                      <a:rPr lang="arn-CL" b="1" dirty="0" smtClean="0">
                        <a:solidFill>
                          <a:srgbClr val="000080"/>
                        </a:solidFill>
                        <a:cs typeface="Times New Roman" pitchFamily="26" charset="0"/>
                      </a:rPr>
                      <a:t>You</a:t>
                    </a:r>
                    <a:r>
                      <a:rPr lang="en-US" b="1" dirty="0" smtClean="0">
                        <a:solidFill>
                          <a:srgbClr val="000080"/>
                        </a:solidFill>
                        <a:cs typeface="Times New Roman" pitchFamily="26" charset="0"/>
                      </a:rPr>
                      <a:t> </a:t>
                    </a:r>
                    <a:r>
                      <a:rPr kumimoji="0" lang="arn-CL" sz="1800" dirty="0" smtClean="0">
                        <a:solidFill>
                          <a:srgbClr val="000080"/>
                        </a:solidFill>
                        <a:cs typeface="Times New Roman" pitchFamily="26" charset="0"/>
                      </a:rPr>
                      <a:t>think</a:t>
                    </a:r>
                    <a:endParaRPr kumimoji="0" lang="ar-SA"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39" name="Rectangle 83"/>
                  <p:cNvSpPr>
                    <a:spLocks noChangeArrowheads="1"/>
                  </p:cNvSpPr>
                  <p:nvPr/>
                </p:nvSpPr>
                <p:spPr bwMode="auto">
                  <a:xfrm>
                    <a:off x="0" y="1815"/>
                    <a:ext cx="1327" cy="329"/>
                  </a:xfrm>
                  <a:prstGeom prst="rect">
                    <a:avLst/>
                  </a:prstGeom>
                  <a:noFill/>
                  <a:ln w="7">
                    <a:solidFill>
                      <a:srgbClr val="A0A0A0"/>
                    </a:solidFill>
                    <a:miter lim="800000"/>
                    <a:headEnd/>
                    <a:tailEnd/>
                  </a:ln>
                  <a:effectLst/>
                </p:spPr>
                <p:txBody>
                  <a:bodyPr wrap="none"/>
                  <a:lstStyle/>
                  <a:p>
                    <a:endParaRPr lang="en-US"/>
                  </a:p>
                </p:txBody>
              </p:sp>
            </p:grpSp>
          </p:grpSp>
          <p:grpSp>
            <p:nvGrpSpPr>
              <p:cNvPr id="19496" name="Group 90"/>
              <p:cNvGrpSpPr>
                <a:grpSpLocks/>
              </p:cNvGrpSpPr>
              <p:nvPr/>
            </p:nvGrpSpPr>
            <p:grpSpPr bwMode="auto">
              <a:xfrm>
                <a:off x="1327" y="1815"/>
                <a:ext cx="1718" cy="401"/>
                <a:chOff x="1327" y="1815"/>
                <a:chExt cx="1718" cy="401"/>
              </a:xfrm>
            </p:grpSpPr>
            <p:sp>
              <p:nvSpPr>
                <p:cNvPr id="19545" name="Rectangle 89"/>
                <p:cNvSpPr>
                  <a:spLocks noChangeArrowheads="1"/>
                </p:cNvSpPr>
                <p:nvPr/>
              </p:nvSpPr>
              <p:spPr bwMode="auto">
                <a:xfrm>
                  <a:off x="1327" y="1815"/>
                  <a:ext cx="1718" cy="401"/>
                </a:xfrm>
                <a:prstGeom prst="rect">
                  <a:avLst/>
                </a:prstGeom>
                <a:solidFill>
                  <a:srgbClr val="FDFEE0"/>
                </a:solidFill>
                <a:ln w="9525">
                  <a:noFill/>
                  <a:miter lim="800000"/>
                  <a:headEnd/>
                  <a:tailEnd/>
                </a:ln>
                <a:effectLst/>
              </p:spPr>
              <p:txBody>
                <a:bodyPr wrap="none"/>
                <a:lstStyle/>
                <a:p>
                  <a:endParaRPr lang="en-US"/>
                </a:p>
              </p:txBody>
            </p:sp>
            <p:grpSp>
              <p:nvGrpSpPr>
                <p:cNvPr id="19498" name="Group 88"/>
                <p:cNvGrpSpPr>
                  <a:grpSpLocks/>
                </p:cNvGrpSpPr>
                <p:nvPr/>
              </p:nvGrpSpPr>
              <p:grpSpPr bwMode="auto">
                <a:xfrm>
                  <a:off x="1327" y="1815"/>
                  <a:ext cx="1718" cy="329"/>
                  <a:chOff x="1327" y="1815"/>
                  <a:chExt cx="1718" cy="329"/>
                </a:xfrm>
              </p:grpSpPr>
              <p:sp>
                <p:nvSpPr>
                  <p:cNvPr id="19477" name="Rectangle 21"/>
                  <p:cNvSpPr>
                    <a:spLocks noChangeArrowheads="1"/>
                  </p:cNvSpPr>
                  <p:nvPr/>
                </p:nvSpPr>
                <p:spPr bwMode="auto">
                  <a:xfrm>
                    <a:off x="1345" y="1833"/>
                    <a:ext cx="1682" cy="293"/>
                  </a:xfrm>
                  <a:prstGeom prst="rect">
                    <a:avLst/>
                  </a:prstGeom>
                  <a:solidFill>
                    <a:srgbClr val="FDFEE0"/>
                  </a:solidFill>
                  <a:ln w="9525">
                    <a:noFill/>
                    <a:miter lim="800000"/>
                    <a:headEnd/>
                    <a:tailEnd/>
                  </a:ln>
                  <a:effectLst/>
                </p:spPr>
                <p:txBody>
                  <a:bodyPr/>
                  <a:lstStyle/>
                  <a:p>
                    <a:pPr algn="l" rtl="0"/>
                    <a:r>
                      <a:rPr kumimoji="0" lang="arn-CL" sz="1800" dirty="0" smtClean="0">
                        <a:solidFill>
                          <a:srgbClr val="000080"/>
                        </a:solidFill>
                        <a:cs typeface="Times New Roman" pitchFamily="26" charset="0"/>
                      </a:rPr>
                      <a:t>Do </a:t>
                    </a:r>
                    <a:r>
                      <a:rPr kumimoji="0" lang="arn-CL" sz="1800" dirty="0">
                        <a:solidFill>
                          <a:srgbClr val="000080"/>
                        </a:solidFill>
                        <a:cs typeface="Times New Roman" pitchFamily="26" charset="0"/>
                      </a:rPr>
                      <a:t>you </a:t>
                    </a:r>
                    <a:r>
                      <a:rPr kumimoji="0" lang="arn-CL" sz="1800" dirty="0" smtClean="0">
                        <a:solidFill>
                          <a:srgbClr val="000080"/>
                        </a:solidFill>
                        <a:cs typeface="Times New Roman" pitchFamily="26" charset="0"/>
                      </a:rPr>
                      <a:t>think</a:t>
                    </a:r>
                    <a:r>
                      <a:rPr lang="arn-CL" dirty="0" smtClean="0">
                        <a:solidFill>
                          <a:srgbClr val="000080"/>
                        </a:solidFill>
                        <a:cs typeface="Times New Roman" pitchFamily="26" charset="0"/>
                      </a:rPr>
                      <a:t>?</a:t>
                    </a:r>
                    <a:endParaRPr kumimoji="0" lang="arn-CL" sz="1800" dirty="0">
                      <a:solidFill>
                        <a:srgbClr val="000080"/>
                      </a:solidFill>
                      <a:cs typeface="Times New Roman" pitchFamily="26" charset="0"/>
                    </a:endParaRPr>
                  </a:p>
                  <a:p>
                    <a:pPr rtl="0" eaLnBrk="0" hangingPunct="0"/>
                    <a:endParaRPr kumimoji="0" lang="ar-SA" sz="1800" dirty="0">
                      <a:cs typeface="Times New Roman" pitchFamily="26" charset="0"/>
                    </a:endParaRPr>
                  </a:p>
                </p:txBody>
              </p:sp>
              <p:sp>
                <p:nvSpPr>
                  <p:cNvPr id="19543" name="Rectangle 87"/>
                  <p:cNvSpPr>
                    <a:spLocks noChangeArrowheads="1"/>
                  </p:cNvSpPr>
                  <p:nvPr/>
                </p:nvSpPr>
                <p:spPr bwMode="auto">
                  <a:xfrm>
                    <a:off x="1327" y="1815"/>
                    <a:ext cx="1718" cy="329"/>
                  </a:xfrm>
                  <a:prstGeom prst="rect">
                    <a:avLst/>
                  </a:prstGeom>
                  <a:noFill/>
                  <a:ln w="7">
                    <a:solidFill>
                      <a:srgbClr val="A0A0A0"/>
                    </a:solidFill>
                    <a:miter lim="800000"/>
                    <a:headEnd/>
                    <a:tailEnd/>
                  </a:ln>
                  <a:effectLst/>
                </p:spPr>
                <p:txBody>
                  <a:bodyPr wrap="none"/>
                  <a:lstStyle/>
                  <a:p>
                    <a:endParaRPr lang="en-US"/>
                  </a:p>
                </p:txBody>
              </p:sp>
            </p:grpSp>
          </p:grpSp>
          <p:grpSp>
            <p:nvGrpSpPr>
              <p:cNvPr id="19500" name="Group 94"/>
              <p:cNvGrpSpPr>
                <a:grpSpLocks/>
              </p:cNvGrpSpPr>
              <p:nvPr/>
            </p:nvGrpSpPr>
            <p:grpSpPr bwMode="auto">
              <a:xfrm>
                <a:off x="3045" y="1815"/>
                <a:ext cx="1865" cy="401"/>
                <a:chOff x="3045" y="1815"/>
                <a:chExt cx="1865" cy="401"/>
              </a:xfrm>
            </p:grpSpPr>
            <p:sp>
              <p:nvSpPr>
                <p:cNvPr id="19549" name="Rectangle 93"/>
                <p:cNvSpPr>
                  <a:spLocks noChangeArrowheads="1"/>
                </p:cNvSpPr>
                <p:nvPr/>
              </p:nvSpPr>
              <p:spPr bwMode="auto">
                <a:xfrm>
                  <a:off x="3045" y="1815"/>
                  <a:ext cx="1865" cy="401"/>
                </a:xfrm>
                <a:prstGeom prst="rect">
                  <a:avLst/>
                </a:prstGeom>
                <a:solidFill>
                  <a:srgbClr val="EFFEE7"/>
                </a:solidFill>
                <a:ln w="9525">
                  <a:noFill/>
                  <a:miter lim="800000"/>
                  <a:headEnd/>
                  <a:tailEnd/>
                </a:ln>
                <a:effectLst/>
              </p:spPr>
              <p:txBody>
                <a:bodyPr wrap="none"/>
                <a:lstStyle/>
                <a:p>
                  <a:endParaRPr lang="en-US"/>
                </a:p>
              </p:txBody>
            </p:sp>
            <p:grpSp>
              <p:nvGrpSpPr>
                <p:cNvPr id="19502" name="Group 92"/>
                <p:cNvGrpSpPr>
                  <a:grpSpLocks/>
                </p:cNvGrpSpPr>
                <p:nvPr/>
              </p:nvGrpSpPr>
              <p:grpSpPr bwMode="auto">
                <a:xfrm>
                  <a:off x="3045" y="1815"/>
                  <a:ext cx="1865" cy="329"/>
                  <a:chOff x="3045" y="1815"/>
                  <a:chExt cx="1865" cy="329"/>
                </a:xfrm>
              </p:grpSpPr>
              <p:sp>
                <p:nvSpPr>
                  <p:cNvPr id="19478" name="Rectangle 22"/>
                  <p:cNvSpPr>
                    <a:spLocks noChangeArrowheads="1"/>
                  </p:cNvSpPr>
                  <p:nvPr/>
                </p:nvSpPr>
                <p:spPr bwMode="auto">
                  <a:xfrm>
                    <a:off x="3063" y="1833"/>
                    <a:ext cx="1829" cy="293"/>
                  </a:xfrm>
                  <a:prstGeom prst="rect">
                    <a:avLst/>
                  </a:prstGeom>
                  <a:solidFill>
                    <a:srgbClr val="EFFEE7"/>
                  </a:solidFill>
                  <a:ln w="9525">
                    <a:noFill/>
                    <a:miter lim="800000"/>
                    <a:headEnd/>
                    <a:tailEnd/>
                  </a:ln>
                  <a:effectLst/>
                </p:spPr>
                <p:txBody>
                  <a:bodyPr/>
                  <a:lstStyle/>
                  <a:p>
                    <a:pPr algn="l"/>
                    <a:r>
                      <a:rPr kumimoji="0" lang="arn-CL" sz="1800" dirty="0" smtClean="0">
                        <a:solidFill>
                          <a:srgbClr val="000080"/>
                        </a:solidFill>
                        <a:cs typeface="Times New Roman" pitchFamily="26" charset="0"/>
                      </a:rPr>
                      <a:t>You </a:t>
                    </a:r>
                    <a:r>
                      <a:rPr kumimoji="0" lang="arn-CL" sz="1800" dirty="0">
                        <a:solidFill>
                          <a:srgbClr val="000080"/>
                        </a:solidFill>
                        <a:cs typeface="Times New Roman" pitchFamily="26" charset="0"/>
                      </a:rPr>
                      <a:t>don't think</a:t>
                    </a:r>
                  </a:p>
                  <a:p>
                    <a:pPr rtl="0" eaLnBrk="0" hangingPunct="0"/>
                    <a:endParaRPr kumimoji="0" lang="ar-SA" sz="1800" dirty="0">
                      <a:cs typeface="Times New Roman" pitchFamily="26" charset="0"/>
                    </a:endParaRPr>
                  </a:p>
                </p:txBody>
              </p:sp>
              <p:sp>
                <p:nvSpPr>
                  <p:cNvPr id="19547" name="Rectangle 91"/>
                  <p:cNvSpPr>
                    <a:spLocks noChangeArrowheads="1"/>
                  </p:cNvSpPr>
                  <p:nvPr/>
                </p:nvSpPr>
                <p:spPr bwMode="auto">
                  <a:xfrm>
                    <a:off x="3045" y="1815"/>
                    <a:ext cx="1865" cy="329"/>
                  </a:xfrm>
                  <a:prstGeom prst="rect">
                    <a:avLst/>
                  </a:prstGeom>
                  <a:noFill/>
                  <a:ln w="7">
                    <a:solidFill>
                      <a:srgbClr val="A0A0A0"/>
                    </a:solidFill>
                    <a:miter lim="800000"/>
                    <a:headEnd/>
                    <a:tailEnd/>
                  </a:ln>
                  <a:effectLst/>
                </p:spPr>
                <p:txBody>
                  <a:bodyPr wrap="none"/>
                  <a:lstStyle/>
                  <a:p>
                    <a:endParaRPr lang="en-US"/>
                  </a:p>
                </p:txBody>
              </p:sp>
            </p:grpSp>
          </p:grpSp>
        </p:grpSp>
        <p:sp>
          <p:nvSpPr>
            <p:cNvPr id="19552" name="Rectangle 96"/>
            <p:cNvSpPr>
              <a:spLocks noChangeArrowheads="1"/>
            </p:cNvSpPr>
            <p:nvPr/>
          </p:nvSpPr>
          <p:spPr bwMode="auto">
            <a:xfrm>
              <a:off x="-3" y="-3"/>
              <a:ext cx="4916" cy="2222"/>
            </a:xfrm>
            <a:prstGeom prst="rect">
              <a:avLst/>
            </a:prstGeom>
            <a:noFill/>
            <a:ln w="11112">
              <a:solidFill>
                <a:srgbClr val="A0A0A0"/>
              </a:solidFill>
              <a:miter lim="800000"/>
              <a:headEnd/>
              <a:tailEnd/>
            </a:ln>
            <a:effectLst/>
          </p:spPr>
          <p:txBody>
            <a:bodyPr wrap="none"/>
            <a:lstStyle/>
            <a:p>
              <a:endParaRPr lang="en-US"/>
            </a:p>
          </p:txBody>
        </p:sp>
      </p:grpSp>
      <p:sp>
        <p:nvSpPr>
          <p:cNvPr id="19554" name="Text Box 98"/>
          <p:cNvSpPr txBox="1">
            <a:spLocks noChangeArrowheads="1"/>
          </p:cNvSpPr>
          <p:nvPr/>
        </p:nvSpPr>
        <p:spPr bwMode="auto">
          <a:xfrm>
            <a:off x="908050" y="914401"/>
            <a:ext cx="6026150" cy="1615827"/>
          </a:xfrm>
          <a:prstGeom prst="rect">
            <a:avLst/>
          </a:prstGeom>
          <a:noFill/>
          <a:ln w="9525">
            <a:noFill/>
            <a:miter lim="800000"/>
            <a:headEnd/>
            <a:tailEnd/>
          </a:ln>
          <a:effectLst/>
        </p:spPr>
        <p:txBody>
          <a:bodyPr>
            <a:spAutoFit/>
          </a:bodyPr>
          <a:lstStyle/>
          <a:p>
            <a:pPr algn="ctr">
              <a:spcBef>
                <a:spcPct val="50000"/>
              </a:spcBef>
            </a:pPr>
            <a:r>
              <a:rPr lang="en-US" b="1" dirty="0" smtClean="0">
                <a:solidFill>
                  <a:srgbClr val="FF0066"/>
                </a:solidFill>
                <a:cs typeface="Times New Roman" pitchFamily="26" charset="0"/>
              </a:rPr>
              <a:t>Present </a:t>
            </a:r>
            <a:r>
              <a:rPr lang="en-US" b="1" dirty="0">
                <a:solidFill>
                  <a:srgbClr val="FF0066"/>
                </a:solidFill>
                <a:cs typeface="Times New Roman" pitchFamily="26" charset="0"/>
              </a:rPr>
              <a:t>Simple, form:</a:t>
            </a:r>
            <a:endParaRPr lang="ar-SA" dirty="0">
              <a:solidFill>
                <a:srgbClr val="FF0066"/>
              </a:solidFill>
              <a:cs typeface="Times New Roman" pitchFamily="26" charset="0"/>
            </a:endParaRPr>
          </a:p>
          <a:p>
            <a:pPr>
              <a:spcBef>
                <a:spcPct val="50000"/>
              </a:spcBef>
            </a:pPr>
            <a:endParaRPr lang="en-US" dirty="0" smtClean="0">
              <a:solidFill>
                <a:srgbClr val="000080"/>
              </a:solidFill>
              <a:cs typeface="Times New Roman" pitchFamily="26" charset="0"/>
            </a:endParaRPr>
          </a:p>
          <a:p>
            <a:pPr>
              <a:spcBef>
                <a:spcPct val="50000"/>
              </a:spcBef>
            </a:pPr>
            <a:r>
              <a:rPr lang="en-US" dirty="0" smtClean="0">
                <a:solidFill>
                  <a:srgbClr val="000080"/>
                </a:solidFill>
                <a:cs typeface="Times New Roman" pitchFamily="26" charset="0"/>
              </a:rPr>
              <a:t>Example</a:t>
            </a:r>
            <a:r>
              <a:rPr lang="en-US" dirty="0">
                <a:solidFill>
                  <a:srgbClr val="000080"/>
                </a:solidFill>
                <a:cs typeface="Times New Roman" pitchFamily="26" charset="0"/>
              </a:rPr>
              <a:t>: </a:t>
            </a:r>
            <a:r>
              <a:rPr lang="en-US" b="1" i="1" u="sng" dirty="0">
                <a:solidFill>
                  <a:srgbClr val="000080"/>
                </a:solidFill>
                <a:cs typeface="Times New Roman" pitchFamily="26" charset="0"/>
              </a:rPr>
              <a:t>to think</a:t>
            </a:r>
            <a:r>
              <a:rPr lang="en-US" b="1" u="sng" dirty="0">
                <a:solidFill>
                  <a:srgbClr val="000080"/>
                </a:solidFill>
                <a:cs typeface="Times New Roman" pitchFamily="26" charset="0"/>
              </a:rPr>
              <a:t>,</a:t>
            </a:r>
            <a:r>
              <a:rPr lang="en-US" b="1" dirty="0">
                <a:solidFill>
                  <a:srgbClr val="000080"/>
                </a:solidFill>
                <a:cs typeface="Times New Roman" pitchFamily="26" charset="0"/>
              </a:rPr>
              <a:t> present simple</a:t>
            </a:r>
            <a:endParaRPr lang="ar-SA" dirty="0">
              <a:solidFill>
                <a:srgbClr val="000080"/>
              </a:solidFill>
              <a:cs typeface="Times New Roman" pitchFamily="26" charset="0"/>
            </a:endParaRPr>
          </a:p>
          <a:p>
            <a:pPr>
              <a:spcBef>
                <a:spcPct val="50000"/>
              </a:spcBef>
            </a:pPr>
            <a:endParaRPr lang="en-US" dirty="0">
              <a:cs typeface="Times New Roman" pitchFamily="26"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026"/>
          <p:cNvSpPr txBox="1">
            <a:spLocks noChangeArrowheads="1"/>
          </p:cNvSpPr>
          <p:nvPr/>
        </p:nvSpPr>
        <p:spPr bwMode="auto">
          <a:xfrm>
            <a:off x="660400" y="1219200"/>
            <a:ext cx="8502650" cy="1000274"/>
          </a:xfrm>
          <a:prstGeom prst="rect">
            <a:avLst/>
          </a:prstGeom>
          <a:noFill/>
          <a:ln w="9525">
            <a:noFill/>
            <a:miter lim="800000"/>
            <a:headEnd/>
            <a:tailEnd/>
          </a:ln>
          <a:effectLst/>
        </p:spPr>
        <p:txBody>
          <a:bodyPr>
            <a:spAutoFit/>
          </a:bodyPr>
          <a:lstStyle/>
          <a:p>
            <a:pPr algn="l">
              <a:spcBef>
                <a:spcPct val="50000"/>
              </a:spcBef>
            </a:pPr>
            <a:r>
              <a:rPr lang="he-IL" b="1">
                <a:solidFill>
                  <a:srgbClr val="FFFF00"/>
                </a:solidFill>
                <a:latin typeface="Bookman Old Style" pitchFamily="26" charset="0"/>
                <a:cs typeface="Times New Roman" pitchFamily="26" charset="0"/>
              </a:rPr>
              <a:t>.	</a:t>
            </a:r>
            <a:r>
              <a:rPr lang="en-US" sz="3200">
                <a:solidFill>
                  <a:srgbClr val="151311"/>
                </a:solidFill>
                <a:cs typeface="Times New Roman" pitchFamily="26" charset="0"/>
              </a:rPr>
              <a:t>Put in :   </a:t>
            </a:r>
            <a:r>
              <a:rPr lang="en-US" sz="3200">
                <a:solidFill>
                  <a:srgbClr val="FF0066"/>
                </a:solidFill>
                <a:cs typeface="Times New Roman" pitchFamily="26" charset="0"/>
              </a:rPr>
              <a:t>do/don't/does/doesn't</a:t>
            </a:r>
            <a:endParaRPr lang="ar-SA" sz="3200">
              <a:solidFill>
                <a:srgbClr val="FF0066"/>
              </a:solidFill>
              <a:cs typeface="Times New Roman" pitchFamily="26" charset="0"/>
            </a:endParaRPr>
          </a:p>
          <a:p>
            <a:pPr algn="l">
              <a:spcBef>
                <a:spcPct val="50000"/>
              </a:spcBef>
            </a:pPr>
            <a:endParaRPr lang="en-US">
              <a:solidFill>
                <a:srgbClr val="151311"/>
              </a:solidFill>
            </a:endParaRPr>
          </a:p>
        </p:txBody>
      </p:sp>
      <p:sp>
        <p:nvSpPr>
          <p:cNvPr id="28675" name="Text Box 1027"/>
          <p:cNvSpPr txBox="1">
            <a:spLocks noChangeArrowheads="1"/>
          </p:cNvSpPr>
          <p:nvPr/>
        </p:nvSpPr>
        <p:spPr bwMode="auto">
          <a:xfrm>
            <a:off x="412750" y="2286000"/>
            <a:ext cx="8007350" cy="784830"/>
          </a:xfrm>
          <a:prstGeom prst="rect">
            <a:avLst/>
          </a:prstGeom>
          <a:noFill/>
          <a:ln w="9525">
            <a:noFill/>
            <a:miter lim="800000"/>
            <a:headEnd/>
            <a:tailEnd/>
          </a:ln>
          <a:effectLst/>
        </p:spPr>
        <p:txBody>
          <a:bodyPr>
            <a:spAutoFit/>
          </a:bodyPr>
          <a:lstStyle/>
          <a:p>
            <a:pPr algn="l">
              <a:spcBef>
                <a:spcPct val="50000"/>
              </a:spcBef>
            </a:pPr>
            <a:r>
              <a:rPr lang="en-US">
                <a:solidFill>
                  <a:srgbClr val="151311"/>
                </a:solidFill>
                <a:cs typeface="Times New Roman" pitchFamily="26" charset="0"/>
              </a:rPr>
              <a:t>1.Excuse me, _____________ you speak English?</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
        <p:nvSpPr>
          <p:cNvPr id="28676" name="Text Box 1028"/>
          <p:cNvSpPr txBox="1">
            <a:spLocks noChangeArrowheads="1"/>
          </p:cNvSpPr>
          <p:nvPr/>
        </p:nvSpPr>
        <p:spPr bwMode="auto">
          <a:xfrm>
            <a:off x="412750" y="3200400"/>
            <a:ext cx="8007350" cy="784830"/>
          </a:xfrm>
          <a:prstGeom prst="rect">
            <a:avLst/>
          </a:prstGeom>
          <a:noFill/>
          <a:ln w="9525">
            <a:noFill/>
            <a:miter lim="800000"/>
            <a:headEnd/>
            <a:tailEnd/>
          </a:ln>
          <a:effectLst/>
        </p:spPr>
        <p:txBody>
          <a:bodyPr>
            <a:spAutoFit/>
          </a:bodyPr>
          <a:lstStyle/>
          <a:p>
            <a:pPr algn="l">
              <a:spcBef>
                <a:spcPct val="50000"/>
              </a:spcBef>
            </a:pPr>
            <a:r>
              <a:rPr lang="he-IL">
                <a:solidFill>
                  <a:srgbClr val="FFFF00"/>
                </a:solidFill>
                <a:cs typeface="Times New Roman" pitchFamily="26" charset="0"/>
              </a:rPr>
              <a:t>.                </a:t>
            </a:r>
            <a:r>
              <a:rPr lang="en-US">
                <a:solidFill>
                  <a:srgbClr val="151311"/>
                </a:solidFill>
                <a:cs typeface="Times New Roman" pitchFamily="26" charset="0"/>
              </a:rPr>
              <a:t>.Where's Ann?  I _____________ know.</a:t>
            </a:r>
            <a:r>
              <a:rPr lang="he-IL">
                <a:solidFill>
                  <a:srgbClr val="151311"/>
                </a:solidFill>
                <a:cs typeface="Times New Roman" pitchFamily="26" charset="0"/>
              </a:rPr>
              <a:t>2</a:t>
            </a:r>
          </a:p>
          <a:p>
            <a:pPr algn="l">
              <a:spcBef>
                <a:spcPct val="50000"/>
              </a:spcBef>
            </a:pPr>
            <a:endParaRPr lang="en-US">
              <a:solidFill>
                <a:srgbClr val="151311"/>
              </a:solidFill>
              <a:cs typeface="Times New Roman" pitchFamily="26" charset="0"/>
            </a:endParaRPr>
          </a:p>
        </p:txBody>
      </p:sp>
      <p:sp>
        <p:nvSpPr>
          <p:cNvPr id="28677" name="Text Box 1029"/>
          <p:cNvSpPr txBox="1">
            <a:spLocks noChangeArrowheads="1"/>
          </p:cNvSpPr>
          <p:nvPr/>
        </p:nvSpPr>
        <p:spPr bwMode="auto">
          <a:xfrm>
            <a:off x="247650" y="4191001"/>
            <a:ext cx="8997950" cy="1061829"/>
          </a:xfrm>
          <a:prstGeom prst="rect">
            <a:avLst/>
          </a:prstGeom>
          <a:noFill/>
          <a:ln w="9525">
            <a:noFill/>
            <a:miter lim="800000"/>
            <a:headEnd/>
            <a:tailEnd/>
          </a:ln>
          <a:effectLst/>
        </p:spPr>
        <p:txBody>
          <a:bodyPr>
            <a:spAutoFit/>
          </a:bodyPr>
          <a:lstStyle/>
          <a:p>
            <a:pPr algn="l">
              <a:spcBef>
                <a:spcPct val="50000"/>
              </a:spcBef>
            </a:pPr>
            <a:r>
              <a:rPr lang="en-US" dirty="0">
                <a:solidFill>
                  <a:srgbClr val="151311"/>
                </a:solidFill>
                <a:cs typeface="Times New Roman" pitchFamily="26" charset="0"/>
              </a:rPr>
              <a:t>George is a good tennis player but he ___________ play very often</a:t>
            </a:r>
            <a:r>
              <a:rPr lang="he-IL" dirty="0">
                <a:solidFill>
                  <a:srgbClr val="151311"/>
                </a:solidFill>
                <a:cs typeface="Times New Roman" pitchFamily="26" charset="0"/>
              </a:rPr>
              <a:t>.</a:t>
            </a:r>
            <a:r>
              <a:rPr lang="en-US" dirty="0">
                <a:solidFill>
                  <a:srgbClr val="151311"/>
                </a:solidFill>
                <a:cs typeface="Times New Roman" pitchFamily="26" charset="0"/>
              </a:rPr>
              <a:t>3</a:t>
            </a:r>
            <a:endParaRPr lang="ar-SA" dirty="0">
              <a:solidFill>
                <a:srgbClr val="151311"/>
              </a:solidFill>
              <a:cs typeface="Times New Roman" pitchFamily="26" charset="0"/>
            </a:endParaRPr>
          </a:p>
          <a:p>
            <a:pPr algn="l">
              <a:spcBef>
                <a:spcPct val="50000"/>
              </a:spcBef>
            </a:pPr>
            <a:r>
              <a:rPr lang="he-IL" b="1" dirty="0">
                <a:solidFill>
                  <a:srgbClr val="151311"/>
                </a:solidFill>
                <a:cs typeface="Times New Roman" pitchFamily="26" charset="0"/>
              </a:rPr>
              <a:t/>
            </a:r>
            <a:br>
              <a:rPr lang="he-IL" b="1" dirty="0">
                <a:solidFill>
                  <a:srgbClr val="151311"/>
                </a:solidFill>
                <a:cs typeface="Times New Roman" pitchFamily="26" charset="0"/>
              </a:rPr>
            </a:br>
            <a:endParaRPr lang="en-US" b="1" dirty="0">
              <a:solidFill>
                <a:srgbClr val="151311"/>
              </a:solidFill>
              <a:cs typeface="Times New Roman" pitchFamily="26"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30200" y="1524000"/>
            <a:ext cx="9163050" cy="784830"/>
          </a:xfrm>
          <a:prstGeom prst="rect">
            <a:avLst/>
          </a:prstGeom>
          <a:noFill/>
          <a:ln w="9525">
            <a:noFill/>
            <a:miter lim="800000"/>
            <a:headEnd/>
            <a:tailEnd/>
          </a:ln>
          <a:effectLst/>
        </p:spPr>
        <p:txBody>
          <a:bodyPr>
            <a:spAutoFit/>
          </a:bodyPr>
          <a:lstStyle/>
          <a:p>
            <a:pPr algn="l">
              <a:spcBef>
                <a:spcPct val="50000"/>
              </a:spcBef>
            </a:pPr>
            <a:r>
              <a:rPr lang="en-US" b="1">
                <a:solidFill>
                  <a:srgbClr val="151311"/>
                </a:solidFill>
                <a:cs typeface="Times New Roman" pitchFamily="26" charset="0"/>
              </a:rPr>
              <a:t>Write the questions for the following answers. (Present Simple)</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
        <p:nvSpPr>
          <p:cNvPr id="26627" name="Text Box 3"/>
          <p:cNvSpPr txBox="1">
            <a:spLocks noChangeArrowheads="1"/>
          </p:cNvSpPr>
          <p:nvPr/>
        </p:nvSpPr>
        <p:spPr bwMode="auto">
          <a:xfrm>
            <a:off x="742950" y="2286001"/>
            <a:ext cx="7594600" cy="1200329"/>
          </a:xfrm>
          <a:prstGeom prst="rect">
            <a:avLst/>
          </a:prstGeom>
          <a:noFill/>
          <a:ln w="9525">
            <a:noFill/>
            <a:miter lim="800000"/>
            <a:headEnd/>
            <a:tailEnd/>
          </a:ln>
          <a:effectLst/>
        </p:spPr>
        <p:txBody>
          <a:bodyPr>
            <a:spAutoFit/>
          </a:bodyPr>
          <a:lstStyle/>
          <a:p>
            <a:pPr algn="l">
              <a:spcBef>
                <a:spcPct val="50000"/>
              </a:spcBef>
            </a:pPr>
            <a:r>
              <a:rPr lang="he-IL">
                <a:solidFill>
                  <a:srgbClr val="FFFF00"/>
                </a:solidFill>
                <a:cs typeface="Times New Roman" pitchFamily="26" charset="0"/>
              </a:rPr>
              <a:t>.                 </a:t>
            </a:r>
            <a:r>
              <a:rPr lang="en-US">
                <a:solidFill>
                  <a:srgbClr val="151311"/>
                </a:solidFill>
                <a:cs typeface="Times New Roman" pitchFamily="26" charset="0"/>
              </a:rPr>
              <a:t>?</a:t>
            </a:r>
            <a:r>
              <a:rPr lang="he-IL">
                <a:solidFill>
                  <a:srgbClr val="151311"/>
                </a:solidFill>
                <a:cs typeface="Times New Roman" pitchFamily="26" charset="0"/>
              </a:rPr>
              <a:t>__________________________________</a:t>
            </a:r>
            <a:r>
              <a:rPr lang="en-US">
                <a:solidFill>
                  <a:srgbClr val="151311"/>
                </a:solidFill>
                <a:cs typeface="Times New Roman" pitchFamily="26" charset="0"/>
              </a:rPr>
              <a:t>1.</a:t>
            </a:r>
            <a:endParaRPr lang="ar-SA">
              <a:solidFill>
                <a:srgbClr val="151311"/>
              </a:solidFill>
              <a:cs typeface="Times New Roman" pitchFamily="26" charset="0"/>
            </a:endParaRPr>
          </a:p>
          <a:p>
            <a:pPr algn="l">
              <a:spcBef>
                <a:spcPct val="50000"/>
              </a:spcBef>
            </a:pPr>
            <a:r>
              <a:rPr lang="he-IL">
                <a:solidFill>
                  <a:srgbClr val="151311"/>
                </a:solidFill>
                <a:cs typeface="Times New Roman" pitchFamily="26" charset="0"/>
              </a:rPr>
              <a:t>	</a:t>
            </a:r>
            <a:r>
              <a:rPr lang="en-US">
                <a:solidFill>
                  <a:srgbClr val="151311"/>
                </a:solidFill>
                <a:cs typeface="Times New Roman" pitchFamily="26" charset="0"/>
              </a:rPr>
              <a:t>  I work in a bank.</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
        <p:nvSpPr>
          <p:cNvPr id="26628" name="Text Box 4"/>
          <p:cNvSpPr txBox="1">
            <a:spLocks noChangeArrowheads="1"/>
          </p:cNvSpPr>
          <p:nvPr/>
        </p:nvSpPr>
        <p:spPr bwMode="auto">
          <a:xfrm>
            <a:off x="660400" y="3810001"/>
            <a:ext cx="8255000" cy="1200329"/>
          </a:xfrm>
          <a:prstGeom prst="rect">
            <a:avLst/>
          </a:prstGeom>
          <a:noFill/>
          <a:ln w="9525">
            <a:noFill/>
            <a:miter lim="800000"/>
            <a:headEnd/>
            <a:tailEnd/>
          </a:ln>
          <a:effectLst/>
        </p:spPr>
        <p:txBody>
          <a:bodyPr>
            <a:spAutoFit/>
          </a:bodyPr>
          <a:lstStyle/>
          <a:p>
            <a:pPr algn="l">
              <a:spcBef>
                <a:spcPct val="50000"/>
              </a:spcBef>
            </a:pPr>
            <a:r>
              <a:rPr lang="he-IL">
                <a:solidFill>
                  <a:srgbClr val="151311"/>
                </a:solidFill>
                <a:cs typeface="Times New Roman" pitchFamily="26" charset="0"/>
              </a:rPr>
              <a:t>?_____________________________________</a:t>
            </a:r>
            <a:r>
              <a:rPr lang="en-US">
                <a:solidFill>
                  <a:srgbClr val="151311"/>
                </a:solidFill>
                <a:cs typeface="Times New Roman" pitchFamily="26" charset="0"/>
              </a:rPr>
              <a:t>2.</a:t>
            </a:r>
            <a:endParaRPr lang="ar-SA">
              <a:solidFill>
                <a:srgbClr val="151311"/>
              </a:solidFill>
              <a:cs typeface="Times New Roman" pitchFamily="26" charset="0"/>
            </a:endParaRPr>
          </a:p>
          <a:p>
            <a:pPr algn="l">
              <a:spcBef>
                <a:spcPct val="50000"/>
              </a:spcBef>
            </a:pPr>
            <a:r>
              <a:rPr lang="he-IL">
                <a:solidFill>
                  <a:srgbClr val="151311"/>
                </a:solidFill>
                <a:cs typeface="Times New Roman" pitchFamily="26" charset="0"/>
              </a:rPr>
              <a:t>	</a:t>
            </a:r>
            <a:r>
              <a:rPr lang="en-US">
                <a:solidFill>
                  <a:srgbClr val="151311"/>
                </a:solidFill>
                <a:cs typeface="Times New Roman" pitchFamily="26" charset="0"/>
              </a:rPr>
              <a:t>My brother is an engineer.</a:t>
            </a:r>
            <a:r>
              <a:rPr lang="he-IL">
                <a:solidFill>
                  <a:srgbClr val="151311"/>
                </a:solidFill>
                <a:cs typeface="Times New Roman" pitchFamily="26" charset="0"/>
              </a:rPr>
              <a:t> </a:t>
            </a:r>
          </a:p>
          <a:p>
            <a:pPr algn="l">
              <a:spcBef>
                <a:spcPct val="50000"/>
              </a:spcBef>
            </a:pPr>
            <a:endParaRPr lang="en-US">
              <a:solidFill>
                <a:srgbClr val="151311"/>
              </a:solidFill>
              <a:cs typeface="Times New Roman" pitchFamily="26" charset="0"/>
            </a:endParaRPr>
          </a:p>
        </p:txBody>
      </p:sp>
      <p:sp>
        <p:nvSpPr>
          <p:cNvPr id="26629" name="Text Box 5"/>
          <p:cNvSpPr txBox="1">
            <a:spLocks noChangeArrowheads="1"/>
          </p:cNvSpPr>
          <p:nvPr/>
        </p:nvSpPr>
        <p:spPr bwMode="auto">
          <a:xfrm>
            <a:off x="660400" y="4724400"/>
            <a:ext cx="7181850" cy="1200329"/>
          </a:xfrm>
          <a:prstGeom prst="rect">
            <a:avLst/>
          </a:prstGeom>
          <a:noFill/>
          <a:ln w="9525">
            <a:noFill/>
            <a:miter lim="800000"/>
            <a:headEnd/>
            <a:tailEnd/>
          </a:ln>
          <a:effectLst/>
        </p:spPr>
        <p:txBody>
          <a:bodyPr>
            <a:spAutoFit/>
          </a:bodyPr>
          <a:lstStyle/>
          <a:p>
            <a:pPr algn="l">
              <a:spcBef>
                <a:spcPct val="50000"/>
              </a:spcBef>
            </a:pPr>
            <a:r>
              <a:rPr lang="he-IL">
                <a:solidFill>
                  <a:srgbClr val="FFFF00"/>
                </a:solidFill>
                <a:latin typeface="Bookman Old Style" pitchFamily="26" charset="0"/>
              </a:rPr>
              <a:t>	</a:t>
            </a:r>
            <a:r>
              <a:rPr lang="en-US">
                <a:solidFill>
                  <a:srgbClr val="151311"/>
                </a:solidFill>
                <a:cs typeface="Times New Roman" pitchFamily="26" charset="0"/>
              </a:rPr>
              <a:t>3.___________________________________?</a:t>
            </a:r>
          </a:p>
          <a:p>
            <a:pPr algn="l">
              <a:spcBef>
                <a:spcPct val="50000"/>
              </a:spcBef>
            </a:pPr>
            <a:r>
              <a:rPr lang="en-US">
                <a:solidFill>
                  <a:srgbClr val="151311"/>
                </a:solidFill>
                <a:cs typeface="Times New Roman" pitchFamily="26" charset="0"/>
              </a:rPr>
              <a:t> He lives in an apartment building.</a:t>
            </a:r>
            <a:endParaRPr lang="ar-SA">
              <a:solidFill>
                <a:srgbClr val="151311"/>
              </a:solidFill>
              <a:cs typeface="Times New Roman" pitchFamily="26" charset="0"/>
            </a:endParaRPr>
          </a:p>
          <a:p>
            <a:pPr algn="l">
              <a:spcBef>
                <a:spcPct val="50000"/>
              </a:spcBef>
            </a:pPr>
            <a:endParaRPr lang="en-US">
              <a:solidFill>
                <a:srgbClr val="151311"/>
              </a:solidFill>
              <a:cs typeface="Times New Roman" pitchFamily="26"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6" name="Oval 18"/>
          <p:cNvSpPr>
            <a:spLocks noChangeArrowheads="1"/>
          </p:cNvSpPr>
          <p:nvPr/>
        </p:nvSpPr>
        <p:spPr bwMode="auto">
          <a:xfrm>
            <a:off x="3136900" y="5486400"/>
            <a:ext cx="4953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85" name="Oval 17"/>
          <p:cNvSpPr>
            <a:spLocks noChangeArrowheads="1"/>
          </p:cNvSpPr>
          <p:nvPr/>
        </p:nvSpPr>
        <p:spPr bwMode="auto">
          <a:xfrm>
            <a:off x="3219450" y="4343400"/>
            <a:ext cx="3302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70" name="Oval 2"/>
          <p:cNvSpPr>
            <a:spLocks noChangeArrowheads="1"/>
          </p:cNvSpPr>
          <p:nvPr/>
        </p:nvSpPr>
        <p:spPr bwMode="auto">
          <a:xfrm>
            <a:off x="3467100" y="3276600"/>
            <a:ext cx="330200" cy="609600"/>
          </a:xfrm>
          <a:prstGeom prst="ellipse">
            <a:avLst/>
          </a:prstGeom>
          <a:solidFill>
            <a:srgbClr val="FFFF00"/>
          </a:solidFill>
          <a:ln w="9525">
            <a:solidFill>
              <a:schemeClr val="tx1"/>
            </a:solidFill>
            <a:round/>
            <a:headEnd/>
            <a:tailEnd/>
          </a:ln>
        </p:spPr>
        <p:txBody>
          <a:bodyPr wrap="none" anchor="ctr"/>
          <a:lstStyle/>
          <a:p>
            <a:endParaRPr lang="en-US"/>
          </a:p>
        </p:txBody>
      </p:sp>
      <p:sp>
        <p:nvSpPr>
          <p:cNvPr id="7173" name="Rectangle 3"/>
          <p:cNvSpPr>
            <a:spLocks noGrp="1" noChangeArrowheads="1"/>
          </p:cNvSpPr>
          <p:nvPr>
            <p:ph type="body" idx="1"/>
          </p:nvPr>
        </p:nvSpPr>
        <p:spPr>
          <a:xfrm>
            <a:off x="742950" y="1524000"/>
            <a:ext cx="8667750" cy="1447800"/>
          </a:xfrm>
        </p:spPr>
        <p:txBody>
          <a:bodyPr/>
          <a:lstStyle/>
          <a:p>
            <a:pPr algn="ctr" eaLnBrk="1" hangingPunct="1">
              <a:buFontTx/>
              <a:buNone/>
            </a:pPr>
            <a:r>
              <a:rPr lang="en-US" dirty="0" smtClean="0">
                <a:solidFill>
                  <a:schemeClr val="accent2"/>
                </a:solidFill>
                <a:latin typeface="Tahoma" pitchFamily="34" charset="0"/>
              </a:rPr>
              <a:t>Put an </a:t>
            </a:r>
            <a:r>
              <a:rPr lang="en-US" b="1" dirty="0" smtClean="0">
                <a:solidFill>
                  <a:srgbClr val="FF0000"/>
                </a:solidFill>
                <a:latin typeface="Tahoma" pitchFamily="34" charset="0"/>
              </a:rPr>
              <a:t>–s</a:t>
            </a:r>
            <a:r>
              <a:rPr lang="en-US" dirty="0" smtClean="0">
                <a:solidFill>
                  <a:schemeClr val="accent2"/>
                </a:solidFill>
                <a:latin typeface="Tahoma" pitchFamily="34" charset="0"/>
              </a:rPr>
              <a:t> or </a:t>
            </a:r>
            <a:r>
              <a:rPr lang="en-US" b="1" dirty="0" smtClean="0">
                <a:solidFill>
                  <a:srgbClr val="FF0000"/>
                </a:solidFill>
                <a:latin typeface="Tahoma" pitchFamily="34" charset="0"/>
              </a:rPr>
              <a:t>–</a:t>
            </a:r>
            <a:r>
              <a:rPr lang="en-US" b="1" dirty="0" err="1" smtClean="0">
                <a:solidFill>
                  <a:srgbClr val="FF0000"/>
                </a:solidFill>
                <a:latin typeface="Tahoma" pitchFamily="34" charset="0"/>
              </a:rPr>
              <a:t>es</a:t>
            </a:r>
            <a:r>
              <a:rPr lang="en-US" dirty="0" smtClean="0">
                <a:solidFill>
                  <a:schemeClr val="accent2"/>
                </a:solidFill>
                <a:latin typeface="Tahoma" pitchFamily="34" charset="0"/>
              </a:rPr>
              <a:t> ending on third-person singular</a:t>
            </a:r>
            <a:r>
              <a:rPr lang="en-US" b="1" dirty="0" smtClean="0">
                <a:solidFill>
                  <a:schemeClr val="accent2"/>
                </a:solidFill>
                <a:latin typeface="Tahoma" pitchFamily="34" charset="0"/>
              </a:rPr>
              <a:t> </a:t>
            </a:r>
            <a:r>
              <a:rPr lang="en-US" b="1" i="1" dirty="0" smtClean="0">
                <a:solidFill>
                  <a:schemeClr val="accent2"/>
                </a:solidFill>
                <a:latin typeface="Tahoma" pitchFamily="34" charset="0"/>
              </a:rPr>
              <a:t>(he, she, it).</a:t>
            </a:r>
            <a:endParaRPr lang="en-US" b="1" u="sng" dirty="0" smtClean="0">
              <a:solidFill>
                <a:schemeClr val="accent2"/>
              </a:solidFill>
              <a:latin typeface="Tahoma" pitchFamily="34" charset="0"/>
            </a:endParaRPr>
          </a:p>
        </p:txBody>
      </p:sp>
      <p:sp>
        <p:nvSpPr>
          <p:cNvPr id="7172" name="Rectangle 4"/>
          <p:cNvSpPr>
            <a:spLocks noChangeArrowheads="1"/>
          </p:cNvSpPr>
          <p:nvPr/>
        </p:nvSpPr>
        <p:spPr bwMode="auto">
          <a:xfrm>
            <a:off x="0" y="457200"/>
            <a:ext cx="792480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3000" dirty="0" smtClean="0">
                <a:solidFill>
                  <a:srgbClr val="FF0000"/>
                </a:solidFill>
                <a:effectLst>
                  <a:outerShdw blurRad="38100" dist="38100" dir="2700000" algn="tl">
                    <a:srgbClr val="FFFFFF"/>
                  </a:outerShdw>
                </a:effectLst>
                <a:latin typeface="Tahoma" pitchFamily="34" charset="0"/>
              </a:rPr>
              <a:t>5. </a:t>
            </a:r>
            <a:r>
              <a:rPr lang="en-US" sz="3000" dirty="0" smtClean="0">
                <a:solidFill>
                  <a:schemeClr val="tx2"/>
                </a:solidFill>
                <a:effectLst>
                  <a:outerShdw blurRad="38100" dist="38100" dir="2700000" algn="tl">
                    <a:srgbClr val="FFFFFF"/>
                  </a:outerShdw>
                </a:effectLst>
                <a:latin typeface="Tahoma" pitchFamily="34" charset="0"/>
              </a:rPr>
              <a:t>Third-Person Singular (Spelling and Pronunciation) </a:t>
            </a:r>
            <a:endParaRPr lang="en-US" sz="3000" dirty="0">
              <a:solidFill>
                <a:schemeClr val="tx2"/>
              </a:solidFill>
              <a:effectLst>
                <a:outerShdw blurRad="38100" dist="38100" dir="2700000" algn="tl">
                  <a:srgbClr val="FFFFFF"/>
                </a:outerShdw>
              </a:effectLst>
              <a:latin typeface="Tahoma" pitchFamily="34" charset="0"/>
            </a:endParaRPr>
          </a:p>
        </p:txBody>
      </p:sp>
      <p:sp>
        <p:nvSpPr>
          <p:cNvPr id="2" name="Text Box 5"/>
          <p:cNvSpPr txBox="1">
            <a:spLocks noChangeArrowheads="1"/>
          </p:cNvSpPr>
          <p:nvPr/>
        </p:nvSpPr>
        <p:spPr bwMode="auto">
          <a:xfrm>
            <a:off x="1238250" y="3276601"/>
            <a:ext cx="5200650" cy="519113"/>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He need        a shirt.</a:t>
            </a:r>
            <a:endParaRPr lang="en-US" sz="2800" b="1" dirty="0"/>
          </a:p>
        </p:txBody>
      </p:sp>
      <p:sp>
        <p:nvSpPr>
          <p:cNvPr id="7174" name="Text Box 6"/>
          <p:cNvSpPr txBox="1">
            <a:spLocks noChangeArrowheads="1"/>
          </p:cNvSpPr>
          <p:nvPr/>
        </p:nvSpPr>
        <p:spPr bwMode="auto">
          <a:xfrm>
            <a:off x="1073150" y="4343401"/>
            <a:ext cx="5200650" cy="519113"/>
          </a:xfrm>
          <a:prstGeom prst="rect">
            <a:avLst/>
          </a:prstGeom>
          <a:noFill/>
          <a:ln w="3175">
            <a:noFill/>
            <a:miter lim="800000"/>
            <a:headEnd/>
            <a:tailEnd/>
          </a:ln>
        </p:spPr>
        <p:txBody>
          <a:bodyPr>
            <a:spAutoFit/>
          </a:bodyPr>
          <a:lstStyle/>
          <a:p>
            <a:pPr algn="ctr">
              <a:spcBef>
                <a:spcPct val="50000"/>
              </a:spcBef>
            </a:pPr>
            <a:r>
              <a:rPr lang="en-US" sz="2800" b="1" dirty="0">
                <a:latin typeface="Arial" charset="0"/>
              </a:rPr>
              <a:t>She want        an apple.</a:t>
            </a:r>
            <a:endParaRPr lang="en-US" sz="2800" b="1" dirty="0"/>
          </a:p>
        </p:txBody>
      </p:sp>
      <p:sp>
        <p:nvSpPr>
          <p:cNvPr id="7177" name="Text Box 9"/>
          <p:cNvSpPr txBox="1">
            <a:spLocks noChangeArrowheads="1"/>
          </p:cNvSpPr>
          <p:nvPr/>
        </p:nvSpPr>
        <p:spPr bwMode="auto">
          <a:xfrm>
            <a:off x="1155700" y="5486401"/>
            <a:ext cx="520065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It catch        the stick.</a:t>
            </a:r>
            <a:endParaRPr lang="en-US" sz="2800" b="1"/>
          </a:p>
        </p:txBody>
      </p:sp>
      <p:pic>
        <p:nvPicPr>
          <p:cNvPr id="7178" name="Picture 10" descr="C:\WINDOWS\Profiles\lumanr\Application Data\Microsoft\Media Catalog\Downloaded Clips\cl0\bs00248_.wmf"/>
          <p:cNvPicPr>
            <a:picLocks noChangeAspect="1" noChangeArrowheads="1"/>
          </p:cNvPicPr>
          <p:nvPr/>
        </p:nvPicPr>
        <p:blipFill>
          <a:blip r:embed="rId2" cstate="print"/>
          <a:srcRect/>
          <a:stretch>
            <a:fillRect/>
          </a:stretch>
        </p:blipFill>
        <p:spPr bwMode="auto">
          <a:xfrm>
            <a:off x="7016750" y="2819400"/>
            <a:ext cx="1403350" cy="1189038"/>
          </a:xfrm>
          <a:prstGeom prst="rect">
            <a:avLst/>
          </a:prstGeom>
          <a:noFill/>
          <a:ln w="9525">
            <a:noFill/>
            <a:miter lim="800000"/>
            <a:headEnd/>
            <a:tailEnd/>
          </a:ln>
        </p:spPr>
      </p:pic>
      <p:pic>
        <p:nvPicPr>
          <p:cNvPr id="7179" name="Picture 11" descr="C:\WINDOWS\Profiles\lumanr\Application Data\Microsoft\Media Catalog\Downloaded Clips\cl0\an00375_.wmf"/>
          <p:cNvPicPr>
            <a:picLocks noChangeAspect="1" noChangeArrowheads="1"/>
          </p:cNvPicPr>
          <p:nvPr/>
        </p:nvPicPr>
        <p:blipFill>
          <a:blip r:embed="rId3" cstate="print"/>
          <a:srcRect/>
          <a:stretch>
            <a:fillRect/>
          </a:stretch>
        </p:blipFill>
        <p:spPr bwMode="auto">
          <a:xfrm>
            <a:off x="5791200" y="4876800"/>
            <a:ext cx="1069710" cy="1276350"/>
          </a:xfrm>
          <a:prstGeom prst="rect">
            <a:avLst/>
          </a:prstGeom>
          <a:noFill/>
          <a:ln w="9525">
            <a:noFill/>
            <a:miter lim="800000"/>
            <a:headEnd/>
            <a:tailEnd/>
          </a:ln>
        </p:spPr>
      </p:pic>
      <p:pic>
        <p:nvPicPr>
          <p:cNvPr id="7180" name="Picture 12" descr="C:\WINDOWS\Profiles\lumanr\Application Data\Microsoft\Media Catalog\Downloaded Clips\cl74\j0290222.wmf"/>
          <p:cNvPicPr>
            <a:picLocks noChangeAspect="1" noChangeArrowheads="1"/>
          </p:cNvPicPr>
          <p:nvPr/>
        </p:nvPicPr>
        <p:blipFill>
          <a:blip r:embed="rId4" cstate="print"/>
          <a:srcRect/>
          <a:stretch>
            <a:fillRect/>
          </a:stretch>
        </p:blipFill>
        <p:spPr bwMode="auto">
          <a:xfrm>
            <a:off x="6604000" y="4038600"/>
            <a:ext cx="1485900" cy="1003300"/>
          </a:xfrm>
          <a:prstGeom prst="rect">
            <a:avLst/>
          </a:prstGeom>
          <a:noFill/>
          <a:ln w="9525">
            <a:noFill/>
            <a:miter lim="800000"/>
            <a:headEnd/>
            <a:tailEnd/>
          </a:ln>
        </p:spPr>
      </p:pic>
      <p:sp>
        <p:nvSpPr>
          <p:cNvPr id="7182" name="Text Box 14"/>
          <p:cNvSpPr txBox="1">
            <a:spLocks noChangeArrowheads="1"/>
          </p:cNvSpPr>
          <p:nvPr/>
        </p:nvSpPr>
        <p:spPr bwMode="auto">
          <a:xfrm>
            <a:off x="3219450" y="4419600"/>
            <a:ext cx="577850" cy="369332"/>
          </a:xfrm>
          <a:prstGeom prst="rect">
            <a:avLst/>
          </a:prstGeom>
          <a:noFill/>
          <a:ln w="9525">
            <a:noFill/>
            <a:miter lim="800000"/>
            <a:headEnd/>
            <a:tailEnd/>
          </a:ln>
        </p:spPr>
        <p:txBody>
          <a:bodyPr>
            <a:spAutoFit/>
          </a:bodyPr>
          <a:lstStyle/>
          <a:p>
            <a:pPr algn="l">
              <a:spcBef>
                <a:spcPct val="50000"/>
              </a:spcBef>
            </a:pPr>
            <a:r>
              <a:rPr lang="en-US" b="1" dirty="0">
                <a:solidFill>
                  <a:srgbClr val="FF0000"/>
                </a:solidFill>
                <a:latin typeface="Tahoma" pitchFamily="34" charset="0"/>
              </a:rPr>
              <a:t>s</a:t>
            </a:r>
          </a:p>
        </p:txBody>
      </p:sp>
      <p:sp>
        <p:nvSpPr>
          <p:cNvPr id="7183" name="Text Box 15"/>
          <p:cNvSpPr txBox="1">
            <a:spLocks noChangeArrowheads="1"/>
          </p:cNvSpPr>
          <p:nvPr/>
        </p:nvSpPr>
        <p:spPr bwMode="auto">
          <a:xfrm>
            <a:off x="3467100" y="3352800"/>
            <a:ext cx="742950" cy="369332"/>
          </a:xfrm>
          <a:prstGeom prst="rect">
            <a:avLst/>
          </a:prstGeom>
          <a:noFill/>
          <a:ln w="9525">
            <a:noFill/>
            <a:miter lim="800000"/>
            <a:headEnd/>
            <a:tailEnd/>
          </a:ln>
        </p:spPr>
        <p:txBody>
          <a:bodyPr>
            <a:spAutoFit/>
          </a:bodyPr>
          <a:lstStyle/>
          <a:p>
            <a:pPr algn="l">
              <a:spcBef>
                <a:spcPct val="50000"/>
              </a:spcBef>
            </a:pPr>
            <a:r>
              <a:rPr lang="en-US" b="1" dirty="0">
                <a:solidFill>
                  <a:srgbClr val="FF0000"/>
                </a:solidFill>
                <a:latin typeface="Tahoma" pitchFamily="34" charset="0"/>
              </a:rPr>
              <a:t>s</a:t>
            </a:r>
          </a:p>
        </p:txBody>
      </p:sp>
      <p:sp>
        <p:nvSpPr>
          <p:cNvPr id="7184" name="Text Box 16"/>
          <p:cNvSpPr txBox="1">
            <a:spLocks noChangeArrowheads="1"/>
          </p:cNvSpPr>
          <p:nvPr/>
        </p:nvSpPr>
        <p:spPr bwMode="auto">
          <a:xfrm>
            <a:off x="3054350" y="5562600"/>
            <a:ext cx="577850" cy="369332"/>
          </a:xfrm>
          <a:prstGeom prst="rect">
            <a:avLst/>
          </a:prstGeom>
          <a:noFill/>
          <a:ln w="9525">
            <a:noFill/>
            <a:miter lim="800000"/>
            <a:headEnd/>
            <a:tailEnd/>
          </a:ln>
        </p:spPr>
        <p:txBody>
          <a:bodyPr>
            <a:spAutoFit/>
          </a:bodyPr>
          <a:lstStyle/>
          <a:p>
            <a:pPr>
              <a:spcBef>
                <a:spcPct val="50000"/>
              </a:spcBef>
            </a:pPr>
            <a:r>
              <a:rPr lang="en-US" b="1" dirty="0" err="1">
                <a:solidFill>
                  <a:srgbClr val="FF0000"/>
                </a:solidFill>
                <a:latin typeface="Tahoma" pitchFamily="34" charset="0"/>
              </a:rPr>
              <a:t>es</a:t>
            </a:r>
            <a:endParaRPr lang="en-US" b="1" dirty="0">
              <a:solidFill>
                <a:srgbClr val="FF0000"/>
              </a:solidFill>
              <a:latin typeface="Tahoma"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1761875" y="2057400"/>
            <a:ext cx="4288353" cy="369332"/>
          </a:xfrm>
          <a:prstGeom prst="rect">
            <a:avLst/>
          </a:prstGeom>
          <a:noFill/>
          <a:ln w="9525">
            <a:noFill/>
            <a:miter lim="800000"/>
            <a:headEnd/>
            <a:tailEnd/>
          </a:ln>
          <a:effectLst/>
        </p:spPr>
        <p:txBody>
          <a:bodyPr wrap="none">
            <a:spAutoFit/>
          </a:bodyPr>
          <a:lstStyle/>
          <a:p>
            <a:pPr algn="r"/>
            <a:r>
              <a:rPr lang="en-US" b="1">
                <a:solidFill>
                  <a:srgbClr val="000080"/>
                </a:solidFill>
                <a:cs typeface="Times New Roman" pitchFamily="26" charset="0"/>
              </a:rPr>
              <a:t>Present Simple, third person singular</a:t>
            </a:r>
          </a:p>
        </p:txBody>
      </p:sp>
      <p:sp>
        <p:nvSpPr>
          <p:cNvPr id="15365" name="Rectangle 5"/>
          <p:cNvSpPr>
            <a:spLocks noChangeArrowheads="1"/>
          </p:cNvSpPr>
          <p:nvPr/>
        </p:nvSpPr>
        <p:spPr bwMode="auto">
          <a:xfrm>
            <a:off x="1021530" y="2590800"/>
            <a:ext cx="736099" cy="369332"/>
          </a:xfrm>
          <a:prstGeom prst="rect">
            <a:avLst/>
          </a:prstGeom>
          <a:noFill/>
          <a:ln w="9525">
            <a:noFill/>
            <a:miter lim="800000"/>
            <a:headEnd/>
            <a:tailEnd/>
          </a:ln>
          <a:effectLst/>
        </p:spPr>
        <p:txBody>
          <a:bodyPr wrap="none">
            <a:spAutoFit/>
          </a:bodyPr>
          <a:lstStyle/>
          <a:p>
            <a:pPr algn="r"/>
            <a:r>
              <a:rPr lang="en-US">
                <a:solidFill>
                  <a:srgbClr val="000080"/>
                </a:solidFill>
                <a:cs typeface="Times New Roman" pitchFamily="26" charset="0"/>
              </a:rPr>
              <a:t>Note:</a:t>
            </a:r>
          </a:p>
        </p:txBody>
      </p:sp>
      <p:sp>
        <p:nvSpPr>
          <p:cNvPr id="15366" name="Rectangle 6"/>
          <p:cNvSpPr>
            <a:spLocks noChangeArrowheads="1"/>
          </p:cNvSpPr>
          <p:nvPr/>
        </p:nvSpPr>
        <p:spPr bwMode="auto">
          <a:xfrm>
            <a:off x="3298517" y="2895600"/>
            <a:ext cx="2789546" cy="769441"/>
          </a:xfrm>
          <a:prstGeom prst="rect">
            <a:avLst/>
          </a:prstGeom>
          <a:noFill/>
          <a:ln w="9525">
            <a:noFill/>
            <a:miter lim="800000"/>
            <a:headEnd/>
            <a:tailEnd/>
          </a:ln>
          <a:effectLst>
            <a:outerShdw dist="35921" dir="2700000" algn="ctr" rotWithShape="0">
              <a:schemeClr val="bg2"/>
            </a:outerShdw>
          </a:effectLst>
        </p:spPr>
        <p:txBody>
          <a:bodyPr wrap="none">
            <a:spAutoFit/>
          </a:bodyPr>
          <a:lstStyle/>
          <a:p>
            <a:pPr algn="r"/>
            <a:r>
              <a:rPr lang="en-US" sz="4400" b="1">
                <a:solidFill>
                  <a:schemeClr val="accent2"/>
                </a:solidFill>
                <a:cs typeface="Times New Roman" pitchFamily="26" charset="0"/>
              </a:rPr>
              <a:t>he, she, it</a:t>
            </a:r>
            <a:endParaRPr lang="en-US" sz="3600" b="1">
              <a:solidFill>
                <a:schemeClr val="accent2"/>
              </a:solidFill>
              <a:cs typeface="Times New Roman" pitchFamily="26" charset="0"/>
            </a:endParaRPr>
          </a:p>
        </p:txBody>
      </p:sp>
      <p:sp>
        <p:nvSpPr>
          <p:cNvPr id="15368" name="Rectangle 8"/>
          <p:cNvSpPr>
            <a:spLocks noChangeArrowheads="1"/>
          </p:cNvSpPr>
          <p:nvPr/>
        </p:nvSpPr>
        <p:spPr bwMode="auto">
          <a:xfrm>
            <a:off x="2033726" y="3886200"/>
            <a:ext cx="3865161" cy="369332"/>
          </a:xfrm>
          <a:prstGeom prst="rect">
            <a:avLst/>
          </a:prstGeom>
          <a:noFill/>
          <a:ln w="9525">
            <a:noFill/>
            <a:miter lim="800000"/>
            <a:headEnd/>
            <a:tailEnd/>
          </a:ln>
          <a:effectLst/>
        </p:spPr>
        <p:txBody>
          <a:bodyPr wrap="none">
            <a:spAutoFit/>
          </a:bodyPr>
          <a:lstStyle/>
          <a:p>
            <a:pPr algn="r"/>
            <a:r>
              <a:rPr lang="en-US">
                <a:solidFill>
                  <a:srgbClr val="000080"/>
                </a:solidFill>
                <a:cs typeface="Times New Roman" pitchFamily="26" charset="0"/>
              </a:rPr>
              <a:t>in the </a:t>
            </a:r>
            <a:r>
              <a:rPr lang="en-US" u="sng">
                <a:solidFill>
                  <a:srgbClr val="FF3399"/>
                </a:solidFill>
                <a:cs typeface="Times New Roman" pitchFamily="26" charset="0"/>
              </a:rPr>
              <a:t>third person singular</a:t>
            </a:r>
            <a:r>
              <a:rPr lang="en-US">
                <a:solidFill>
                  <a:srgbClr val="000080"/>
                </a:solidFill>
                <a:cs typeface="Times New Roman" pitchFamily="26" charset="0"/>
              </a:rPr>
              <a:t> the verb,</a:t>
            </a:r>
          </a:p>
        </p:txBody>
      </p:sp>
      <p:sp>
        <p:nvSpPr>
          <p:cNvPr id="15369" name="Rectangle 9"/>
          <p:cNvSpPr>
            <a:spLocks noChangeArrowheads="1"/>
          </p:cNvSpPr>
          <p:nvPr/>
        </p:nvSpPr>
        <p:spPr bwMode="auto">
          <a:xfrm>
            <a:off x="6248092" y="3886200"/>
            <a:ext cx="1941557" cy="369332"/>
          </a:xfrm>
          <a:prstGeom prst="rect">
            <a:avLst/>
          </a:prstGeom>
          <a:noFill/>
          <a:ln w="9525">
            <a:noFill/>
            <a:miter lim="800000"/>
            <a:headEnd/>
            <a:tailEnd/>
          </a:ln>
          <a:effectLst/>
        </p:spPr>
        <p:txBody>
          <a:bodyPr wrap="none">
            <a:spAutoFit/>
          </a:bodyPr>
          <a:lstStyle/>
          <a:p>
            <a:pPr algn="r"/>
            <a:r>
              <a:rPr lang="en-US" b="1">
                <a:solidFill>
                  <a:srgbClr val="00CC66"/>
                </a:solidFill>
                <a:cs typeface="Times New Roman" pitchFamily="26" charset="0"/>
              </a:rPr>
              <a:t>always ends in</a:t>
            </a:r>
            <a:r>
              <a:rPr lang="en-US" b="1">
                <a:solidFill>
                  <a:srgbClr val="000080"/>
                </a:solidFill>
                <a:cs typeface="Times New Roman" pitchFamily="26" charset="0"/>
              </a:rPr>
              <a:t> </a:t>
            </a:r>
            <a:r>
              <a:rPr lang="en-US">
                <a:solidFill>
                  <a:srgbClr val="000080"/>
                </a:solidFill>
                <a:cs typeface="Times New Roman" pitchFamily="26" charset="0"/>
              </a:rPr>
              <a:t>:</a:t>
            </a:r>
          </a:p>
        </p:txBody>
      </p:sp>
      <p:sp>
        <p:nvSpPr>
          <p:cNvPr id="15370" name="Rectangle 10"/>
          <p:cNvSpPr>
            <a:spLocks noChangeArrowheads="1"/>
          </p:cNvSpPr>
          <p:nvPr/>
        </p:nvSpPr>
        <p:spPr bwMode="auto">
          <a:xfrm>
            <a:off x="8337550" y="3657600"/>
            <a:ext cx="412750" cy="762000"/>
          </a:xfrm>
          <a:prstGeom prst="rect">
            <a:avLst/>
          </a:prstGeom>
          <a:noFill/>
          <a:ln w="9525">
            <a:noFill/>
            <a:miter lim="800000"/>
            <a:headEnd/>
            <a:tailEnd/>
          </a:ln>
          <a:effectLst/>
        </p:spPr>
        <p:txBody>
          <a:bodyPr>
            <a:spAutoFit/>
          </a:bodyPr>
          <a:lstStyle/>
          <a:p>
            <a:pPr algn="r"/>
            <a:r>
              <a:rPr lang="en-US" sz="4400" b="1" i="1" u="sng">
                <a:solidFill>
                  <a:srgbClr val="FF0066"/>
                </a:solidFill>
                <a:effectLst>
                  <a:outerShdw blurRad="38100" dist="38100" dir="2700000" algn="tl">
                    <a:srgbClr val="C0C0C0"/>
                  </a:outerShdw>
                </a:effectLst>
                <a:cs typeface="Times New Roman" pitchFamily="26" charset="0"/>
              </a:rPr>
              <a:t>s</a:t>
            </a:r>
          </a:p>
        </p:txBody>
      </p:sp>
      <p:sp>
        <p:nvSpPr>
          <p:cNvPr id="15371" name="Rectangle 11"/>
          <p:cNvSpPr>
            <a:spLocks noChangeArrowheads="1"/>
          </p:cNvSpPr>
          <p:nvPr/>
        </p:nvSpPr>
        <p:spPr bwMode="auto">
          <a:xfrm>
            <a:off x="2553632" y="4876800"/>
            <a:ext cx="992579" cy="369332"/>
          </a:xfrm>
          <a:prstGeom prst="rect">
            <a:avLst/>
          </a:prstGeom>
          <a:noFill/>
          <a:ln w="9525">
            <a:noFill/>
            <a:miter lim="800000"/>
            <a:headEnd/>
            <a:tailEnd/>
          </a:ln>
          <a:effectLst/>
        </p:spPr>
        <p:txBody>
          <a:bodyPr wrap="none">
            <a:spAutoFit/>
          </a:bodyPr>
          <a:lstStyle/>
          <a:p>
            <a:pPr algn="r"/>
            <a:r>
              <a:rPr lang="en-US" i="1">
                <a:solidFill>
                  <a:srgbClr val="000080"/>
                </a:solidFill>
                <a:cs typeface="Times New Roman" pitchFamily="26" charset="0"/>
              </a:rPr>
              <a:t>he want</a:t>
            </a:r>
            <a:endParaRPr lang="en-US" b="1" i="1">
              <a:solidFill>
                <a:srgbClr val="000080"/>
              </a:solidFill>
              <a:cs typeface="Times New Roman" pitchFamily="26" charset="0"/>
            </a:endParaRPr>
          </a:p>
        </p:txBody>
      </p:sp>
      <p:sp>
        <p:nvSpPr>
          <p:cNvPr id="15372" name="Rectangle 12"/>
          <p:cNvSpPr>
            <a:spLocks noChangeArrowheads="1"/>
          </p:cNvSpPr>
          <p:nvPr/>
        </p:nvSpPr>
        <p:spPr bwMode="auto">
          <a:xfrm>
            <a:off x="3348628" y="4800601"/>
            <a:ext cx="385042" cy="523220"/>
          </a:xfrm>
          <a:prstGeom prst="rect">
            <a:avLst/>
          </a:prstGeom>
          <a:noFill/>
          <a:ln w="9525">
            <a:noFill/>
            <a:miter lim="800000"/>
            <a:headEnd/>
            <a:tailEnd/>
          </a:ln>
          <a:effectLst/>
        </p:spPr>
        <p:txBody>
          <a:bodyPr wrap="none">
            <a:spAutoFit/>
          </a:bodyPr>
          <a:lstStyle/>
          <a:p>
            <a:pPr algn="r"/>
            <a:r>
              <a:rPr lang="en-US" sz="2800" b="1" i="1" u="sng">
                <a:solidFill>
                  <a:srgbClr val="FF0066"/>
                </a:solidFill>
                <a:effectLst>
                  <a:outerShdw blurRad="38100" dist="38100" dir="2700000" algn="tl">
                    <a:srgbClr val="C0C0C0"/>
                  </a:outerShdw>
                </a:effectLst>
                <a:cs typeface="Times New Roman" pitchFamily="26" charset="0"/>
              </a:rPr>
              <a:t>s</a:t>
            </a:r>
          </a:p>
        </p:txBody>
      </p:sp>
      <p:sp>
        <p:nvSpPr>
          <p:cNvPr id="15374" name="Text Box 14"/>
          <p:cNvSpPr txBox="1">
            <a:spLocks noChangeArrowheads="1"/>
          </p:cNvSpPr>
          <p:nvPr/>
        </p:nvSpPr>
        <p:spPr bwMode="auto">
          <a:xfrm>
            <a:off x="5365750" y="4800600"/>
            <a:ext cx="2228850" cy="369332"/>
          </a:xfrm>
          <a:prstGeom prst="rect">
            <a:avLst/>
          </a:prstGeom>
          <a:noFill/>
          <a:ln w="9525">
            <a:noFill/>
            <a:miter lim="800000"/>
            <a:headEnd/>
            <a:tailEnd/>
          </a:ln>
          <a:effectLst/>
        </p:spPr>
        <p:txBody>
          <a:bodyPr>
            <a:spAutoFit/>
          </a:bodyPr>
          <a:lstStyle/>
          <a:p>
            <a:pPr algn="ctr">
              <a:spcBef>
                <a:spcPct val="50000"/>
              </a:spcBef>
            </a:pPr>
            <a:r>
              <a:rPr lang="en-US" i="1">
                <a:solidFill>
                  <a:srgbClr val="000080"/>
                </a:solidFill>
                <a:cs typeface="Times New Roman" pitchFamily="26" charset="0"/>
              </a:rPr>
              <a:t>she need</a:t>
            </a:r>
            <a:endParaRPr lang="en-US"/>
          </a:p>
        </p:txBody>
      </p:sp>
      <p:sp>
        <p:nvSpPr>
          <p:cNvPr id="15376" name="Rectangle 16"/>
          <p:cNvSpPr>
            <a:spLocks noChangeArrowheads="1"/>
          </p:cNvSpPr>
          <p:nvPr/>
        </p:nvSpPr>
        <p:spPr bwMode="auto">
          <a:xfrm>
            <a:off x="6980828" y="4724401"/>
            <a:ext cx="385042" cy="523220"/>
          </a:xfrm>
          <a:prstGeom prst="rect">
            <a:avLst/>
          </a:prstGeom>
          <a:noFill/>
          <a:ln w="9525">
            <a:noFill/>
            <a:miter lim="800000"/>
            <a:headEnd/>
            <a:tailEnd/>
          </a:ln>
          <a:effectLst/>
        </p:spPr>
        <p:txBody>
          <a:bodyPr wrap="none">
            <a:spAutoFit/>
          </a:bodyPr>
          <a:lstStyle/>
          <a:p>
            <a:pPr algn="r"/>
            <a:r>
              <a:rPr lang="en-US" sz="2800" b="1" i="1" u="sng">
                <a:solidFill>
                  <a:srgbClr val="FF0066"/>
                </a:solidFill>
                <a:effectLst>
                  <a:outerShdw blurRad="38100" dist="38100" dir="2700000" algn="tl">
                    <a:srgbClr val="C0C0C0"/>
                  </a:outerShdw>
                </a:effectLst>
                <a:cs typeface="Times New Roman" pitchFamily="26" charset="0"/>
              </a:rPr>
              <a:t>s</a:t>
            </a:r>
          </a:p>
        </p:txBody>
      </p:sp>
      <p:sp>
        <p:nvSpPr>
          <p:cNvPr id="15378" name="Rectangle 18"/>
          <p:cNvSpPr>
            <a:spLocks noGrp="1" noChangeArrowheads="1"/>
          </p:cNvSpPr>
          <p:nvPr>
            <p:ph type="title" idx="4294967295"/>
          </p:nvPr>
        </p:nvSpPr>
        <p:spPr>
          <a:xfrm>
            <a:off x="577850" y="533400"/>
            <a:ext cx="8420100" cy="1143000"/>
          </a:xfrm>
        </p:spPr>
        <p:txBody>
          <a:bodyPr/>
          <a:lstStyle/>
          <a:p>
            <a:pPr algn="ctr"/>
            <a:r>
              <a:rPr lang="en-US">
                <a:solidFill>
                  <a:srgbClr val="A8DB4B"/>
                </a:solidFill>
                <a:effectLst>
                  <a:outerShdw blurRad="38100" dist="38100" dir="2700000" algn="tl">
                    <a:srgbClr val="C0C0C0"/>
                  </a:outerShdw>
                </a:effectLst>
              </a:rPr>
              <a:t>Grammatical View</a:t>
            </a:r>
          </a:p>
        </p:txBody>
      </p:sp>
      <p:sp>
        <p:nvSpPr>
          <p:cNvPr id="15379" name="Text Box 19"/>
          <p:cNvSpPr txBox="1">
            <a:spLocks noChangeArrowheads="1"/>
          </p:cNvSpPr>
          <p:nvPr/>
        </p:nvSpPr>
        <p:spPr bwMode="auto">
          <a:xfrm>
            <a:off x="495300" y="3886200"/>
            <a:ext cx="529696" cy="369332"/>
          </a:xfrm>
          <a:prstGeom prst="rect">
            <a:avLst/>
          </a:prstGeom>
          <a:noFill/>
          <a:ln w="9525">
            <a:noFill/>
            <a:miter lim="800000"/>
            <a:headEnd/>
            <a:tailEnd/>
          </a:ln>
          <a:effectLst/>
        </p:spPr>
        <p:txBody>
          <a:bodyPr>
            <a:spAutoFit/>
          </a:bodyPr>
          <a:lstStyle/>
          <a:p>
            <a:pPr algn="r"/>
            <a:r>
              <a:rPr lang="en-US">
                <a:solidFill>
                  <a:srgbClr val="F3091F"/>
                </a:solidFill>
              </a:rPr>
              <a:t>A</a:t>
            </a:r>
            <a:r>
              <a:rPr lang="en-US">
                <a:solidFill>
                  <a:schemeClr val="tx2"/>
                </a:solidFill>
              </a:rPr>
              <a: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1155701" y="2286001"/>
            <a:ext cx="863335" cy="519113"/>
          </a:xfrm>
          <a:prstGeom prst="rect">
            <a:avLst/>
          </a:prstGeom>
          <a:noFill/>
          <a:ln w="9525">
            <a:noFill/>
            <a:miter lim="800000"/>
            <a:headEnd/>
            <a:tailEnd/>
          </a:ln>
          <a:effectLst/>
        </p:spPr>
        <p:txBody>
          <a:bodyPr>
            <a:spAutoFit/>
          </a:bodyPr>
          <a:lstStyle/>
          <a:p>
            <a:pPr algn="r"/>
            <a:r>
              <a:rPr lang="en-US" sz="2800">
                <a:solidFill>
                  <a:srgbClr val="000080"/>
                </a:solidFill>
                <a:cs typeface="Times New Roman" pitchFamily="26" charset="0"/>
              </a:rPr>
              <a:t>Add</a:t>
            </a:r>
          </a:p>
        </p:txBody>
      </p:sp>
      <p:sp>
        <p:nvSpPr>
          <p:cNvPr id="16388" name="Rectangle 4"/>
          <p:cNvSpPr>
            <a:spLocks noChangeArrowheads="1"/>
          </p:cNvSpPr>
          <p:nvPr/>
        </p:nvSpPr>
        <p:spPr bwMode="auto">
          <a:xfrm>
            <a:off x="1903612" y="2057400"/>
            <a:ext cx="780983" cy="769441"/>
          </a:xfrm>
          <a:prstGeom prst="rect">
            <a:avLst/>
          </a:prstGeom>
          <a:noFill/>
          <a:ln w="9525">
            <a:noFill/>
            <a:miter lim="800000"/>
            <a:headEnd/>
            <a:tailEnd/>
          </a:ln>
          <a:effectLst/>
        </p:spPr>
        <p:txBody>
          <a:bodyPr wrap="none">
            <a:spAutoFit/>
          </a:bodyPr>
          <a:lstStyle/>
          <a:p>
            <a:pPr algn="r"/>
            <a:r>
              <a:rPr lang="en-US" sz="4400" i="1" u="sng">
                <a:solidFill>
                  <a:srgbClr val="FF0066"/>
                </a:solidFill>
                <a:effectLst>
                  <a:outerShdw blurRad="38100" dist="38100" dir="2700000" algn="tl">
                    <a:srgbClr val="C0C0C0"/>
                  </a:outerShdw>
                </a:effectLst>
                <a:cs typeface="Times New Roman" pitchFamily="26" charset="0"/>
              </a:rPr>
              <a:t>es</a:t>
            </a:r>
          </a:p>
        </p:txBody>
      </p:sp>
      <p:sp>
        <p:nvSpPr>
          <p:cNvPr id="16389" name="Rectangle 5"/>
          <p:cNvSpPr>
            <a:spLocks noChangeArrowheads="1"/>
          </p:cNvSpPr>
          <p:nvPr/>
        </p:nvSpPr>
        <p:spPr bwMode="auto">
          <a:xfrm>
            <a:off x="2743200" y="2286000"/>
            <a:ext cx="6162264" cy="523220"/>
          </a:xfrm>
          <a:prstGeom prst="rect">
            <a:avLst/>
          </a:prstGeom>
          <a:noFill/>
          <a:ln w="9525">
            <a:noFill/>
            <a:miter lim="800000"/>
            <a:headEnd/>
            <a:tailEnd/>
          </a:ln>
          <a:effectLst/>
        </p:spPr>
        <p:txBody>
          <a:bodyPr wrap="none">
            <a:spAutoFit/>
          </a:bodyPr>
          <a:lstStyle/>
          <a:p>
            <a:r>
              <a:rPr lang="en-US" sz="2800" dirty="0">
                <a:solidFill>
                  <a:srgbClr val="000080"/>
                </a:solidFill>
                <a:cs typeface="Times New Roman" pitchFamily="26" charset="0"/>
              </a:rPr>
              <a:t>to verbs ending in</a:t>
            </a:r>
            <a:r>
              <a:rPr lang="en-US" sz="2800" dirty="0" smtClean="0">
                <a:solidFill>
                  <a:srgbClr val="000080"/>
                </a:solidFill>
                <a:cs typeface="Times New Roman" pitchFamily="26" charset="0"/>
              </a:rPr>
              <a:t>: pronunciation : /z/ </a:t>
            </a:r>
            <a:endParaRPr lang="en-US" sz="2800" dirty="0">
              <a:solidFill>
                <a:srgbClr val="000080"/>
              </a:solidFill>
              <a:cs typeface="Times New Roman" pitchFamily="26" charset="0"/>
            </a:endParaRPr>
          </a:p>
        </p:txBody>
      </p:sp>
      <p:sp>
        <p:nvSpPr>
          <p:cNvPr id="16391" name="Rectangle 7"/>
          <p:cNvSpPr>
            <a:spLocks noChangeArrowheads="1"/>
          </p:cNvSpPr>
          <p:nvPr/>
        </p:nvSpPr>
        <p:spPr bwMode="auto">
          <a:xfrm>
            <a:off x="7608968" y="3048001"/>
            <a:ext cx="697627" cy="707886"/>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ss</a:t>
            </a:r>
          </a:p>
        </p:txBody>
      </p:sp>
      <p:sp>
        <p:nvSpPr>
          <p:cNvPr id="16392" name="Rectangle 8"/>
          <p:cNvSpPr>
            <a:spLocks noChangeArrowheads="1"/>
          </p:cNvSpPr>
          <p:nvPr/>
        </p:nvSpPr>
        <p:spPr bwMode="auto">
          <a:xfrm>
            <a:off x="2012157" y="3124201"/>
            <a:ext cx="443706" cy="701675"/>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x</a:t>
            </a:r>
          </a:p>
        </p:txBody>
      </p:sp>
      <p:sp>
        <p:nvSpPr>
          <p:cNvPr id="16393" name="Rectangle 9"/>
          <p:cNvSpPr>
            <a:spLocks noChangeArrowheads="1"/>
          </p:cNvSpPr>
          <p:nvPr/>
        </p:nvSpPr>
        <p:spPr bwMode="auto">
          <a:xfrm>
            <a:off x="4618633" y="3076576"/>
            <a:ext cx="726481" cy="707886"/>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sh</a:t>
            </a:r>
          </a:p>
        </p:txBody>
      </p:sp>
      <p:sp>
        <p:nvSpPr>
          <p:cNvPr id="16394" name="Rectangle 10"/>
          <p:cNvSpPr>
            <a:spLocks noChangeArrowheads="1"/>
          </p:cNvSpPr>
          <p:nvPr/>
        </p:nvSpPr>
        <p:spPr bwMode="auto">
          <a:xfrm>
            <a:off x="2964194" y="4800601"/>
            <a:ext cx="726481" cy="707886"/>
          </a:xfrm>
          <a:prstGeom prst="rect">
            <a:avLst/>
          </a:prstGeom>
          <a:noFill/>
          <a:ln w="9525">
            <a:noFill/>
            <a:miter lim="800000"/>
            <a:headEnd/>
            <a:tailEnd/>
          </a:ln>
          <a:effectLst/>
        </p:spPr>
        <p:txBody>
          <a:bodyPr wrap="none">
            <a:spAutoFit/>
          </a:bodyPr>
          <a:lstStyle/>
          <a:p>
            <a:pPr algn="r"/>
            <a:r>
              <a:rPr lang="en-US" sz="4000" i="1" u="sng">
                <a:solidFill>
                  <a:srgbClr val="F3091F"/>
                </a:solidFill>
                <a:cs typeface="Times New Roman" pitchFamily="26" charset="0"/>
              </a:rPr>
              <a:t>ch</a:t>
            </a:r>
          </a:p>
        </p:txBody>
      </p:sp>
      <p:sp>
        <p:nvSpPr>
          <p:cNvPr id="16395" name="Rectangle 11"/>
          <p:cNvSpPr>
            <a:spLocks noChangeArrowheads="1"/>
          </p:cNvSpPr>
          <p:nvPr/>
        </p:nvSpPr>
        <p:spPr bwMode="auto">
          <a:xfrm>
            <a:off x="6824824" y="3810000"/>
            <a:ext cx="1619354" cy="584775"/>
          </a:xfrm>
          <a:prstGeom prst="rect">
            <a:avLst/>
          </a:prstGeom>
          <a:noFill/>
          <a:ln w="9525">
            <a:noFill/>
            <a:miter lim="800000"/>
            <a:headEnd/>
            <a:tailEnd/>
          </a:ln>
          <a:effectLst/>
        </p:spPr>
        <p:txBody>
          <a:bodyPr wrap="none">
            <a:spAutoFit/>
          </a:bodyPr>
          <a:lstStyle/>
          <a:p>
            <a:pPr rtl="0"/>
            <a:r>
              <a:rPr lang="en-US" sz="3200" i="1">
                <a:solidFill>
                  <a:srgbClr val="000080"/>
                </a:solidFill>
                <a:cs typeface="Times New Roman" pitchFamily="26" charset="0"/>
              </a:rPr>
              <a:t>he pa</a:t>
            </a:r>
            <a:r>
              <a:rPr lang="en-US" sz="3200" i="1" u="sng">
                <a:solidFill>
                  <a:srgbClr val="00CC66"/>
                </a:solidFill>
                <a:cs typeface="Times New Roman" pitchFamily="26" charset="0"/>
              </a:rPr>
              <a:t>ss</a:t>
            </a:r>
          </a:p>
        </p:txBody>
      </p:sp>
      <p:sp>
        <p:nvSpPr>
          <p:cNvPr id="16396" name="Rectangle 12"/>
          <p:cNvSpPr>
            <a:spLocks noChangeArrowheads="1"/>
          </p:cNvSpPr>
          <p:nvPr/>
        </p:nvSpPr>
        <p:spPr bwMode="auto">
          <a:xfrm>
            <a:off x="2060165" y="5410200"/>
            <a:ext cx="1938351"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she cat</a:t>
            </a:r>
            <a:r>
              <a:rPr lang="en-US" sz="3200" i="1" u="sng">
                <a:solidFill>
                  <a:srgbClr val="00CC66"/>
                </a:solidFill>
                <a:cs typeface="Times New Roman" pitchFamily="26" charset="0"/>
              </a:rPr>
              <a:t>ch</a:t>
            </a:r>
          </a:p>
        </p:txBody>
      </p:sp>
      <p:sp>
        <p:nvSpPr>
          <p:cNvPr id="16397" name="Rectangle 13"/>
          <p:cNvSpPr>
            <a:spLocks noChangeArrowheads="1"/>
          </p:cNvSpPr>
          <p:nvPr/>
        </p:nvSpPr>
        <p:spPr bwMode="auto">
          <a:xfrm>
            <a:off x="1238250" y="3810000"/>
            <a:ext cx="1166019" cy="579438"/>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he fi</a:t>
            </a:r>
            <a:r>
              <a:rPr lang="en-US" sz="3200" i="1" u="sng">
                <a:solidFill>
                  <a:srgbClr val="00CC66"/>
                </a:solidFill>
                <a:cs typeface="Times New Roman" pitchFamily="26" charset="0"/>
              </a:rPr>
              <a:t>x</a:t>
            </a:r>
          </a:p>
        </p:txBody>
      </p:sp>
      <p:sp>
        <p:nvSpPr>
          <p:cNvPr id="16398" name="Rectangle 14"/>
          <p:cNvSpPr>
            <a:spLocks noChangeArrowheads="1"/>
          </p:cNvSpPr>
          <p:nvPr/>
        </p:nvSpPr>
        <p:spPr bwMode="auto">
          <a:xfrm>
            <a:off x="4044951" y="3810000"/>
            <a:ext cx="1386152" cy="579438"/>
          </a:xfrm>
          <a:prstGeom prst="rect">
            <a:avLst/>
          </a:prstGeom>
          <a:noFill/>
          <a:ln w="9525">
            <a:noFill/>
            <a:miter lim="800000"/>
            <a:headEnd/>
            <a:tailEnd/>
          </a:ln>
          <a:effectLst/>
        </p:spPr>
        <p:txBody>
          <a:bodyPr wrap="none">
            <a:spAutoFit/>
          </a:bodyPr>
          <a:lstStyle/>
          <a:p>
            <a:pPr rtl="0"/>
            <a:r>
              <a:rPr lang="en-US" sz="3200" i="1">
                <a:solidFill>
                  <a:srgbClr val="000080"/>
                </a:solidFill>
                <a:cs typeface="Times New Roman" pitchFamily="26" charset="0"/>
              </a:rPr>
              <a:t>it pu</a:t>
            </a:r>
            <a:r>
              <a:rPr lang="en-US" sz="3200" i="1" u="sng">
                <a:solidFill>
                  <a:srgbClr val="00CC66"/>
                </a:solidFill>
                <a:cs typeface="Times New Roman" pitchFamily="26" charset="0"/>
              </a:rPr>
              <a:t>sh</a:t>
            </a:r>
          </a:p>
        </p:txBody>
      </p:sp>
      <p:sp>
        <p:nvSpPr>
          <p:cNvPr id="16399" name="Text Box 15"/>
          <p:cNvSpPr txBox="1">
            <a:spLocks noChangeArrowheads="1"/>
          </p:cNvSpPr>
          <p:nvPr/>
        </p:nvSpPr>
        <p:spPr bwMode="auto">
          <a:xfrm>
            <a:off x="742951" y="2286001"/>
            <a:ext cx="636323" cy="519113"/>
          </a:xfrm>
          <a:prstGeom prst="rect">
            <a:avLst/>
          </a:prstGeom>
          <a:noFill/>
          <a:ln w="9525">
            <a:noFill/>
            <a:miter lim="800000"/>
            <a:headEnd/>
            <a:tailEnd/>
          </a:ln>
          <a:effectLst/>
        </p:spPr>
        <p:txBody>
          <a:bodyPr>
            <a:spAutoFit/>
          </a:bodyPr>
          <a:lstStyle/>
          <a:p>
            <a:pPr algn="r">
              <a:spcBef>
                <a:spcPct val="50000"/>
              </a:spcBef>
            </a:pPr>
            <a:r>
              <a:rPr lang="en-US" sz="2800">
                <a:solidFill>
                  <a:srgbClr val="F3091F"/>
                </a:solidFill>
              </a:rPr>
              <a:t>B</a:t>
            </a:r>
            <a:r>
              <a:rPr lang="en-US">
                <a:solidFill>
                  <a:srgbClr val="99CC00"/>
                </a:solidFill>
              </a:rPr>
              <a:t>.</a:t>
            </a:r>
            <a:r>
              <a:rPr lang="en-US"/>
              <a:t> </a:t>
            </a:r>
          </a:p>
        </p:txBody>
      </p:sp>
      <p:sp>
        <p:nvSpPr>
          <p:cNvPr id="16400" name="Text Box 16"/>
          <p:cNvSpPr txBox="1">
            <a:spLocks noChangeArrowheads="1"/>
          </p:cNvSpPr>
          <p:nvPr/>
        </p:nvSpPr>
        <p:spPr bwMode="auto">
          <a:xfrm>
            <a:off x="6108700" y="4724401"/>
            <a:ext cx="577850" cy="701675"/>
          </a:xfrm>
          <a:prstGeom prst="rect">
            <a:avLst/>
          </a:prstGeom>
          <a:noFill/>
          <a:ln w="9525">
            <a:noFill/>
            <a:miter lim="800000"/>
            <a:headEnd/>
            <a:tailEnd/>
          </a:ln>
          <a:effectLst/>
        </p:spPr>
        <p:txBody>
          <a:bodyPr>
            <a:spAutoFit/>
          </a:bodyPr>
          <a:lstStyle/>
          <a:p>
            <a:pPr algn="r">
              <a:spcBef>
                <a:spcPct val="50000"/>
              </a:spcBef>
            </a:pPr>
            <a:r>
              <a:rPr lang="en-US" sz="4000" i="1" u="sng">
                <a:solidFill>
                  <a:srgbClr val="F3091F"/>
                </a:solidFill>
              </a:rPr>
              <a:t>o</a:t>
            </a:r>
          </a:p>
        </p:txBody>
      </p:sp>
      <p:sp>
        <p:nvSpPr>
          <p:cNvPr id="16402" name="Rectangle 18"/>
          <p:cNvSpPr>
            <a:spLocks noChangeArrowheads="1"/>
          </p:cNvSpPr>
          <p:nvPr/>
        </p:nvSpPr>
        <p:spPr bwMode="auto">
          <a:xfrm>
            <a:off x="2169118" y="3733800"/>
            <a:ext cx="671979" cy="646331"/>
          </a:xfrm>
          <a:prstGeom prst="rect">
            <a:avLst/>
          </a:prstGeom>
          <a:noFill/>
          <a:ln w="9525">
            <a:noFill/>
            <a:miter lim="800000"/>
            <a:headEnd/>
            <a:tailEnd/>
          </a:ln>
          <a:effectLst/>
        </p:spPr>
        <p:txBody>
          <a:bodyPr wrap="none">
            <a:spAutoFit/>
          </a:bodyPr>
          <a:lstStyle/>
          <a:p>
            <a:pPr algn="r"/>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3" name="Rectangle 19"/>
          <p:cNvSpPr>
            <a:spLocks noChangeArrowheads="1"/>
          </p:cNvSpPr>
          <p:nvPr/>
        </p:nvSpPr>
        <p:spPr bwMode="auto">
          <a:xfrm>
            <a:off x="5223468" y="3733800"/>
            <a:ext cx="671979" cy="646331"/>
          </a:xfrm>
          <a:prstGeom prst="rect">
            <a:avLst/>
          </a:prstGeom>
          <a:noFill/>
          <a:ln w="9525">
            <a:noFill/>
            <a:miter lim="800000"/>
            <a:headEnd/>
            <a:tailEnd/>
          </a:ln>
          <a:effectLst/>
        </p:spPr>
        <p:txBody>
          <a:bodyPr wrap="none">
            <a:spAutoFit/>
          </a:bodyPr>
          <a:lstStyle/>
          <a:p>
            <a:pPr rtl="0"/>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4" name="Rectangle 20"/>
          <p:cNvSpPr>
            <a:spLocks noChangeArrowheads="1"/>
          </p:cNvSpPr>
          <p:nvPr/>
        </p:nvSpPr>
        <p:spPr bwMode="auto">
          <a:xfrm>
            <a:off x="8277818" y="3733800"/>
            <a:ext cx="671979" cy="646331"/>
          </a:xfrm>
          <a:prstGeom prst="rect">
            <a:avLst/>
          </a:prstGeom>
          <a:noFill/>
          <a:ln w="9525">
            <a:noFill/>
            <a:miter lim="800000"/>
            <a:headEnd/>
            <a:tailEnd/>
          </a:ln>
          <a:effectLst/>
        </p:spPr>
        <p:txBody>
          <a:bodyPr wrap="none">
            <a:spAutoFit/>
          </a:bodyPr>
          <a:lstStyle/>
          <a:p>
            <a:pPr rtl="0"/>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5" name="Rectangle 21"/>
          <p:cNvSpPr>
            <a:spLocks noChangeArrowheads="1"/>
          </p:cNvSpPr>
          <p:nvPr/>
        </p:nvSpPr>
        <p:spPr bwMode="auto">
          <a:xfrm>
            <a:off x="3820118" y="5334000"/>
            <a:ext cx="671979" cy="646331"/>
          </a:xfrm>
          <a:prstGeom prst="rect">
            <a:avLst/>
          </a:prstGeom>
          <a:noFill/>
          <a:ln w="9525">
            <a:noFill/>
            <a:miter lim="800000"/>
            <a:headEnd/>
            <a:tailEnd/>
          </a:ln>
          <a:effectLst/>
        </p:spPr>
        <p:txBody>
          <a:bodyPr wrap="none">
            <a:spAutoFit/>
          </a:bodyPr>
          <a:lstStyle/>
          <a:p>
            <a:pPr algn="r"/>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6" name="Rectangle 22"/>
          <p:cNvSpPr>
            <a:spLocks noChangeArrowheads="1"/>
          </p:cNvSpPr>
          <p:nvPr/>
        </p:nvSpPr>
        <p:spPr bwMode="auto">
          <a:xfrm>
            <a:off x="5516985" y="5410200"/>
            <a:ext cx="1277914"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He g</a:t>
            </a:r>
            <a:r>
              <a:rPr lang="en-US" sz="3200" i="1" u="sng">
                <a:solidFill>
                  <a:srgbClr val="00CC66"/>
                </a:solidFill>
                <a:cs typeface="Times New Roman" pitchFamily="26" charset="0"/>
              </a:rPr>
              <a:t>o</a:t>
            </a:r>
          </a:p>
        </p:txBody>
      </p:sp>
      <p:sp>
        <p:nvSpPr>
          <p:cNvPr id="16407" name="Rectangle 23"/>
          <p:cNvSpPr>
            <a:spLocks noChangeArrowheads="1"/>
          </p:cNvSpPr>
          <p:nvPr/>
        </p:nvSpPr>
        <p:spPr bwMode="auto">
          <a:xfrm>
            <a:off x="6626818" y="5334000"/>
            <a:ext cx="671979" cy="646331"/>
          </a:xfrm>
          <a:prstGeom prst="rect">
            <a:avLst/>
          </a:prstGeom>
          <a:noFill/>
          <a:ln w="9525">
            <a:noFill/>
            <a:miter lim="800000"/>
            <a:headEnd/>
            <a:tailEnd/>
          </a:ln>
          <a:effectLst/>
        </p:spPr>
        <p:txBody>
          <a:bodyPr wrap="none">
            <a:spAutoFit/>
          </a:bodyPr>
          <a:lstStyle/>
          <a:p>
            <a:pPr algn="r"/>
            <a:r>
              <a:rPr lang="en-US" sz="3600" i="1" u="sng">
                <a:solidFill>
                  <a:srgbClr val="FF0066"/>
                </a:solidFill>
                <a:effectLst>
                  <a:outerShdw blurRad="38100" dist="38100" dir="2700000" algn="tl">
                    <a:srgbClr val="C0C0C0"/>
                  </a:outerShdw>
                </a:effectLst>
                <a:cs typeface="Times New Roman" pitchFamily="26" charset="0"/>
              </a:rPr>
              <a:t>es</a:t>
            </a:r>
          </a:p>
        </p:txBody>
      </p:sp>
      <p:sp>
        <p:nvSpPr>
          <p:cNvPr id="16409" name="Text Box 25"/>
          <p:cNvSpPr txBox="1">
            <a:spLocks noChangeArrowheads="1"/>
          </p:cNvSpPr>
          <p:nvPr/>
        </p:nvSpPr>
        <p:spPr bwMode="auto">
          <a:xfrm>
            <a:off x="6851650" y="1066800"/>
            <a:ext cx="1981200" cy="369332"/>
          </a:xfrm>
          <a:prstGeom prst="rect">
            <a:avLst/>
          </a:prstGeom>
          <a:noFill/>
          <a:ln w="9525">
            <a:noFill/>
            <a:miter lim="800000"/>
            <a:headEnd/>
            <a:tailEnd/>
          </a:ln>
          <a:effectLst/>
        </p:spPr>
        <p:txBody>
          <a:bodyPr>
            <a:spAutoFit/>
          </a:bodyPr>
          <a:lstStyle/>
          <a:p>
            <a:pPr>
              <a:spcBef>
                <a:spcPct val="50000"/>
              </a:spcBef>
            </a:pPr>
            <a:endParaRPr lang="en-US"/>
          </a:p>
        </p:txBody>
      </p:sp>
      <p:pic>
        <p:nvPicPr>
          <p:cNvPr id="16410" name="Picture 26" descr="W:\teachers\amran\animation.files\computer_1.gif"/>
          <p:cNvPicPr>
            <a:picLocks noChangeAspect="1" noChangeArrowheads="1" noCrop="1"/>
          </p:cNvPicPr>
          <p:nvPr/>
        </p:nvPicPr>
        <p:blipFill>
          <a:blip r:embed="rId2" cstate="print"/>
          <a:srcRect/>
          <a:stretch>
            <a:fillRect/>
          </a:stretch>
        </p:blipFill>
        <p:spPr bwMode="auto">
          <a:xfrm>
            <a:off x="4540250" y="990601"/>
            <a:ext cx="1114425" cy="1120775"/>
          </a:xfrm>
          <a:prstGeom prst="rect">
            <a:avLst/>
          </a:prstGeom>
          <a:noFill/>
        </p:spPr>
      </p:pic>
      <p:sp>
        <p:nvSpPr>
          <p:cNvPr id="23" name="Rectangle 4"/>
          <p:cNvSpPr>
            <a:spLocks noChangeArrowheads="1"/>
          </p:cNvSpPr>
          <p:nvPr/>
        </p:nvSpPr>
        <p:spPr bwMode="auto">
          <a:xfrm>
            <a:off x="1828800" y="2286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dirty="0">
                <a:solidFill>
                  <a:schemeClr val="tx2"/>
                </a:solidFill>
                <a:effectLst>
                  <a:outerShdw blurRad="38100" dist="38100" dir="2700000" algn="tl">
                    <a:srgbClr val="FFFFFF"/>
                  </a:outerShdw>
                </a:effectLst>
                <a:latin typeface="Tahoma" pitchFamily="34" charset="0"/>
              </a:rPr>
              <a:t>Third-Person Singular</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Rectangle 11"/>
          <p:cNvSpPr>
            <a:spLocks noChangeArrowheads="1"/>
          </p:cNvSpPr>
          <p:nvPr/>
        </p:nvSpPr>
        <p:spPr bwMode="auto">
          <a:xfrm>
            <a:off x="1791637" y="1981200"/>
            <a:ext cx="1763175" cy="369332"/>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Verbs ending in</a:t>
            </a:r>
          </a:p>
        </p:txBody>
      </p:sp>
      <p:sp>
        <p:nvSpPr>
          <p:cNvPr id="17420" name="Rectangle 12"/>
          <p:cNvSpPr>
            <a:spLocks noChangeArrowheads="1"/>
          </p:cNvSpPr>
          <p:nvPr/>
        </p:nvSpPr>
        <p:spPr bwMode="auto">
          <a:xfrm>
            <a:off x="3384550" y="1828800"/>
            <a:ext cx="495300" cy="579438"/>
          </a:xfrm>
          <a:prstGeom prst="rect">
            <a:avLst/>
          </a:prstGeom>
          <a:noFill/>
          <a:ln w="9525">
            <a:noFill/>
            <a:miter lim="800000"/>
            <a:headEnd/>
            <a:tailEnd/>
          </a:ln>
          <a:effectLst/>
        </p:spPr>
        <p:txBody>
          <a:bodyPr>
            <a:spAutoFit/>
          </a:bodyPr>
          <a:lstStyle/>
          <a:p>
            <a:pPr algn="r"/>
            <a:r>
              <a:rPr lang="en-US" sz="3200" i="1" u="sng">
                <a:solidFill>
                  <a:srgbClr val="F3091F"/>
                </a:solidFill>
                <a:effectLst>
                  <a:outerShdw blurRad="38100" dist="38100" dir="2700000" algn="tl">
                    <a:srgbClr val="C0C0C0"/>
                  </a:outerShdw>
                </a:effectLst>
                <a:latin typeface="Trebuchet MS" pitchFamily="42" charset="0"/>
                <a:cs typeface="Times New Roman" pitchFamily="26" charset="0"/>
              </a:rPr>
              <a:t>y</a:t>
            </a:r>
          </a:p>
        </p:txBody>
      </p:sp>
      <p:sp>
        <p:nvSpPr>
          <p:cNvPr id="17421" name="Rectangle 13"/>
          <p:cNvSpPr>
            <a:spLocks noChangeArrowheads="1"/>
          </p:cNvSpPr>
          <p:nvPr/>
        </p:nvSpPr>
        <p:spPr bwMode="auto">
          <a:xfrm>
            <a:off x="5115142" y="1981200"/>
            <a:ext cx="3268844" cy="369332"/>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;the </a:t>
            </a:r>
            <a:r>
              <a:rPr lang="en-US" i="1">
                <a:solidFill>
                  <a:srgbClr val="00CC66"/>
                </a:solidFill>
                <a:latin typeface="Trebuchet MS" pitchFamily="42" charset="0"/>
                <a:cs typeface="Times New Roman" pitchFamily="26" charset="0"/>
              </a:rPr>
              <a:t>third person</a:t>
            </a:r>
            <a:r>
              <a:rPr lang="en-US">
                <a:solidFill>
                  <a:srgbClr val="000080"/>
                </a:solidFill>
                <a:latin typeface="Trebuchet MS" pitchFamily="42" charset="0"/>
                <a:cs typeface="Times New Roman" pitchFamily="26" charset="0"/>
              </a:rPr>
              <a:t> changes the</a:t>
            </a:r>
          </a:p>
        </p:txBody>
      </p:sp>
      <p:sp>
        <p:nvSpPr>
          <p:cNvPr id="17422" name="Rectangle 14"/>
          <p:cNvSpPr>
            <a:spLocks noChangeArrowheads="1"/>
          </p:cNvSpPr>
          <p:nvPr/>
        </p:nvSpPr>
        <p:spPr bwMode="auto">
          <a:xfrm>
            <a:off x="8610522" y="1981200"/>
            <a:ext cx="399468" cy="369332"/>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to</a:t>
            </a:r>
          </a:p>
        </p:txBody>
      </p:sp>
      <p:sp>
        <p:nvSpPr>
          <p:cNvPr id="17423" name="Rectangle 15"/>
          <p:cNvSpPr>
            <a:spLocks noChangeArrowheads="1"/>
          </p:cNvSpPr>
          <p:nvPr/>
        </p:nvSpPr>
        <p:spPr bwMode="auto">
          <a:xfrm>
            <a:off x="8890658" y="1828800"/>
            <a:ext cx="774571" cy="646331"/>
          </a:xfrm>
          <a:prstGeom prst="rect">
            <a:avLst/>
          </a:prstGeom>
          <a:noFill/>
          <a:ln w="9525">
            <a:noFill/>
            <a:miter lim="800000"/>
            <a:headEnd/>
            <a:tailEnd/>
          </a:ln>
          <a:effectLst/>
        </p:spPr>
        <p:txBody>
          <a:bodyPr wrap="none">
            <a:spAutoFit/>
          </a:bodyPr>
          <a:lstStyle/>
          <a:p>
            <a:pPr algn="r"/>
            <a:r>
              <a:rPr lang="en-US" sz="3600" i="1" u="sng">
                <a:solidFill>
                  <a:srgbClr val="F3091F"/>
                </a:solidFill>
                <a:effectLst>
                  <a:outerShdw blurRad="38100" dist="38100" dir="2700000" algn="tl">
                    <a:srgbClr val="C0C0C0"/>
                  </a:outerShdw>
                </a:effectLst>
                <a:cs typeface="Times New Roman" pitchFamily="26" charset="0"/>
              </a:rPr>
              <a:t>ies</a:t>
            </a:r>
          </a:p>
        </p:txBody>
      </p:sp>
      <p:sp>
        <p:nvSpPr>
          <p:cNvPr id="17424" name="Rectangle 16"/>
          <p:cNvSpPr>
            <a:spLocks noChangeArrowheads="1"/>
          </p:cNvSpPr>
          <p:nvPr/>
        </p:nvSpPr>
        <p:spPr bwMode="auto">
          <a:xfrm>
            <a:off x="1905543" y="3027364"/>
            <a:ext cx="595035"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fly</a:t>
            </a:r>
          </a:p>
        </p:txBody>
      </p:sp>
      <p:sp>
        <p:nvSpPr>
          <p:cNvPr id="17425" name="Rectangle 17"/>
          <p:cNvSpPr>
            <a:spLocks noChangeArrowheads="1"/>
          </p:cNvSpPr>
          <p:nvPr/>
        </p:nvSpPr>
        <p:spPr bwMode="auto">
          <a:xfrm>
            <a:off x="3350698" y="3027364"/>
            <a:ext cx="389850"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fl</a:t>
            </a:r>
          </a:p>
        </p:txBody>
      </p:sp>
      <p:sp>
        <p:nvSpPr>
          <p:cNvPr id="17427" name="Rectangle 19"/>
          <p:cNvSpPr>
            <a:spLocks noChangeArrowheads="1"/>
          </p:cNvSpPr>
          <p:nvPr/>
        </p:nvSpPr>
        <p:spPr bwMode="auto">
          <a:xfrm>
            <a:off x="5616463" y="3027364"/>
            <a:ext cx="731289"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cry</a:t>
            </a:r>
          </a:p>
        </p:txBody>
      </p:sp>
      <p:sp>
        <p:nvSpPr>
          <p:cNvPr id="17429" name="Text Box 21"/>
          <p:cNvSpPr txBox="1">
            <a:spLocks noChangeArrowheads="1"/>
          </p:cNvSpPr>
          <p:nvPr/>
        </p:nvSpPr>
        <p:spPr bwMode="auto">
          <a:xfrm>
            <a:off x="660400" y="1981200"/>
            <a:ext cx="577850" cy="369332"/>
          </a:xfrm>
          <a:prstGeom prst="rect">
            <a:avLst/>
          </a:prstGeom>
          <a:noFill/>
          <a:ln w="9525">
            <a:noFill/>
            <a:miter lim="800000"/>
            <a:headEnd/>
            <a:tailEnd/>
          </a:ln>
          <a:effectLst/>
        </p:spPr>
        <p:txBody>
          <a:bodyPr>
            <a:spAutoFit/>
          </a:bodyPr>
          <a:lstStyle/>
          <a:p>
            <a:pPr>
              <a:spcBef>
                <a:spcPct val="50000"/>
              </a:spcBef>
            </a:pPr>
            <a:r>
              <a:rPr lang="en-US">
                <a:solidFill>
                  <a:srgbClr val="F3091F"/>
                </a:solidFill>
              </a:rPr>
              <a:t>C:</a:t>
            </a:r>
          </a:p>
        </p:txBody>
      </p:sp>
      <p:sp>
        <p:nvSpPr>
          <p:cNvPr id="17430" name="Rectangle 22"/>
          <p:cNvSpPr>
            <a:spLocks noChangeArrowheads="1"/>
          </p:cNvSpPr>
          <p:nvPr/>
        </p:nvSpPr>
        <p:spPr bwMode="auto">
          <a:xfrm>
            <a:off x="8255000" y="1828800"/>
            <a:ext cx="412750" cy="579438"/>
          </a:xfrm>
          <a:prstGeom prst="rect">
            <a:avLst/>
          </a:prstGeom>
          <a:noFill/>
          <a:ln w="9525">
            <a:noFill/>
            <a:miter lim="800000"/>
            <a:headEnd/>
            <a:tailEnd/>
          </a:ln>
          <a:effectLst/>
        </p:spPr>
        <p:txBody>
          <a:bodyPr>
            <a:spAutoFit/>
          </a:bodyPr>
          <a:lstStyle/>
          <a:p>
            <a:pPr algn="r"/>
            <a:r>
              <a:rPr lang="en-US" sz="3200" i="1" u="sng">
                <a:solidFill>
                  <a:srgbClr val="F3091F"/>
                </a:solidFill>
                <a:effectLst>
                  <a:outerShdw blurRad="38100" dist="38100" dir="2700000" algn="tl">
                    <a:srgbClr val="C0C0C0"/>
                  </a:outerShdw>
                </a:effectLst>
                <a:latin typeface="Trebuchet MS" pitchFamily="42" charset="0"/>
                <a:cs typeface="Times New Roman" pitchFamily="26" charset="0"/>
              </a:rPr>
              <a:t>y</a:t>
            </a:r>
          </a:p>
        </p:txBody>
      </p:sp>
      <p:sp>
        <p:nvSpPr>
          <p:cNvPr id="17431" name="AutoShape 23"/>
          <p:cNvSpPr>
            <a:spLocks noChangeArrowheads="1"/>
          </p:cNvSpPr>
          <p:nvPr/>
        </p:nvSpPr>
        <p:spPr bwMode="auto">
          <a:xfrm>
            <a:off x="2724150" y="32766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32" name="Rectangle 24"/>
          <p:cNvSpPr>
            <a:spLocks noChangeArrowheads="1"/>
          </p:cNvSpPr>
          <p:nvPr/>
        </p:nvSpPr>
        <p:spPr bwMode="auto">
          <a:xfrm>
            <a:off x="3530926" y="3048001"/>
            <a:ext cx="644728" cy="523220"/>
          </a:xfrm>
          <a:prstGeom prst="rect">
            <a:avLst/>
          </a:prstGeom>
          <a:noFill/>
          <a:ln w="9525">
            <a:noFill/>
            <a:miter lim="800000"/>
            <a:headEnd/>
            <a:tailEnd/>
          </a:ln>
          <a:effectLst/>
        </p:spPr>
        <p:txBody>
          <a:bodyPr wrap="none">
            <a:spAutoFit/>
          </a:bodyPr>
          <a:lstStyle/>
          <a:p>
            <a:pPr algn="r"/>
            <a:r>
              <a:rPr lang="en-US" sz="2800" i="1" u="sng">
                <a:solidFill>
                  <a:srgbClr val="F3091F"/>
                </a:solidFill>
                <a:effectLst>
                  <a:outerShdw blurRad="38100" dist="38100" dir="2700000" algn="tl">
                    <a:srgbClr val="C0C0C0"/>
                  </a:outerShdw>
                </a:effectLst>
                <a:cs typeface="Times New Roman" pitchFamily="26" charset="0"/>
              </a:rPr>
              <a:t>ies</a:t>
            </a:r>
          </a:p>
        </p:txBody>
      </p:sp>
      <p:sp>
        <p:nvSpPr>
          <p:cNvPr id="17433" name="AutoShape 25"/>
          <p:cNvSpPr>
            <a:spLocks noChangeArrowheads="1"/>
          </p:cNvSpPr>
          <p:nvPr/>
        </p:nvSpPr>
        <p:spPr bwMode="auto">
          <a:xfrm>
            <a:off x="6686550" y="32766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34" name="Rectangle 26"/>
          <p:cNvSpPr>
            <a:spLocks noChangeArrowheads="1"/>
          </p:cNvSpPr>
          <p:nvPr/>
        </p:nvSpPr>
        <p:spPr bwMode="auto">
          <a:xfrm>
            <a:off x="7391816" y="3027364"/>
            <a:ext cx="526105" cy="584775"/>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cr</a:t>
            </a:r>
          </a:p>
        </p:txBody>
      </p:sp>
      <p:sp>
        <p:nvSpPr>
          <p:cNvPr id="17435" name="Rectangle 27"/>
          <p:cNvSpPr>
            <a:spLocks noChangeArrowheads="1"/>
          </p:cNvSpPr>
          <p:nvPr/>
        </p:nvSpPr>
        <p:spPr bwMode="auto">
          <a:xfrm>
            <a:off x="7740976" y="3048001"/>
            <a:ext cx="644728" cy="523220"/>
          </a:xfrm>
          <a:prstGeom prst="rect">
            <a:avLst/>
          </a:prstGeom>
          <a:noFill/>
          <a:ln w="9525">
            <a:noFill/>
            <a:miter lim="800000"/>
            <a:headEnd/>
            <a:tailEnd/>
          </a:ln>
          <a:effectLst/>
        </p:spPr>
        <p:txBody>
          <a:bodyPr wrap="none">
            <a:spAutoFit/>
          </a:bodyPr>
          <a:lstStyle/>
          <a:p>
            <a:pPr algn="r"/>
            <a:r>
              <a:rPr lang="en-US" sz="2800" i="1" u="sng">
                <a:solidFill>
                  <a:srgbClr val="F3091F"/>
                </a:solidFill>
                <a:effectLst>
                  <a:outerShdw blurRad="38100" dist="38100" dir="2700000" algn="tl">
                    <a:srgbClr val="C0C0C0"/>
                  </a:outerShdw>
                </a:effectLst>
                <a:cs typeface="Times New Roman" pitchFamily="26" charset="0"/>
              </a:rPr>
              <a:t>ies</a:t>
            </a:r>
          </a:p>
        </p:txBody>
      </p:sp>
      <p:sp>
        <p:nvSpPr>
          <p:cNvPr id="17437" name="Rectangle 29"/>
          <p:cNvSpPr>
            <a:spLocks noChangeArrowheads="1"/>
          </p:cNvSpPr>
          <p:nvPr/>
        </p:nvSpPr>
        <p:spPr bwMode="auto">
          <a:xfrm>
            <a:off x="1022179" y="3886200"/>
            <a:ext cx="2255746" cy="584775"/>
          </a:xfrm>
          <a:prstGeom prst="rect">
            <a:avLst/>
          </a:prstGeom>
          <a:noFill/>
          <a:ln w="9525">
            <a:noFill/>
            <a:miter lim="800000"/>
            <a:headEnd/>
            <a:tailEnd/>
          </a:ln>
          <a:effectLst/>
        </p:spPr>
        <p:txBody>
          <a:bodyPr wrap="none">
            <a:spAutoFit/>
          </a:bodyPr>
          <a:lstStyle/>
          <a:p>
            <a:pPr algn="r"/>
            <a:r>
              <a:rPr lang="en-US" sz="3200" b="1">
                <a:solidFill>
                  <a:srgbClr val="B8DD81"/>
                </a:solidFill>
                <a:cs typeface="Times New Roman" pitchFamily="26" charset="0"/>
              </a:rPr>
              <a:t>Exception</a:t>
            </a:r>
            <a:r>
              <a:rPr lang="en-US" sz="3200">
                <a:solidFill>
                  <a:srgbClr val="B8DD81"/>
                </a:solidFill>
                <a:cs typeface="Times New Roman" pitchFamily="26" charset="0"/>
              </a:rPr>
              <a:t>:</a:t>
            </a:r>
          </a:p>
        </p:txBody>
      </p:sp>
      <p:sp>
        <p:nvSpPr>
          <p:cNvPr id="17438" name="Rectangle 30"/>
          <p:cNvSpPr>
            <a:spLocks noChangeArrowheads="1"/>
          </p:cNvSpPr>
          <p:nvPr/>
        </p:nvSpPr>
        <p:spPr bwMode="auto">
          <a:xfrm>
            <a:off x="2587146" y="4495801"/>
            <a:ext cx="3648819" cy="646331"/>
          </a:xfrm>
          <a:prstGeom prst="rect">
            <a:avLst/>
          </a:prstGeom>
          <a:noFill/>
          <a:ln w="9525">
            <a:noFill/>
            <a:miter lim="800000"/>
            <a:headEnd/>
            <a:tailEnd/>
          </a:ln>
          <a:effectLst/>
        </p:spPr>
        <p:txBody>
          <a:bodyPr wrap="none">
            <a:spAutoFit/>
          </a:bodyPr>
          <a:lstStyle/>
          <a:p>
            <a:pPr algn="r"/>
            <a:r>
              <a:rPr lang="en-US">
                <a:solidFill>
                  <a:srgbClr val="000080"/>
                </a:solidFill>
                <a:latin typeface="Trebuchet MS" pitchFamily="42" charset="0"/>
                <a:cs typeface="Times New Roman" pitchFamily="26" charset="0"/>
              </a:rPr>
              <a:t>If there is a </a:t>
            </a:r>
            <a:r>
              <a:rPr lang="en-US" i="1" u="sng">
                <a:solidFill>
                  <a:srgbClr val="F3091F"/>
                </a:solidFill>
                <a:effectLst>
                  <a:outerShdw blurRad="38100" dist="38100" dir="2700000" algn="tl">
                    <a:srgbClr val="C0C0C0"/>
                  </a:outerShdw>
                </a:effectLst>
                <a:latin typeface="Trebuchet MS" pitchFamily="42" charset="0"/>
                <a:cs typeface="Times New Roman" pitchFamily="26" charset="0"/>
              </a:rPr>
              <a:t>vowel</a:t>
            </a:r>
            <a:r>
              <a:rPr lang="en-US">
                <a:solidFill>
                  <a:srgbClr val="000080"/>
                </a:solidFill>
                <a:latin typeface="Trebuchet MS" pitchFamily="42" charset="0"/>
                <a:cs typeface="Times New Roman" pitchFamily="26" charset="0"/>
              </a:rPr>
              <a:t> before the     :</a:t>
            </a:r>
            <a:br>
              <a:rPr lang="en-US">
                <a:solidFill>
                  <a:srgbClr val="000080"/>
                </a:solidFill>
                <a:latin typeface="Trebuchet MS" pitchFamily="42" charset="0"/>
                <a:cs typeface="Times New Roman" pitchFamily="26" charset="0"/>
              </a:rPr>
            </a:br>
            <a:endParaRPr lang="en-US">
              <a:solidFill>
                <a:srgbClr val="000080"/>
              </a:solidFill>
              <a:latin typeface="Trebuchet MS" pitchFamily="42" charset="0"/>
              <a:cs typeface="Times New Roman" pitchFamily="26" charset="0"/>
            </a:endParaRPr>
          </a:p>
        </p:txBody>
      </p:sp>
      <p:sp>
        <p:nvSpPr>
          <p:cNvPr id="17439" name="Rectangle 31"/>
          <p:cNvSpPr>
            <a:spLocks noChangeArrowheads="1"/>
          </p:cNvSpPr>
          <p:nvPr/>
        </p:nvSpPr>
        <p:spPr bwMode="auto">
          <a:xfrm>
            <a:off x="5530850" y="4343400"/>
            <a:ext cx="495300" cy="579438"/>
          </a:xfrm>
          <a:prstGeom prst="rect">
            <a:avLst/>
          </a:prstGeom>
          <a:noFill/>
          <a:ln w="9525">
            <a:noFill/>
            <a:miter lim="800000"/>
            <a:headEnd/>
            <a:tailEnd/>
          </a:ln>
          <a:effectLst/>
        </p:spPr>
        <p:txBody>
          <a:bodyPr>
            <a:spAutoFit/>
          </a:bodyPr>
          <a:lstStyle/>
          <a:p>
            <a:pPr algn="r"/>
            <a:r>
              <a:rPr lang="en-US" sz="3200" i="1" u="sng">
                <a:solidFill>
                  <a:srgbClr val="F3091F"/>
                </a:solidFill>
                <a:effectLst>
                  <a:outerShdw blurRad="38100" dist="38100" dir="2700000" algn="tl">
                    <a:srgbClr val="C0C0C0"/>
                  </a:outerShdw>
                </a:effectLst>
                <a:latin typeface="Trebuchet MS" pitchFamily="42" charset="0"/>
                <a:cs typeface="Times New Roman" pitchFamily="26" charset="0"/>
              </a:rPr>
              <a:t>y</a:t>
            </a:r>
          </a:p>
        </p:txBody>
      </p:sp>
      <p:sp>
        <p:nvSpPr>
          <p:cNvPr id="17440" name="Rectangle 32"/>
          <p:cNvSpPr>
            <a:spLocks noChangeArrowheads="1"/>
          </p:cNvSpPr>
          <p:nvPr/>
        </p:nvSpPr>
        <p:spPr bwMode="auto">
          <a:xfrm>
            <a:off x="4004133" y="5334000"/>
            <a:ext cx="412292" cy="584775"/>
          </a:xfrm>
          <a:prstGeom prst="rect">
            <a:avLst/>
          </a:prstGeom>
          <a:noFill/>
          <a:ln w="9525">
            <a:noFill/>
            <a:miter lim="800000"/>
            <a:headEnd/>
            <a:tailEnd/>
          </a:ln>
          <a:effectLst/>
        </p:spPr>
        <p:txBody>
          <a:bodyPr wrap="none">
            <a:spAutoFit/>
          </a:bodyPr>
          <a:lstStyle/>
          <a:p>
            <a:pPr algn="r"/>
            <a:r>
              <a:rPr lang="en-US" sz="3200" b="1" i="1">
                <a:solidFill>
                  <a:srgbClr val="F3091F"/>
                </a:solidFill>
                <a:cs typeface="Times New Roman" pitchFamily="26" charset="0"/>
              </a:rPr>
              <a:t>s</a:t>
            </a:r>
          </a:p>
        </p:txBody>
      </p:sp>
      <p:sp>
        <p:nvSpPr>
          <p:cNvPr id="17441" name="Rectangle 33"/>
          <p:cNvSpPr>
            <a:spLocks noChangeArrowheads="1"/>
          </p:cNvSpPr>
          <p:nvPr/>
        </p:nvSpPr>
        <p:spPr bwMode="auto">
          <a:xfrm>
            <a:off x="5814617" y="5360988"/>
            <a:ext cx="904610" cy="519112"/>
          </a:xfrm>
          <a:prstGeom prst="rect">
            <a:avLst/>
          </a:prstGeom>
          <a:noFill/>
          <a:ln w="9525">
            <a:noFill/>
            <a:miter lim="800000"/>
            <a:headEnd/>
            <a:tailEnd/>
          </a:ln>
          <a:effectLst/>
        </p:spPr>
        <p:txBody>
          <a:bodyPr wrap="none">
            <a:spAutoFit/>
          </a:bodyPr>
          <a:lstStyle/>
          <a:p>
            <a:pPr algn="r"/>
            <a:r>
              <a:rPr lang="en-US" sz="2800" i="1">
                <a:solidFill>
                  <a:srgbClr val="000080"/>
                </a:solidFill>
                <a:cs typeface="Times New Roman" pitchFamily="26" charset="0"/>
              </a:rPr>
              <a:t>pray</a:t>
            </a:r>
          </a:p>
        </p:txBody>
      </p:sp>
      <p:sp>
        <p:nvSpPr>
          <p:cNvPr id="17443" name="Rectangle 35"/>
          <p:cNvSpPr>
            <a:spLocks noChangeArrowheads="1"/>
          </p:cNvSpPr>
          <p:nvPr/>
        </p:nvSpPr>
        <p:spPr bwMode="auto">
          <a:xfrm>
            <a:off x="1437746" y="5313364"/>
            <a:ext cx="957925" cy="579437"/>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play</a:t>
            </a:r>
          </a:p>
        </p:txBody>
      </p:sp>
      <p:sp>
        <p:nvSpPr>
          <p:cNvPr id="17444" name="AutoShape 36"/>
          <p:cNvSpPr>
            <a:spLocks noChangeArrowheads="1"/>
          </p:cNvSpPr>
          <p:nvPr/>
        </p:nvSpPr>
        <p:spPr bwMode="auto">
          <a:xfrm>
            <a:off x="2476500" y="56388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46" name="Rectangle 38"/>
          <p:cNvSpPr>
            <a:spLocks noChangeArrowheads="1"/>
          </p:cNvSpPr>
          <p:nvPr/>
        </p:nvSpPr>
        <p:spPr bwMode="auto">
          <a:xfrm>
            <a:off x="3302000" y="5334000"/>
            <a:ext cx="957925" cy="579438"/>
          </a:xfrm>
          <a:prstGeom prst="rect">
            <a:avLst/>
          </a:prstGeom>
          <a:noFill/>
          <a:ln w="9525">
            <a:noFill/>
            <a:miter lim="800000"/>
            <a:headEnd/>
            <a:tailEnd/>
          </a:ln>
          <a:effectLst/>
        </p:spPr>
        <p:txBody>
          <a:bodyPr wrap="none">
            <a:spAutoFit/>
          </a:bodyPr>
          <a:lstStyle/>
          <a:p>
            <a:pPr algn="r"/>
            <a:r>
              <a:rPr lang="en-US" sz="3200" i="1">
                <a:solidFill>
                  <a:srgbClr val="000080"/>
                </a:solidFill>
                <a:cs typeface="Times New Roman" pitchFamily="26" charset="0"/>
              </a:rPr>
              <a:t>play</a:t>
            </a:r>
          </a:p>
        </p:txBody>
      </p:sp>
      <p:sp>
        <p:nvSpPr>
          <p:cNvPr id="17447" name="AutoShape 39"/>
          <p:cNvSpPr>
            <a:spLocks noChangeArrowheads="1"/>
          </p:cNvSpPr>
          <p:nvPr/>
        </p:nvSpPr>
        <p:spPr bwMode="auto">
          <a:xfrm>
            <a:off x="6851650" y="5562600"/>
            <a:ext cx="412750" cy="152400"/>
          </a:xfrm>
          <a:prstGeom prst="rightArrow">
            <a:avLst>
              <a:gd name="adj1" fmla="val 50000"/>
              <a:gd name="adj2" fmla="val 62500"/>
            </a:avLst>
          </a:prstGeom>
          <a:solidFill>
            <a:schemeClr val="accent2"/>
          </a:solidFill>
          <a:ln w="9525">
            <a:solidFill>
              <a:schemeClr val="tx1"/>
            </a:solidFill>
            <a:miter lim="800000"/>
            <a:headEnd/>
            <a:tailEnd/>
          </a:ln>
          <a:effectLst/>
        </p:spPr>
        <p:txBody>
          <a:bodyPr wrap="none" anchor="ctr"/>
          <a:lstStyle/>
          <a:p>
            <a:endParaRPr lang="en-US"/>
          </a:p>
        </p:txBody>
      </p:sp>
      <p:sp>
        <p:nvSpPr>
          <p:cNvPr id="17448" name="Rectangle 40"/>
          <p:cNvSpPr>
            <a:spLocks noChangeArrowheads="1"/>
          </p:cNvSpPr>
          <p:nvPr/>
        </p:nvSpPr>
        <p:spPr bwMode="auto">
          <a:xfrm>
            <a:off x="7429501" y="5334001"/>
            <a:ext cx="904610" cy="519113"/>
          </a:xfrm>
          <a:prstGeom prst="rect">
            <a:avLst/>
          </a:prstGeom>
          <a:noFill/>
          <a:ln w="9525">
            <a:noFill/>
            <a:miter lim="800000"/>
            <a:headEnd/>
            <a:tailEnd/>
          </a:ln>
          <a:effectLst/>
        </p:spPr>
        <p:txBody>
          <a:bodyPr wrap="none">
            <a:spAutoFit/>
          </a:bodyPr>
          <a:lstStyle/>
          <a:p>
            <a:pPr algn="r"/>
            <a:r>
              <a:rPr lang="en-US" sz="2800" i="1">
                <a:solidFill>
                  <a:srgbClr val="000080"/>
                </a:solidFill>
                <a:cs typeface="Times New Roman" pitchFamily="26" charset="0"/>
              </a:rPr>
              <a:t>pray</a:t>
            </a:r>
          </a:p>
        </p:txBody>
      </p:sp>
      <p:sp>
        <p:nvSpPr>
          <p:cNvPr id="17449" name="Rectangle 41"/>
          <p:cNvSpPr>
            <a:spLocks noChangeArrowheads="1"/>
          </p:cNvSpPr>
          <p:nvPr/>
        </p:nvSpPr>
        <p:spPr bwMode="auto">
          <a:xfrm>
            <a:off x="8049083" y="5334000"/>
            <a:ext cx="412292" cy="584775"/>
          </a:xfrm>
          <a:prstGeom prst="rect">
            <a:avLst/>
          </a:prstGeom>
          <a:noFill/>
          <a:ln w="9525">
            <a:noFill/>
            <a:miter lim="800000"/>
            <a:headEnd/>
            <a:tailEnd/>
          </a:ln>
          <a:effectLst/>
        </p:spPr>
        <p:txBody>
          <a:bodyPr wrap="none">
            <a:spAutoFit/>
          </a:bodyPr>
          <a:lstStyle/>
          <a:p>
            <a:pPr algn="r"/>
            <a:r>
              <a:rPr lang="en-US" sz="3200" b="1" i="1">
                <a:solidFill>
                  <a:srgbClr val="F3091F"/>
                </a:solidFill>
                <a:cs typeface="Times New Roman" pitchFamily="26" charset="0"/>
              </a:rPr>
              <a:t>s</a:t>
            </a:r>
          </a:p>
        </p:txBody>
      </p:sp>
      <p:sp>
        <p:nvSpPr>
          <p:cNvPr id="28" name="Rectangle 4"/>
          <p:cNvSpPr>
            <a:spLocks noChangeArrowheads="1"/>
          </p:cNvSpPr>
          <p:nvPr/>
        </p:nvSpPr>
        <p:spPr bwMode="auto">
          <a:xfrm>
            <a:off x="1905000" y="3048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dirty="0">
                <a:solidFill>
                  <a:schemeClr val="tx2"/>
                </a:solidFill>
                <a:effectLst>
                  <a:outerShdw blurRad="38100" dist="38100" dir="2700000" algn="tl">
                    <a:srgbClr val="FFFFFF"/>
                  </a:outerShdw>
                </a:effectLst>
                <a:latin typeface="Tahoma" pitchFamily="34" charset="0"/>
              </a:rPr>
              <a:t>Third-Person Singular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body" idx="1"/>
          </p:nvPr>
        </p:nvSpPr>
        <p:spPr>
          <a:xfrm>
            <a:off x="577850" y="1524000"/>
            <a:ext cx="8667750" cy="1143000"/>
          </a:xfrm>
        </p:spPr>
        <p:txBody>
          <a:bodyPr/>
          <a:lstStyle/>
          <a:p>
            <a:pPr algn="l" eaLnBrk="1" hangingPunct="1">
              <a:buFontTx/>
              <a:buNone/>
            </a:pPr>
            <a:r>
              <a:rPr lang="en-US" dirty="0" smtClean="0">
                <a:solidFill>
                  <a:schemeClr val="accent2"/>
                </a:solidFill>
                <a:latin typeface="Tahoma" pitchFamily="34" charset="0"/>
              </a:rPr>
              <a:t>Third-person singular forms of </a:t>
            </a:r>
            <a:r>
              <a:rPr lang="en-US" b="1" i="1" dirty="0" smtClean="0">
                <a:solidFill>
                  <a:srgbClr val="FF0000"/>
                </a:solidFill>
                <a:latin typeface="Tahoma" pitchFamily="34" charset="0"/>
              </a:rPr>
              <a:t>have, do,</a:t>
            </a:r>
            <a:r>
              <a:rPr lang="en-US" b="1" i="1" dirty="0" smtClean="0">
                <a:solidFill>
                  <a:schemeClr val="accent2"/>
                </a:solidFill>
                <a:latin typeface="Tahoma" pitchFamily="34" charset="0"/>
              </a:rPr>
              <a:t> </a:t>
            </a:r>
            <a:r>
              <a:rPr lang="en-US" dirty="0" smtClean="0">
                <a:solidFill>
                  <a:schemeClr val="accent2"/>
                </a:solidFill>
                <a:latin typeface="Tahoma" pitchFamily="34" charset="0"/>
              </a:rPr>
              <a:t>and </a:t>
            </a:r>
            <a:r>
              <a:rPr lang="en-US" b="1" i="1" dirty="0" smtClean="0">
                <a:solidFill>
                  <a:srgbClr val="FF0000"/>
                </a:solidFill>
                <a:latin typeface="Tahoma" pitchFamily="34" charset="0"/>
              </a:rPr>
              <a:t>go</a:t>
            </a:r>
            <a:r>
              <a:rPr lang="en-US" dirty="0" smtClean="0">
                <a:solidFill>
                  <a:schemeClr val="accent2"/>
                </a:solidFill>
                <a:latin typeface="Tahoma" pitchFamily="34" charset="0"/>
              </a:rPr>
              <a:t> are not regular.</a:t>
            </a:r>
            <a:endParaRPr lang="en-US" b="1" u="sng" dirty="0" smtClean="0">
              <a:solidFill>
                <a:schemeClr val="accent2"/>
              </a:solidFill>
              <a:latin typeface="Tahoma" pitchFamily="34" charset="0"/>
            </a:endParaRPr>
          </a:p>
        </p:txBody>
      </p:sp>
      <p:sp>
        <p:nvSpPr>
          <p:cNvPr id="8198" name="Rectangle 6"/>
          <p:cNvSpPr>
            <a:spLocks noChangeArrowheads="1"/>
          </p:cNvSpPr>
          <p:nvPr/>
        </p:nvSpPr>
        <p:spPr bwMode="auto">
          <a:xfrm>
            <a:off x="1816100" y="457200"/>
            <a:ext cx="6026150" cy="914400"/>
          </a:xfrm>
          <a:prstGeom prst="rect">
            <a:avLst/>
          </a:prstGeom>
          <a:noFill/>
          <a:ln w="57150">
            <a:solidFill>
              <a:schemeClr val="tx1"/>
            </a:solidFill>
            <a:prstDash val="sysDot"/>
            <a:miter lim="800000"/>
            <a:headEnd/>
            <a:tailEnd/>
          </a:ln>
          <a:effectLst>
            <a:outerShdw dist="35921" dir="2700000" algn="ctr" rotWithShape="0">
              <a:schemeClr val="bg2"/>
            </a:outerShdw>
          </a:effectLst>
        </p:spPr>
        <p:txBody>
          <a:bodyPr anchor="ctr"/>
          <a:lstStyle/>
          <a:p>
            <a:pPr algn="ctr">
              <a:defRPr/>
            </a:pPr>
            <a:r>
              <a:rPr lang="en-US" sz="4400">
                <a:solidFill>
                  <a:schemeClr val="tx2"/>
                </a:solidFill>
                <a:effectLst>
                  <a:outerShdw blurRad="38100" dist="38100" dir="2700000" algn="tl">
                    <a:srgbClr val="FFFFFF"/>
                  </a:outerShdw>
                </a:effectLst>
                <a:latin typeface="Tahoma" pitchFamily="34" charset="0"/>
              </a:rPr>
              <a:t>Irregular Forms</a:t>
            </a:r>
          </a:p>
        </p:txBody>
      </p:sp>
      <p:sp>
        <p:nvSpPr>
          <p:cNvPr id="8199" name="Text Box 7"/>
          <p:cNvSpPr txBox="1">
            <a:spLocks noChangeArrowheads="1"/>
          </p:cNvSpPr>
          <p:nvPr/>
        </p:nvSpPr>
        <p:spPr bwMode="auto">
          <a:xfrm>
            <a:off x="330200" y="3048001"/>
            <a:ext cx="165100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have</a:t>
            </a:r>
            <a:endParaRPr lang="en-US" sz="2800" b="1"/>
          </a:p>
        </p:txBody>
      </p:sp>
      <p:sp>
        <p:nvSpPr>
          <p:cNvPr id="8200" name="Text Box 8"/>
          <p:cNvSpPr txBox="1">
            <a:spLocks noChangeArrowheads="1"/>
          </p:cNvSpPr>
          <p:nvPr/>
        </p:nvSpPr>
        <p:spPr bwMode="auto">
          <a:xfrm>
            <a:off x="247650" y="4343401"/>
            <a:ext cx="148590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do</a:t>
            </a:r>
            <a:endParaRPr lang="en-US" sz="2800" b="1"/>
          </a:p>
        </p:txBody>
      </p:sp>
      <p:sp>
        <p:nvSpPr>
          <p:cNvPr id="8201" name="Text Box 9"/>
          <p:cNvSpPr txBox="1">
            <a:spLocks noChangeArrowheads="1"/>
          </p:cNvSpPr>
          <p:nvPr/>
        </p:nvSpPr>
        <p:spPr bwMode="auto">
          <a:xfrm>
            <a:off x="495300" y="5638801"/>
            <a:ext cx="1073150" cy="519113"/>
          </a:xfrm>
          <a:prstGeom prst="rect">
            <a:avLst/>
          </a:prstGeom>
          <a:noFill/>
          <a:ln w="3175">
            <a:noFill/>
            <a:miter lim="800000"/>
            <a:headEnd/>
            <a:tailEnd/>
          </a:ln>
        </p:spPr>
        <p:txBody>
          <a:bodyPr>
            <a:spAutoFit/>
          </a:bodyPr>
          <a:lstStyle/>
          <a:p>
            <a:pPr algn="ctr">
              <a:spcBef>
                <a:spcPct val="50000"/>
              </a:spcBef>
            </a:pPr>
            <a:r>
              <a:rPr lang="en-US" sz="2800" b="1">
                <a:latin typeface="Arial" charset="0"/>
              </a:rPr>
              <a:t>go</a:t>
            </a:r>
            <a:endParaRPr lang="en-US" sz="2800" b="1"/>
          </a:p>
        </p:txBody>
      </p:sp>
      <p:sp>
        <p:nvSpPr>
          <p:cNvPr id="8205" name="Text Box 13"/>
          <p:cNvSpPr txBox="1">
            <a:spLocks noChangeArrowheads="1"/>
          </p:cNvSpPr>
          <p:nvPr/>
        </p:nvSpPr>
        <p:spPr bwMode="auto">
          <a:xfrm>
            <a:off x="2641600" y="4419600"/>
            <a:ext cx="1155700" cy="369332"/>
          </a:xfrm>
          <a:prstGeom prst="rect">
            <a:avLst/>
          </a:prstGeom>
          <a:noFill/>
          <a:ln w="9525">
            <a:noFill/>
            <a:miter lim="800000"/>
            <a:headEnd/>
            <a:tailEnd/>
          </a:ln>
        </p:spPr>
        <p:txBody>
          <a:bodyPr>
            <a:spAutoFit/>
          </a:bodyPr>
          <a:lstStyle/>
          <a:p>
            <a:pPr>
              <a:spcBef>
                <a:spcPct val="50000"/>
              </a:spcBef>
            </a:pPr>
            <a:r>
              <a:rPr lang="en-US" b="1" u="sng">
                <a:solidFill>
                  <a:srgbClr val="FF0000"/>
                </a:solidFill>
                <a:latin typeface="Tahoma" pitchFamily="34" charset="0"/>
              </a:rPr>
              <a:t>does</a:t>
            </a:r>
          </a:p>
        </p:txBody>
      </p:sp>
      <p:sp>
        <p:nvSpPr>
          <p:cNvPr id="8206" name="Text Box 14"/>
          <p:cNvSpPr txBox="1">
            <a:spLocks noChangeArrowheads="1"/>
          </p:cNvSpPr>
          <p:nvPr/>
        </p:nvSpPr>
        <p:spPr bwMode="auto">
          <a:xfrm>
            <a:off x="2641600" y="3048000"/>
            <a:ext cx="1073150" cy="369332"/>
          </a:xfrm>
          <a:prstGeom prst="rect">
            <a:avLst/>
          </a:prstGeom>
          <a:noFill/>
          <a:ln w="9525">
            <a:noFill/>
            <a:miter lim="800000"/>
            <a:headEnd/>
            <a:tailEnd/>
          </a:ln>
        </p:spPr>
        <p:txBody>
          <a:bodyPr>
            <a:spAutoFit/>
          </a:bodyPr>
          <a:lstStyle/>
          <a:p>
            <a:pPr>
              <a:spcBef>
                <a:spcPct val="50000"/>
              </a:spcBef>
            </a:pPr>
            <a:r>
              <a:rPr lang="en-US" b="1" u="sng">
                <a:solidFill>
                  <a:srgbClr val="FF0000"/>
                </a:solidFill>
                <a:latin typeface="Tahoma" pitchFamily="34" charset="0"/>
              </a:rPr>
              <a:t>has</a:t>
            </a:r>
          </a:p>
        </p:txBody>
      </p:sp>
      <p:sp>
        <p:nvSpPr>
          <p:cNvPr id="8207" name="Text Box 15"/>
          <p:cNvSpPr txBox="1">
            <a:spLocks noChangeArrowheads="1"/>
          </p:cNvSpPr>
          <p:nvPr/>
        </p:nvSpPr>
        <p:spPr bwMode="auto">
          <a:xfrm>
            <a:off x="2641600" y="5638800"/>
            <a:ext cx="1238250" cy="369332"/>
          </a:xfrm>
          <a:prstGeom prst="rect">
            <a:avLst/>
          </a:prstGeom>
          <a:noFill/>
          <a:ln w="9525">
            <a:noFill/>
            <a:miter lim="800000"/>
            <a:headEnd/>
            <a:tailEnd/>
          </a:ln>
        </p:spPr>
        <p:txBody>
          <a:bodyPr>
            <a:spAutoFit/>
          </a:bodyPr>
          <a:lstStyle/>
          <a:p>
            <a:pPr>
              <a:spcBef>
                <a:spcPct val="50000"/>
              </a:spcBef>
            </a:pPr>
            <a:r>
              <a:rPr lang="en-US" b="1" u="sng">
                <a:solidFill>
                  <a:srgbClr val="FF0000"/>
                </a:solidFill>
                <a:latin typeface="Tahoma" pitchFamily="34" charset="0"/>
              </a:rPr>
              <a:t>goes</a:t>
            </a:r>
          </a:p>
        </p:txBody>
      </p:sp>
      <p:sp>
        <p:nvSpPr>
          <p:cNvPr id="8208" name="Line 16"/>
          <p:cNvSpPr>
            <a:spLocks noChangeShapeType="1"/>
          </p:cNvSpPr>
          <p:nvPr/>
        </p:nvSpPr>
        <p:spPr bwMode="auto">
          <a:xfrm>
            <a:off x="1816100" y="3352800"/>
            <a:ext cx="742950" cy="0"/>
          </a:xfrm>
          <a:prstGeom prst="line">
            <a:avLst/>
          </a:prstGeom>
          <a:noFill/>
          <a:ln w="76200">
            <a:solidFill>
              <a:srgbClr val="006600"/>
            </a:solidFill>
            <a:round/>
            <a:headEnd/>
            <a:tailEnd type="triangle" w="med" len="med"/>
          </a:ln>
        </p:spPr>
        <p:txBody>
          <a:bodyPr/>
          <a:lstStyle/>
          <a:p>
            <a:endParaRPr lang="en-US"/>
          </a:p>
        </p:txBody>
      </p:sp>
      <p:sp>
        <p:nvSpPr>
          <p:cNvPr id="8209" name="Line 17"/>
          <p:cNvSpPr>
            <a:spLocks noChangeShapeType="1"/>
          </p:cNvSpPr>
          <p:nvPr/>
        </p:nvSpPr>
        <p:spPr bwMode="auto">
          <a:xfrm>
            <a:off x="1651000" y="4648200"/>
            <a:ext cx="742950" cy="0"/>
          </a:xfrm>
          <a:prstGeom prst="line">
            <a:avLst/>
          </a:prstGeom>
          <a:noFill/>
          <a:ln w="76200">
            <a:solidFill>
              <a:srgbClr val="006600"/>
            </a:solidFill>
            <a:round/>
            <a:headEnd/>
            <a:tailEnd type="triangle" w="med" len="med"/>
          </a:ln>
        </p:spPr>
        <p:txBody>
          <a:bodyPr/>
          <a:lstStyle/>
          <a:p>
            <a:endParaRPr lang="en-US"/>
          </a:p>
        </p:txBody>
      </p:sp>
      <p:sp>
        <p:nvSpPr>
          <p:cNvPr id="8210" name="Line 18"/>
          <p:cNvSpPr>
            <a:spLocks noChangeShapeType="1"/>
          </p:cNvSpPr>
          <p:nvPr/>
        </p:nvSpPr>
        <p:spPr bwMode="auto">
          <a:xfrm>
            <a:off x="1651000" y="5943600"/>
            <a:ext cx="742950" cy="0"/>
          </a:xfrm>
          <a:prstGeom prst="line">
            <a:avLst/>
          </a:prstGeom>
          <a:noFill/>
          <a:ln w="76200">
            <a:solidFill>
              <a:srgbClr val="006600"/>
            </a:solidFill>
            <a:round/>
            <a:headEnd/>
            <a:tailEnd type="triangle" w="med" len="med"/>
          </a:ln>
        </p:spPr>
        <p:txBody>
          <a:bodyPr/>
          <a:lstStyle/>
          <a:p>
            <a:endParaRPr lang="en-US"/>
          </a:p>
        </p:txBody>
      </p:sp>
      <p:sp>
        <p:nvSpPr>
          <p:cNvPr id="8211" name="Text Box 19"/>
          <p:cNvSpPr txBox="1">
            <a:spLocks noChangeArrowheads="1"/>
          </p:cNvSpPr>
          <p:nvPr/>
        </p:nvSpPr>
        <p:spPr bwMode="auto">
          <a:xfrm>
            <a:off x="4127500" y="3048000"/>
            <a:ext cx="4210050" cy="369332"/>
          </a:xfrm>
          <a:prstGeom prst="rect">
            <a:avLst/>
          </a:prstGeom>
          <a:noFill/>
          <a:ln w="9525">
            <a:noFill/>
            <a:miter lim="800000"/>
            <a:headEnd/>
            <a:tailEnd/>
          </a:ln>
        </p:spPr>
        <p:txBody>
          <a:bodyPr>
            <a:spAutoFit/>
          </a:bodyPr>
          <a:lstStyle/>
          <a:p>
            <a:pPr algn="ctr">
              <a:spcBef>
                <a:spcPct val="50000"/>
              </a:spcBef>
            </a:pPr>
            <a:r>
              <a:rPr lang="en-US" b="1">
                <a:latin typeface="Tahoma" pitchFamily="34" charset="0"/>
              </a:rPr>
              <a:t>He </a:t>
            </a:r>
            <a:r>
              <a:rPr lang="en-US" b="1">
                <a:solidFill>
                  <a:srgbClr val="FF0000"/>
                </a:solidFill>
                <a:latin typeface="Tahoma" pitchFamily="34" charset="0"/>
              </a:rPr>
              <a:t>has</a:t>
            </a:r>
            <a:r>
              <a:rPr lang="en-US" b="1">
                <a:latin typeface="Tahoma" pitchFamily="34" charset="0"/>
              </a:rPr>
              <a:t> a new shirt.</a:t>
            </a:r>
          </a:p>
        </p:txBody>
      </p:sp>
      <p:sp>
        <p:nvSpPr>
          <p:cNvPr id="8212" name="Text Box 20"/>
          <p:cNvSpPr txBox="1">
            <a:spLocks noChangeArrowheads="1"/>
          </p:cNvSpPr>
          <p:nvPr/>
        </p:nvSpPr>
        <p:spPr bwMode="auto">
          <a:xfrm>
            <a:off x="4210050" y="4419600"/>
            <a:ext cx="4210050" cy="369332"/>
          </a:xfrm>
          <a:prstGeom prst="rect">
            <a:avLst/>
          </a:prstGeom>
          <a:noFill/>
          <a:ln w="9525">
            <a:noFill/>
            <a:miter lim="800000"/>
            <a:headEnd/>
            <a:tailEnd/>
          </a:ln>
        </p:spPr>
        <p:txBody>
          <a:bodyPr>
            <a:spAutoFit/>
          </a:bodyPr>
          <a:lstStyle/>
          <a:p>
            <a:pPr algn="ctr">
              <a:spcBef>
                <a:spcPct val="50000"/>
              </a:spcBef>
            </a:pPr>
            <a:r>
              <a:rPr lang="en-US" b="1">
                <a:latin typeface="Tahoma" pitchFamily="34" charset="0"/>
              </a:rPr>
              <a:t>She </a:t>
            </a:r>
            <a:r>
              <a:rPr lang="en-US" b="1">
                <a:solidFill>
                  <a:srgbClr val="FF0000"/>
                </a:solidFill>
                <a:latin typeface="Tahoma" pitchFamily="34" charset="0"/>
              </a:rPr>
              <a:t>does</a:t>
            </a:r>
            <a:r>
              <a:rPr lang="en-US" b="1">
                <a:latin typeface="Tahoma" pitchFamily="34" charset="0"/>
              </a:rPr>
              <a:t> the work.</a:t>
            </a:r>
          </a:p>
        </p:txBody>
      </p:sp>
      <p:sp>
        <p:nvSpPr>
          <p:cNvPr id="8213" name="Text Box 21"/>
          <p:cNvSpPr txBox="1">
            <a:spLocks noChangeArrowheads="1"/>
          </p:cNvSpPr>
          <p:nvPr/>
        </p:nvSpPr>
        <p:spPr bwMode="auto">
          <a:xfrm>
            <a:off x="4210050" y="5638800"/>
            <a:ext cx="4210050" cy="369332"/>
          </a:xfrm>
          <a:prstGeom prst="rect">
            <a:avLst/>
          </a:prstGeom>
          <a:noFill/>
          <a:ln w="9525">
            <a:noFill/>
            <a:miter lim="800000"/>
            <a:headEnd/>
            <a:tailEnd/>
          </a:ln>
        </p:spPr>
        <p:txBody>
          <a:bodyPr>
            <a:spAutoFit/>
          </a:bodyPr>
          <a:lstStyle/>
          <a:p>
            <a:pPr algn="ctr">
              <a:spcBef>
                <a:spcPct val="50000"/>
              </a:spcBef>
            </a:pPr>
            <a:r>
              <a:rPr lang="en-US" b="1">
                <a:latin typeface="Tahoma" pitchFamily="34" charset="0"/>
              </a:rPr>
              <a:t>He </a:t>
            </a:r>
            <a:r>
              <a:rPr lang="en-US" b="1">
                <a:solidFill>
                  <a:srgbClr val="FF0000"/>
                </a:solidFill>
                <a:latin typeface="Tahoma" pitchFamily="34" charset="0"/>
              </a:rPr>
              <a:t>goes</a:t>
            </a:r>
            <a:r>
              <a:rPr lang="en-US" b="1">
                <a:latin typeface="Tahoma" pitchFamily="34" charset="0"/>
              </a:rPr>
              <a:t> to school.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9"/>
                                        </p:tgtEl>
                                        <p:attrNameLst>
                                          <p:attrName>style.visibility</p:attrName>
                                        </p:attrNameLst>
                                      </p:cBhvr>
                                      <p:to>
                                        <p:strVal val="visible"/>
                                      </p:to>
                                    </p:set>
                                    <p:anim calcmode="lin" valueType="num">
                                      <p:cBhvr additive="base">
                                        <p:cTn id="7" dur="500" fill="hold"/>
                                        <p:tgtEl>
                                          <p:spTgt spid="8199"/>
                                        </p:tgtEl>
                                        <p:attrNameLst>
                                          <p:attrName>ppt_x</p:attrName>
                                        </p:attrNameLst>
                                      </p:cBhvr>
                                      <p:tavLst>
                                        <p:tav tm="0">
                                          <p:val>
                                            <p:strVal val="#ppt_x"/>
                                          </p:val>
                                        </p:tav>
                                        <p:tav tm="100000">
                                          <p:val>
                                            <p:strVal val="#ppt_x"/>
                                          </p:val>
                                        </p:tav>
                                      </p:tavLst>
                                    </p:anim>
                                    <p:anim calcmode="lin" valueType="num">
                                      <p:cBhvr additive="base">
                                        <p:cTn id="8" dur="500" fill="hold"/>
                                        <p:tgtEl>
                                          <p:spTgt spid="819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6" fill="hold" grpId="0" nodeType="afterEffect">
                                  <p:stCondLst>
                                    <p:cond delay="0"/>
                                  </p:stCondLst>
                                  <p:childTnLst>
                                    <p:set>
                                      <p:cBhvr>
                                        <p:cTn id="11" dur="1" fill="hold">
                                          <p:stCondLst>
                                            <p:cond delay="0"/>
                                          </p:stCondLst>
                                        </p:cTn>
                                        <p:tgtEl>
                                          <p:spTgt spid="8208"/>
                                        </p:tgtEl>
                                        <p:attrNameLst>
                                          <p:attrName>style.visibility</p:attrName>
                                        </p:attrNameLst>
                                      </p:cBhvr>
                                      <p:to>
                                        <p:strVal val="visible"/>
                                      </p:to>
                                    </p:set>
                                    <p:animEffect transition="in" filter="barn(inHorizontal)">
                                      <p:cBhvr>
                                        <p:cTn id="12" dur="500"/>
                                        <p:tgtEl>
                                          <p:spTgt spid="8208"/>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206"/>
                                        </p:tgtEl>
                                        <p:attrNameLst>
                                          <p:attrName>style.visibility</p:attrName>
                                        </p:attrNameLst>
                                      </p:cBhvr>
                                      <p:to>
                                        <p:strVal val="visible"/>
                                      </p:to>
                                    </p:set>
                                    <p:anim calcmode="lin" valueType="num">
                                      <p:cBhvr additive="base">
                                        <p:cTn id="17" dur="500" fill="hold"/>
                                        <p:tgtEl>
                                          <p:spTgt spid="8206"/>
                                        </p:tgtEl>
                                        <p:attrNameLst>
                                          <p:attrName>ppt_x</p:attrName>
                                        </p:attrNameLst>
                                      </p:cBhvr>
                                      <p:tavLst>
                                        <p:tav tm="0">
                                          <p:val>
                                            <p:strVal val="#ppt_x"/>
                                          </p:val>
                                        </p:tav>
                                        <p:tav tm="100000">
                                          <p:val>
                                            <p:strVal val="#ppt_x"/>
                                          </p:val>
                                        </p:tav>
                                      </p:tavLst>
                                    </p:anim>
                                    <p:anim calcmode="lin" valueType="num">
                                      <p:cBhvr additive="base">
                                        <p:cTn id="18" dur="500" fill="hold"/>
                                        <p:tgtEl>
                                          <p:spTgt spid="8206"/>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8211"/>
                                        </p:tgtEl>
                                        <p:attrNameLst>
                                          <p:attrName>style.visibility</p:attrName>
                                        </p:attrNameLst>
                                      </p:cBhvr>
                                      <p:to>
                                        <p:strVal val="visible"/>
                                      </p:to>
                                    </p:set>
                                    <p:animEffect transition="in" filter="blinds(horizontal)">
                                      <p:cBhvr>
                                        <p:cTn id="22" dur="500"/>
                                        <p:tgtEl>
                                          <p:spTgt spid="821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200"/>
                                        </p:tgtEl>
                                        <p:attrNameLst>
                                          <p:attrName>style.visibility</p:attrName>
                                        </p:attrNameLst>
                                      </p:cBhvr>
                                      <p:to>
                                        <p:strVal val="visible"/>
                                      </p:to>
                                    </p:set>
                                    <p:anim calcmode="lin" valueType="num">
                                      <p:cBhvr additive="base">
                                        <p:cTn id="27" dur="500" fill="hold"/>
                                        <p:tgtEl>
                                          <p:spTgt spid="8200"/>
                                        </p:tgtEl>
                                        <p:attrNameLst>
                                          <p:attrName>ppt_x</p:attrName>
                                        </p:attrNameLst>
                                      </p:cBhvr>
                                      <p:tavLst>
                                        <p:tav tm="0">
                                          <p:val>
                                            <p:strVal val="#ppt_x"/>
                                          </p:val>
                                        </p:tav>
                                        <p:tav tm="100000">
                                          <p:val>
                                            <p:strVal val="#ppt_x"/>
                                          </p:val>
                                        </p:tav>
                                      </p:tavLst>
                                    </p:anim>
                                    <p:anim calcmode="lin" valueType="num">
                                      <p:cBhvr additive="base">
                                        <p:cTn id="28" dur="500" fill="hold"/>
                                        <p:tgtEl>
                                          <p:spTgt spid="8200"/>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7" presetClass="entr" presetSubtype="10" fill="hold" grpId="0" nodeType="afterEffect">
                                  <p:stCondLst>
                                    <p:cond delay="0"/>
                                  </p:stCondLst>
                                  <p:childTnLst>
                                    <p:set>
                                      <p:cBhvr>
                                        <p:cTn id="31" dur="1" fill="hold">
                                          <p:stCondLst>
                                            <p:cond delay="0"/>
                                          </p:stCondLst>
                                        </p:cTn>
                                        <p:tgtEl>
                                          <p:spTgt spid="8209"/>
                                        </p:tgtEl>
                                        <p:attrNameLst>
                                          <p:attrName>style.visibility</p:attrName>
                                        </p:attrNameLst>
                                      </p:cBhvr>
                                      <p:to>
                                        <p:strVal val="visible"/>
                                      </p:to>
                                    </p:set>
                                    <p:anim calcmode="lin" valueType="num">
                                      <p:cBhvr>
                                        <p:cTn id="32" dur="500" fill="hold"/>
                                        <p:tgtEl>
                                          <p:spTgt spid="8209"/>
                                        </p:tgtEl>
                                        <p:attrNameLst>
                                          <p:attrName>ppt_w</p:attrName>
                                        </p:attrNameLst>
                                      </p:cBhvr>
                                      <p:tavLst>
                                        <p:tav tm="0">
                                          <p:val>
                                            <p:fltVal val="0"/>
                                          </p:val>
                                        </p:tav>
                                        <p:tav tm="100000">
                                          <p:val>
                                            <p:strVal val="#ppt_w"/>
                                          </p:val>
                                        </p:tav>
                                      </p:tavLst>
                                    </p:anim>
                                    <p:anim calcmode="lin" valueType="num">
                                      <p:cBhvr>
                                        <p:cTn id="33" dur="500" fill="hold"/>
                                        <p:tgtEl>
                                          <p:spTgt spid="8209"/>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205"/>
                                        </p:tgtEl>
                                        <p:attrNameLst>
                                          <p:attrName>style.visibility</p:attrName>
                                        </p:attrNameLst>
                                      </p:cBhvr>
                                      <p:to>
                                        <p:strVal val="visible"/>
                                      </p:to>
                                    </p:set>
                                    <p:anim calcmode="lin" valueType="num">
                                      <p:cBhvr additive="base">
                                        <p:cTn id="38" dur="500" fill="hold"/>
                                        <p:tgtEl>
                                          <p:spTgt spid="8205"/>
                                        </p:tgtEl>
                                        <p:attrNameLst>
                                          <p:attrName>ppt_x</p:attrName>
                                        </p:attrNameLst>
                                      </p:cBhvr>
                                      <p:tavLst>
                                        <p:tav tm="0">
                                          <p:val>
                                            <p:strVal val="#ppt_x"/>
                                          </p:val>
                                        </p:tav>
                                        <p:tav tm="100000">
                                          <p:val>
                                            <p:strVal val="#ppt_x"/>
                                          </p:val>
                                        </p:tav>
                                      </p:tavLst>
                                    </p:anim>
                                    <p:anim calcmode="lin" valueType="num">
                                      <p:cBhvr additive="base">
                                        <p:cTn id="39" dur="500" fill="hold"/>
                                        <p:tgtEl>
                                          <p:spTgt spid="8205"/>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3" presetClass="entr" presetSubtype="10" fill="hold" grpId="0" nodeType="afterEffect">
                                  <p:stCondLst>
                                    <p:cond delay="0"/>
                                  </p:stCondLst>
                                  <p:childTnLst>
                                    <p:set>
                                      <p:cBhvr>
                                        <p:cTn id="42" dur="1" fill="hold">
                                          <p:stCondLst>
                                            <p:cond delay="0"/>
                                          </p:stCondLst>
                                        </p:cTn>
                                        <p:tgtEl>
                                          <p:spTgt spid="8212"/>
                                        </p:tgtEl>
                                        <p:attrNameLst>
                                          <p:attrName>style.visibility</p:attrName>
                                        </p:attrNameLst>
                                      </p:cBhvr>
                                      <p:to>
                                        <p:strVal val="visible"/>
                                      </p:to>
                                    </p:set>
                                    <p:animEffect transition="in" filter="blinds(horizontal)">
                                      <p:cBhvr>
                                        <p:cTn id="43" dur="500"/>
                                        <p:tgtEl>
                                          <p:spTgt spid="8212"/>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8201"/>
                                        </p:tgtEl>
                                        <p:attrNameLst>
                                          <p:attrName>style.visibility</p:attrName>
                                        </p:attrNameLst>
                                      </p:cBhvr>
                                      <p:to>
                                        <p:strVal val="visible"/>
                                      </p:to>
                                    </p:set>
                                    <p:anim calcmode="lin" valueType="num">
                                      <p:cBhvr additive="base">
                                        <p:cTn id="48" dur="500" fill="hold"/>
                                        <p:tgtEl>
                                          <p:spTgt spid="8201"/>
                                        </p:tgtEl>
                                        <p:attrNameLst>
                                          <p:attrName>ppt_x</p:attrName>
                                        </p:attrNameLst>
                                      </p:cBhvr>
                                      <p:tavLst>
                                        <p:tav tm="0">
                                          <p:val>
                                            <p:strVal val="#ppt_x"/>
                                          </p:val>
                                        </p:tav>
                                        <p:tav tm="100000">
                                          <p:val>
                                            <p:strVal val="#ppt_x"/>
                                          </p:val>
                                        </p:tav>
                                      </p:tavLst>
                                    </p:anim>
                                    <p:anim calcmode="lin" valueType="num">
                                      <p:cBhvr additive="base">
                                        <p:cTn id="49" dur="500" fill="hold"/>
                                        <p:tgtEl>
                                          <p:spTgt spid="8201"/>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17" presetClass="entr" presetSubtype="10" fill="hold" grpId="0" nodeType="afterEffect">
                                  <p:stCondLst>
                                    <p:cond delay="0"/>
                                  </p:stCondLst>
                                  <p:childTnLst>
                                    <p:set>
                                      <p:cBhvr>
                                        <p:cTn id="52" dur="1" fill="hold">
                                          <p:stCondLst>
                                            <p:cond delay="0"/>
                                          </p:stCondLst>
                                        </p:cTn>
                                        <p:tgtEl>
                                          <p:spTgt spid="8210"/>
                                        </p:tgtEl>
                                        <p:attrNameLst>
                                          <p:attrName>style.visibility</p:attrName>
                                        </p:attrNameLst>
                                      </p:cBhvr>
                                      <p:to>
                                        <p:strVal val="visible"/>
                                      </p:to>
                                    </p:set>
                                    <p:anim calcmode="lin" valueType="num">
                                      <p:cBhvr>
                                        <p:cTn id="53" dur="500" fill="hold"/>
                                        <p:tgtEl>
                                          <p:spTgt spid="8210"/>
                                        </p:tgtEl>
                                        <p:attrNameLst>
                                          <p:attrName>ppt_w</p:attrName>
                                        </p:attrNameLst>
                                      </p:cBhvr>
                                      <p:tavLst>
                                        <p:tav tm="0">
                                          <p:val>
                                            <p:fltVal val="0"/>
                                          </p:val>
                                        </p:tav>
                                        <p:tav tm="100000">
                                          <p:val>
                                            <p:strVal val="#ppt_w"/>
                                          </p:val>
                                        </p:tav>
                                      </p:tavLst>
                                    </p:anim>
                                    <p:anim calcmode="lin" valueType="num">
                                      <p:cBhvr>
                                        <p:cTn id="54" dur="500" fill="hold"/>
                                        <p:tgtEl>
                                          <p:spTgt spid="8210"/>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2" name="camera.wav"/>
                                        </p:tgtEl>
                                      </p:cMediaNode>
                                    </p:audio>
                                  </p:sub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8207"/>
                                        </p:tgtEl>
                                        <p:attrNameLst>
                                          <p:attrName>style.visibility</p:attrName>
                                        </p:attrNameLst>
                                      </p:cBhvr>
                                      <p:to>
                                        <p:strVal val="visible"/>
                                      </p:to>
                                    </p:set>
                                    <p:anim calcmode="lin" valueType="num">
                                      <p:cBhvr additive="base">
                                        <p:cTn id="59" dur="500" fill="hold"/>
                                        <p:tgtEl>
                                          <p:spTgt spid="8207"/>
                                        </p:tgtEl>
                                        <p:attrNameLst>
                                          <p:attrName>ppt_x</p:attrName>
                                        </p:attrNameLst>
                                      </p:cBhvr>
                                      <p:tavLst>
                                        <p:tav tm="0">
                                          <p:val>
                                            <p:strVal val="#ppt_x"/>
                                          </p:val>
                                        </p:tav>
                                        <p:tav tm="100000">
                                          <p:val>
                                            <p:strVal val="#ppt_x"/>
                                          </p:val>
                                        </p:tav>
                                      </p:tavLst>
                                    </p:anim>
                                    <p:anim calcmode="lin" valueType="num">
                                      <p:cBhvr additive="base">
                                        <p:cTn id="60" dur="500" fill="hold"/>
                                        <p:tgtEl>
                                          <p:spTgt spid="8207"/>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3" presetClass="entr" presetSubtype="10" fill="hold" grpId="0" nodeType="afterEffect">
                                  <p:stCondLst>
                                    <p:cond delay="0"/>
                                  </p:stCondLst>
                                  <p:childTnLst>
                                    <p:set>
                                      <p:cBhvr>
                                        <p:cTn id="63" dur="1" fill="hold">
                                          <p:stCondLst>
                                            <p:cond delay="0"/>
                                          </p:stCondLst>
                                        </p:cTn>
                                        <p:tgtEl>
                                          <p:spTgt spid="8213"/>
                                        </p:tgtEl>
                                        <p:attrNameLst>
                                          <p:attrName>style.visibility</p:attrName>
                                        </p:attrNameLst>
                                      </p:cBhvr>
                                      <p:to>
                                        <p:strVal val="visible"/>
                                      </p:to>
                                    </p:set>
                                    <p:animEffect transition="in" filter="blinds(horizontal)">
                                      <p:cBhvr>
                                        <p:cTn id="64" dur="500"/>
                                        <p:tgtEl>
                                          <p:spTgt spid="8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utoUpdateAnimBg="0"/>
      <p:bldP spid="8200" grpId="0" autoUpdateAnimBg="0"/>
      <p:bldP spid="8201" grpId="0" autoUpdateAnimBg="0"/>
      <p:bldP spid="8205" grpId="0" autoUpdateAnimBg="0"/>
      <p:bldP spid="8206" grpId="0" autoUpdateAnimBg="0"/>
      <p:bldP spid="8207" grpId="0" autoUpdateAnimBg="0"/>
      <p:bldP spid="8208" grpId="0" animBg="1"/>
      <p:bldP spid="8209" grpId="0" animBg="1"/>
      <p:bldP spid="8210" grpId="0" animBg="1"/>
      <p:bldP spid="8211" grpId="0" autoUpdateAnimBg="0"/>
      <p:bldP spid="8212" grpId="0" autoUpdateAnimBg="0"/>
      <p:bldP spid="821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exican-family.jpg"/>
          <p:cNvPicPr>
            <a:picLocks noChangeAspect="1"/>
          </p:cNvPicPr>
          <p:nvPr/>
        </p:nvPicPr>
        <p:blipFill>
          <a:blip r:embed="rId2" cstate="print"/>
          <a:stretch>
            <a:fillRect/>
          </a:stretch>
        </p:blipFill>
        <p:spPr>
          <a:xfrm>
            <a:off x="6324600" y="3810000"/>
            <a:ext cx="1876564" cy="2145538"/>
          </a:xfrm>
          <a:prstGeom prst="rect">
            <a:avLst/>
          </a:prstGeom>
        </p:spPr>
      </p:pic>
      <p:sp>
        <p:nvSpPr>
          <p:cNvPr id="7" name="Title 6"/>
          <p:cNvSpPr>
            <a:spLocks noGrp="1"/>
          </p:cNvSpPr>
          <p:nvPr>
            <p:ph type="title"/>
          </p:nvPr>
        </p:nvSpPr>
        <p:spPr/>
        <p:txBody>
          <a:bodyPr/>
          <a:lstStyle/>
          <a:p>
            <a:pPr algn="l" eaLnBrk="1" hangingPunct="1">
              <a:defRPr/>
            </a:pPr>
            <a:r>
              <a:rPr lang="en-US" sz="2400" dirty="0" smtClean="0">
                <a:solidFill>
                  <a:srgbClr val="FF0000"/>
                </a:solidFill>
                <a:latin typeface="Arial Black" pitchFamily="34" charset="0"/>
              </a:rPr>
              <a:t>6. Scanning &amp; Skimming Reading paragraph</a:t>
            </a:r>
            <a:br>
              <a:rPr lang="en-US" sz="2400" dirty="0" smtClean="0">
                <a:solidFill>
                  <a:srgbClr val="FF0000"/>
                </a:solidFill>
                <a:latin typeface="Arial Black" pitchFamily="34" charset="0"/>
              </a:rPr>
            </a:br>
            <a:r>
              <a:rPr lang="en-US" sz="2400" dirty="0" smtClean="0">
                <a:solidFill>
                  <a:srgbClr val="FF0000"/>
                </a:solidFill>
                <a:latin typeface="Arial Black" pitchFamily="34" charset="0"/>
              </a:rPr>
              <a:t> </a:t>
            </a:r>
            <a:r>
              <a:rPr lang="en-US" sz="2000" dirty="0" smtClean="0">
                <a:solidFill>
                  <a:schemeClr val="tx1"/>
                </a:solidFill>
                <a:latin typeface="Arial Black" pitchFamily="34" charset="0"/>
              </a:rPr>
              <a:t>( Interaction, Page 47)</a:t>
            </a:r>
            <a:endParaRPr lang="en-US" sz="2400" dirty="0">
              <a:solidFill>
                <a:schemeClr val="tx1"/>
              </a:solidFill>
              <a:latin typeface="Arial Black" pitchFamily="34" charset="0"/>
            </a:endParaRPr>
          </a:p>
        </p:txBody>
      </p:sp>
      <p:sp>
        <p:nvSpPr>
          <p:cNvPr id="5" name="Content Placeholder 4"/>
          <p:cNvSpPr>
            <a:spLocks noGrp="1"/>
          </p:cNvSpPr>
          <p:nvPr>
            <p:ph sz="half" idx="13"/>
          </p:nvPr>
        </p:nvSpPr>
        <p:spPr/>
        <p:txBody>
          <a:bodyPr/>
          <a:lstStyle/>
          <a:p>
            <a:pPr algn="l"/>
            <a:r>
              <a:rPr lang="en-US" sz="1400" b="1" u="sng" dirty="0" smtClean="0">
                <a:cs typeface="Arial" pitchFamily="34" charset="0"/>
              </a:rPr>
              <a:t>These </a:t>
            </a:r>
            <a:r>
              <a:rPr lang="en-US" sz="1400" dirty="0" smtClean="0">
                <a:cs typeface="Arial" pitchFamily="34" charset="0"/>
              </a:rPr>
              <a:t> were all family members- grandparents, aunts, uncles, cousins, children, and grandchildren. But now this traditional family is breaking into smaller groups. </a:t>
            </a:r>
          </a:p>
          <a:p>
            <a:pPr algn="l" rtl="0"/>
            <a:r>
              <a:rPr lang="en-US" sz="1400" dirty="0" smtClean="0">
                <a:cs typeface="Arial" pitchFamily="34" charset="0"/>
              </a:rPr>
              <a:t>  The traditional family in Mexico was also big.  One generation ago, the average Mexican woman had seven children.  Today, </a:t>
            </a:r>
            <a:r>
              <a:rPr lang="en-US" sz="1400" b="1" u="sng" dirty="0" smtClean="0">
                <a:cs typeface="Arial" pitchFamily="34" charset="0"/>
              </a:rPr>
              <a:t>she</a:t>
            </a:r>
            <a:r>
              <a:rPr lang="en-US" sz="1400" u="sng" dirty="0" smtClean="0">
                <a:cs typeface="Arial" pitchFamily="34" charset="0"/>
              </a:rPr>
              <a:t> </a:t>
            </a:r>
            <a:r>
              <a:rPr lang="en-US" sz="1400" dirty="0" smtClean="0">
                <a:cs typeface="Arial" pitchFamily="34" charset="0"/>
              </a:rPr>
              <a:t>has an average of only 2.5 children. Now , without so many children, families don’t need to spend so much money on basics, such as food, clothing and housing. </a:t>
            </a:r>
            <a:endParaRPr lang="en-US" sz="1400" dirty="0"/>
          </a:p>
        </p:txBody>
      </p:sp>
      <p:sp>
        <p:nvSpPr>
          <p:cNvPr id="7171" name="Text Placeholder 5"/>
          <p:cNvSpPr>
            <a:spLocks noGrp="1"/>
          </p:cNvSpPr>
          <p:nvPr>
            <p:ph sz="half" idx="1"/>
          </p:nvPr>
        </p:nvSpPr>
        <p:spPr/>
        <p:txBody>
          <a:bodyPr/>
          <a:lstStyle/>
          <a:p>
            <a:pPr algn="l" rtl="1" eaLnBrk="1" hangingPunct="1"/>
            <a:r>
              <a:rPr lang="en-US" sz="2000" b="1" dirty="0" smtClean="0">
                <a:cs typeface="Arial" pitchFamily="34" charset="0"/>
              </a:rPr>
              <a:t>  </a:t>
            </a:r>
            <a:r>
              <a:rPr lang="en-US" sz="2000" dirty="0" smtClean="0">
                <a:cs typeface="Arial" pitchFamily="34" charset="0"/>
              </a:rPr>
              <a:t>Families in almost every country are changing. This is true in rich countries and poor </a:t>
            </a:r>
            <a:r>
              <a:rPr lang="en-US" sz="2000" b="1" u="sng" dirty="0" smtClean="0">
                <a:cs typeface="Arial" pitchFamily="34" charset="0"/>
              </a:rPr>
              <a:t>ones</a:t>
            </a:r>
            <a:r>
              <a:rPr lang="en-US" sz="2000" dirty="0" smtClean="0">
                <a:cs typeface="Arial" pitchFamily="34" charset="0"/>
              </a:rPr>
              <a:t>. It is true in Africa, the Americas, Asia and Europe. All over the world, families are getting smaller.</a:t>
            </a:r>
          </a:p>
          <a:p>
            <a:pPr algn="l" rtl="1" eaLnBrk="1" hangingPunct="1"/>
            <a:r>
              <a:rPr lang="en-US" sz="2000" dirty="0" smtClean="0">
                <a:cs typeface="Arial" pitchFamily="34" charset="0"/>
              </a:rPr>
              <a:t>   In North Africa , in the past, many people lived in extended families. Fifty to hundred people lived together in a group of houses. </a:t>
            </a:r>
          </a:p>
          <a:p>
            <a:pPr algn="l" rtl="1" eaLnBrk="1" hangingPunct="1"/>
            <a:endParaRPr lang="en-US" sz="2000" dirty="0" smtClean="0">
              <a:cs typeface="Arial" pitchFamily="34" charset="0"/>
            </a:endParaRPr>
          </a:p>
          <a:p>
            <a:pPr algn="l" rtl="1" eaLnBrk="1" hangingPunct="1"/>
            <a:r>
              <a:rPr lang="en-US" sz="2000" dirty="0" smtClean="0">
                <a:latin typeface="Arial" pitchFamily="34" charset="0"/>
                <a:cs typeface="Arial" pitchFamily="34" charset="0"/>
              </a:rPr>
              <a:t>  </a:t>
            </a:r>
            <a:r>
              <a:rPr lang="en-GB" sz="2000" b="1" dirty="0" smtClean="0">
                <a:cs typeface="Arial" pitchFamily="34" charset="0"/>
              </a:rPr>
              <a:t>  </a:t>
            </a:r>
            <a:r>
              <a:rPr lang="en-US" sz="2000" b="1" dirty="0" smtClean="0">
                <a:cs typeface="Arial" pitchFamily="34" charset="0"/>
              </a:rPr>
              <a:t>     </a:t>
            </a:r>
            <a:r>
              <a:rPr lang="en-GB" sz="2000" b="1" dirty="0" smtClean="0">
                <a:cs typeface="Arial" pitchFamily="34" charset="0"/>
              </a:rPr>
              <a:t>     </a:t>
            </a:r>
            <a:endParaRPr lang="ar-EG" sz="2000" b="1" dirty="0" smtClean="0">
              <a:cs typeface="Arial" pitchFamily="34" charset="0"/>
            </a:endParaRPr>
          </a:p>
        </p:txBody>
      </p:sp>
      <p:pic>
        <p:nvPicPr>
          <p:cNvPr id="6" name="Picture 5" descr="masai_tribe.jpg"/>
          <p:cNvPicPr>
            <a:picLocks noChangeAspect="1"/>
          </p:cNvPicPr>
          <p:nvPr/>
        </p:nvPicPr>
        <p:blipFill>
          <a:blip r:embed="rId3" cstate="print"/>
          <a:stretch>
            <a:fillRect/>
          </a:stretch>
        </p:blipFill>
        <p:spPr>
          <a:xfrm>
            <a:off x="2286000" y="4191000"/>
            <a:ext cx="2618170" cy="1962150"/>
          </a:xfrm>
          <a:prstGeom prst="rect">
            <a:avLst/>
          </a:prstGeom>
        </p:spPr>
      </p:pic>
      <p:sp>
        <p:nvSpPr>
          <p:cNvPr id="7172" name="Slide Number Placeholder 3"/>
          <p:cNvSpPr>
            <a:spLocks noGrp="1"/>
          </p:cNvSpPr>
          <p:nvPr>
            <p:ph type="sldNum" sz="quarter" idx="4294967295"/>
          </p:nvPr>
        </p:nvSpPr>
        <p:spPr bwMode="auto">
          <a:xfrm>
            <a:off x="0"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Scan and skim the previous paragraph</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p>
          <a:p>
            <a:pPr algn="l" rtl="1" eaLnBrk="1" hangingPunct="1"/>
            <a:r>
              <a:rPr lang="en-US" sz="2000" b="1" dirty="0" smtClean="0">
                <a:latin typeface="Arial" pitchFamily="34" charset="0"/>
                <a:cs typeface="Arial" pitchFamily="34" charset="0"/>
              </a:rPr>
              <a:t>1. The underlined word “ ones” refers to _______________.</a:t>
            </a:r>
          </a:p>
          <a:p>
            <a:pPr algn="l" rtl="1" eaLnBrk="1" hangingPunct="1"/>
            <a:r>
              <a:rPr lang="en-US" sz="2000" b="1" dirty="0" smtClean="0">
                <a:solidFill>
                  <a:srgbClr val="0070C0"/>
                </a:solidFill>
                <a:latin typeface="Arial" pitchFamily="34" charset="0"/>
                <a:cs typeface="Arial" pitchFamily="34" charset="0"/>
              </a:rPr>
              <a:t>      a. families            b. countries            c. children       d. Americas</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Food and clothing are  __________ .</a:t>
            </a:r>
          </a:p>
          <a:p>
            <a:pPr algn="l" rtl="1" eaLnBrk="1" hangingPunct="1"/>
            <a:r>
              <a:rPr lang="en-US" sz="2000" b="1" dirty="0" smtClean="0">
                <a:solidFill>
                  <a:srgbClr val="0070C0"/>
                </a:solidFill>
                <a:latin typeface="Arial" pitchFamily="34" charset="0"/>
                <a:cs typeface="Arial" pitchFamily="34" charset="0"/>
              </a:rPr>
              <a:t>     a. grandchildren            b. families          c. members     d. basics</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The underlined pronoun “ she” refers to_______________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a brother           b. an aunt             c. a Mexican women      d. a family </a:t>
            </a:r>
          </a:p>
          <a:p>
            <a:pPr algn="l" rtl="1" eaLnBrk="1" hangingPunct="1"/>
            <a:r>
              <a:rPr lang="en-US" sz="2000" b="1" dirty="0" smtClean="0">
                <a:latin typeface="Arial" pitchFamily="34" charset="0"/>
                <a:cs typeface="Arial" pitchFamily="34" charset="0"/>
              </a:rPr>
              <a:t>4.  How many children did a Mexican woman have?</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2.5                 b. 7                           c. 4                      d. 3</a:t>
            </a:r>
          </a:p>
          <a:p>
            <a:pPr algn="l" rtl="1" eaLnBrk="1" hangingPunct="1"/>
            <a:r>
              <a:rPr lang="en-US" sz="2000" b="1" dirty="0" smtClean="0">
                <a:latin typeface="Arial" pitchFamily="34" charset="0"/>
                <a:cs typeface="Arial" pitchFamily="34" charset="0"/>
              </a:rPr>
              <a:t>5. What happened to the traditional family?________________</a:t>
            </a:r>
          </a:p>
          <a:p>
            <a:pPr algn="l" rtl="1" eaLnBrk="1" hangingPunct="1"/>
            <a:r>
              <a:rPr lang="en-US" sz="2000" b="1" dirty="0" smtClean="0">
                <a:solidFill>
                  <a:srgbClr val="0070C0"/>
                </a:solidFill>
                <a:latin typeface="Arial" pitchFamily="34" charset="0"/>
                <a:cs typeface="Arial" pitchFamily="34" charset="0"/>
              </a:rPr>
              <a:t>     a. getting  larger                            b. breaking into smaller groups</a:t>
            </a:r>
          </a:p>
          <a:p>
            <a:pPr algn="l" rtl="1" eaLnBrk="1" hangingPunct="1"/>
            <a:r>
              <a:rPr lang="en-US" sz="2000" b="1" dirty="0" smtClean="0">
                <a:solidFill>
                  <a:srgbClr val="0070C0"/>
                </a:solidFill>
                <a:latin typeface="Arial" pitchFamily="34" charset="0"/>
                <a:cs typeface="Arial" pitchFamily="34" charset="0"/>
              </a:rPr>
              <a:t>     c. became rich                               d. had no children</a:t>
            </a:r>
          </a:p>
          <a:p>
            <a:pPr algn="l" rtl="1" eaLnBrk="1" hangingPunct="1"/>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26</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742950" y="2133600"/>
            <a:ext cx="8337550" cy="1892826"/>
          </a:xfrm>
          <a:prstGeom prst="rect">
            <a:avLst/>
          </a:prstGeom>
          <a:noFill/>
          <a:ln w="9525">
            <a:noFill/>
            <a:miter lim="800000"/>
            <a:headEnd/>
            <a:tailEnd/>
          </a:ln>
          <a:effectLst/>
        </p:spPr>
        <p:txBody>
          <a:bodyPr>
            <a:spAutoFit/>
          </a:bodyPr>
          <a:lstStyle/>
          <a:p>
            <a:pPr algn="l" rtl="0">
              <a:spcBef>
                <a:spcPct val="50000"/>
              </a:spcBef>
            </a:pPr>
            <a:r>
              <a:rPr lang="en-US" b="1" dirty="0"/>
              <a:t>1.</a:t>
            </a:r>
            <a:r>
              <a:rPr lang="en-US" b="1" dirty="0">
                <a:solidFill>
                  <a:srgbClr val="0099FF"/>
                </a:solidFill>
              </a:rPr>
              <a:t> </a:t>
            </a:r>
            <a:r>
              <a:rPr lang="en-US" b="1" dirty="0"/>
              <a:t>Ask your friends questions about what they do at different times. Also ask about their families.</a:t>
            </a:r>
            <a:r>
              <a:rPr lang="he-IL" b="1" dirty="0"/>
              <a:t/>
            </a:r>
            <a:br>
              <a:rPr lang="he-IL" b="1" dirty="0"/>
            </a:br>
            <a:r>
              <a:rPr lang="en-US" b="1" i="1" dirty="0"/>
              <a:t>- "What time </a:t>
            </a:r>
            <a:r>
              <a:rPr lang="en-US" b="1" i="1" dirty="0">
                <a:solidFill>
                  <a:srgbClr val="CC0000"/>
                </a:solidFill>
              </a:rPr>
              <a:t>do you get up?</a:t>
            </a:r>
            <a:r>
              <a:rPr lang="en-US" b="1" i="1" dirty="0"/>
              <a:t>" - "When</a:t>
            </a:r>
            <a:r>
              <a:rPr lang="en-US" b="1" i="1" dirty="0">
                <a:solidFill>
                  <a:srgbClr val="CC0000"/>
                </a:solidFill>
              </a:rPr>
              <a:t> do your brothers go </a:t>
            </a:r>
            <a:r>
              <a:rPr lang="en-US" b="1" i="1" dirty="0"/>
              <a:t>to bed?"</a:t>
            </a:r>
            <a:r>
              <a:rPr lang="he-IL" b="1" dirty="0"/>
              <a:t/>
            </a:r>
            <a:br>
              <a:rPr lang="he-IL" b="1" dirty="0"/>
            </a:br>
            <a:r>
              <a:rPr lang="he-IL" b="1" dirty="0"/>
              <a:t/>
            </a:r>
            <a:br>
              <a:rPr lang="he-IL" b="1" dirty="0"/>
            </a:br>
            <a:r>
              <a:rPr lang="en-US" b="1" dirty="0"/>
              <a:t>Write down the questions and give them to your teacher for checking.</a:t>
            </a:r>
            <a:endParaRPr lang="ar-SA" dirty="0"/>
          </a:p>
          <a:p>
            <a:pPr algn="l" rtl="0">
              <a:spcBef>
                <a:spcPct val="50000"/>
              </a:spcBef>
            </a:pPr>
            <a:endParaRPr lang="en-US" dirty="0"/>
          </a:p>
        </p:txBody>
      </p:sp>
      <p:sp>
        <p:nvSpPr>
          <p:cNvPr id="25604" name="Rectangle 4"/>
          <p:cNvSpPr>
            <a:spLocks noGrp="1" noChangeArrowheads="1"/>
          </p:cNvSpPr>
          <p:nvPr>
            <p:ph type="title" idx="4294967295"/>
          </p:nvPr>
        </p:nvSpPr>
        <p:spPr>
          <a:xfrm>
            <a:off x="660400" y="533400"/>
            <a:ext cx="8420100" cy="1143000"/>
          </a:xfrm>
        </p:spPr>
        <p:txBody>
          <a:bodyPr/>
          <a:lstStyle/>
          <a:p>
            <a:pPr algn="ctr" rtl="0"/>
            <a:r>
              <a:rPr lang="en-US"/>
              <a:t>Activities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Exercise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My uncle _________ us every week.</a:t>
            </a:r>
          </a:p>
          <a:p>
            <a:pPr algn="l" rtl="1" eaLnBrk="1" hangingPunct="1"/>
            <a:r>
              <a:rPr lang="en-US" sz="2000" b="1" dirty="0" smtClean="0">
                <a:solidFill>
                  <a:srgbClr val="0070C0"/>
                </a:solidFill>
                <a:latin typeface="Arial" pitchFamily="34" charset="0"/>
                <a:cs typeface="Arial" pitchFamily="34" charset="0"/>
              </a:rPr>
              <a:t>      a. visit              b. visits             c. visiting               d. has visited</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Water  __________ at 100 degree centigrade.</a:t>
            </a:r>
          </a:p>
          <a:p>
            <a:pPr algn="l" rtl="1" eaLnBrk="1" hangingPunct="1"/>
            <a:r>
              <a:rPr lang="en-US" sz="2000" b="1" dirty="0" smtClean="0">
                <a:solidFill>
                  <a:srgbClr val="0070C0"/>
                </a:solidFill>
                <a:latin typeface="Arial" pitchFamily="34" charset="0"/>
                <a:cs typeface="Arial" pitchFamily="34" charset="0"/>
              </a:rPr>
              <a:t>     a. boiled            b. boiling          c. boil                     d. boils</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They _______________ the work at 7 every morning.</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begins              b. have begun               c. begin               d. beginning </a:t>
            </a:r>
          </a:p>
          <a:p>
            <a:pPr algn="l" rtl="1" eaLnBrk="1" hangingPunct="1"/>
            <a:r>
              <a:rPr lang="en-US" sz="2000" b="1" dirty="0" smtClean="0">
                <a:latin typeface="Arial" pitchFamily="34" charset="0"/>
                <a:cs typeface="Arial" pitchFamily="34" charset="0"/>
              </a:rPr>
              <a:t>4.  ____  drinks milk  before sleeping.</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The child         b. The children               c. The boys       d. You</a:t>
            </a:r>
          </a:p>
          <a:p>
            <a:pPr algn="l" rtl="1" eaLnBrk="1" hangingPunct="1"/>
            <a:r>
              <a:rPr lang="en-US" sz="2000" b="1" dirty="0" smtClean="0">
                <a:latin typeface="Arial" pitchFamily="34" charset="0"/>
                <a:cs typeface="Arial" pitchFamily="34" charset="0"/>
              </a:rPr>
              <a:t>5. I usually  ____  carefully when it rains.</a:t>
            </a:r>
          </a:p>
          <a:p>
            <a:pPr algn="l" rtl="1" eaLnBrk="1" hangingPunct="1"/>
            <a:r>
              <a:rPr lang="en-US" sz="2000" b="1" dirty="0" smtClean="0">
                <a:solidFill>
                  <a:srgbClr val="0070C0"/>
                </a:solidFill>
                <a:latin typeface="Arial" pitchFamily="34" charset="0"/>
                <a:cs typeface="Arial" pitchFamily="34" charset="0"/>
              </a:rPr>
              <a:t>     a. drove                b. drives                         c. driving           d. drive</a:t>
            </a:r>
          </a:p>
          <a:p>
            <a:pPr algn="l" rtl="1" eaLnBrk="1" hangingPunct="1"/>
            <a:r>
              <a:rPr lang="en-US" sz="2000" b="1" dirty="0" smtClean="0">
                <a:latin typeface="Arial" pitchFamily="34" charset="0"/>
                <a:cs typeface="Arial" pitchFamily="34" charset="0"/>
              </a:rPr>
              <a:t>6. My mother cooks rice and meat  _____________________.</a:t>
            </a:r>
          </a:p>
          <a:p>
            <a:pPr algn="l" rtl="1" eaLnBrk="1" hangingPunct="1"/>
            <a:r>
              <a:rPr lang="en-US" sz="2000" b="1" dirty="0" smtClean="0">
                <a:solidFill>
                  <a:srgbClr val="0070C0"/>
                </a:solidFill>
                <a:latin typeface="Arial" pitchFamily="34" charset="0"/>
                <a:cs typeface="Arial" pitchFamily="34" charset="0"/>
              </a:rPr>
              <a:t>     a. now                  b. yesterday             c. once a week     d. last month</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28</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Exercise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ar-SA" sz="2800" b="1" dirty="0" smtClean="0">
                <a:cs typeface="Arial" pitchFamily="34" charset="0"/>
              </a:rPr>
              <a:t> </a:t>
            </a:r>
            <a:r>
              <a:rPr lang="en-US" sz="2800" b="1" dirty="0" smtClean="0">
                <a:cs typeface="Arial" pitchFamily="34" charset="0"/>
              </a:rPr>
              <a:t> </a:t>
            </a:r>
            <a:r>
              <a:rPr lang="en-US" sz="2000" b="1" dirty="0" smtClean="0">
                <a:latin typeface="Arial" pitchFamily="34" charset="0"/>
                <a:cs typeface="Arial" pitchFamily="34" charset="0"/>
              </a:rPr>
              <a:t>1. The underlined letter /s/ in the word ‘ leaks” has the same  </a:t>
            </a:r>
          </a:p>
          <a:p>
            <a:pPr algn="l" rtl="1" eaLnBrk="1" hangingPunct="1"/>
            <a:r>
              <a:rPr lang="en-US" sz="2000" b="1" dirty="0" smtClean="0">
                <a:latin typeface="Arial" pitchFamily="34" charset="0"/>
                <a:cs typeface="Arial" pitchFamily="34" charset="0"/>
              </a:rPr>
              <a:t>      pronunciation of the letter /s/ in the word: ____________ .</a:t>
            </a:r>
          </a:p>
          <a:p>
            <a:pPr algn="l" rtl="1" eaLnBrk="1" hangingPunct="1"/>
            <a:r>
              <a:rPr lang="en-US" sz="2000" b="1" dirty="0" smtClean="0">
                <a:solidFill>
                  <a:srgbClr val="0070C0"/>
                </a:solidFill>
                <a:latin typeface="Arial" pitchFamily="34" charset="0"/>
                <a:cs typeface="Arial" pitchFamily="34" charset="0"/>
              </a:rPr>
              <a:t>      a. hats                      b. toys             c. windows                        d. rains</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 </a:t>
            </a:r>
          </a:p>
          <a:p>
            <a:pPr algn="l" rtl="1" eaLnBrk="1" hangingPunct="1"/>
            <a:r>
              <a:rPr lang="en-US" sz="2000" b="1" dirty="0" smtClean="0">
                <a:latin typeface="Arial" pitchFamily="34" charset="0"/>
                <a:cs typeface="Arial" pitchFamily="34" charset="0"/>
              </a:rPr>
              <a:t>2. The underlined letter /</a:t>
            </a:r>
            <a:r>
              <a:rPr lang="en-US" sz="2000" b="1" dirty="0" err="1" smtClean="0">
                <a:latin typeface="Arial" pitchFamily="34" charset="0"/>
                <a:cs typeface="Arial" pitchFamily="34" charset="0"/>
              </a:rPr>
              <a:t>es</a:t>
            </a:r>
            <a:r>
              <a:rPr lang="en-US" sz="2000" b="1" dirty="0" smtClean="0">
                <a:latin typeface="Arial" pitchFamily="34" charset="0"/>
                <a:cs typeface="Arial" pitchFamily="34" charset="0"/>
              </a:rPr>
              <a:t>/ in the word ‘ fixes” has the same  </a:t>
            </a:r>
          </a:p>
          <a:p>
            <a:pPr algn="l" rtl="1" eaLnBrk="1" hangingPunct="1"/>
            <a:r>
              <a:rPr lang="en-US" sz="2000" b="1" dirty="0" smtClean="0">
                <a:latin typeface="Arial" pitchFamily="34" charset="0"/>
                <a:cs typeface="Arial" pitchFamily="34" charset="0"/>
              </a:rPr>
              <a:t>      pronunciation of the letter /s/ in the word: ____________ .</a:t>
            </a:r>
          </a:p>
          <a:p>
            <a:pPr algn="l" rtl="1" eaLnBrk="1" hangingPunct="1"/>
            <a:r>
              <a:rPr lang="en-US" sz="2000" b="1" dirty="0" smtClean="0">
                <a:solidFill>
                  <a:srgbClr val="0070C0"/>
                </a:solidFill>
                <a:latin typeface="Arial" pitchFamily="34" charset="0"/>
                <a:cs typeface="Arial" pitchFamily="34" charset="0"/>
              </a:rPr>
              <a:t>     a. employs              b. rooms               c. matches                  d. helps</a:t>
            </a:r>
          </a:p>
          <a:p>
            <a:pPr algn="l" rtl="1" eaLnBrk="1" hangingPunct="1"/>
            <a:r>
              <a:rPr lang="ar-SA" sz="2000" b="1" dirty="0" smtClean="0">
                <a:latin typeface="Arial" pitchFamily="34" charset="0"/>
                <a:cs typeface="Arial" pitchFamily="34" charset="0"/>
              </a:rPr>
              <a:t>  </a:t>
            </a:r>
            <a:endParaRPr lang="en-US" sz="20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3. The underlined letter /s/ in the word ‘ goes” has the same  </a:t>
            </a:r>
          </a:p>
          <a:p>
            <a:pPr algn="l" rtl="1" eaLnBrk="1" hangingPunct="1"/>
            <a:r>
              <a:rPr lang="en-US" sz="2000" b="1" dirty="0" smtClean="0">
                <a:latin typeface="Arial" pitchFamily="34" charset="0"/>
                <a:cs typeface="Arial" pitchFamily="34" charset="0"/>
              </a:rPr>
              <a:t>      pronunciation of the letter /s/ in the word: ____________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heats                       b. repairs                c. breaks                d. catches</a:t>
            </a:r>
          </a:p>
          <a:p>
            <a:pPr algn="l" rtl="1" eaLnBrk="1" hangingPunct="1"/>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29</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1354</TotalTime>
  <Words>1726</Words>
  <Application>Microsoft Office PowerPoint</Application>
  <PresentationFormat>A4 Paper (210x297 mm)‎</PresentationFormat>
  <Paragraphs>359</Paragraphs>
  <Slides>30</Slides>
  <Notes>0</Notes>
  <HiddenSlides>0</HiddenSlides>
  <MMClips>0</MMClips>
  <ScaleCrop>false</ScaleCrop>
  <HeadingPairs>
    <vt:vector size="4" baseType="variant">
      <vt:variant>
        <vt:lpstr>سمة</vt:lpstr>
      </vt:variant>
      <vt:variant>
        <vt:i4>1</vt:i4>
      </vt:variant>
      <vt:variant>
        <vt:lpstr>عناوين الشرائح</vt:lpstr>
      </vt:variant>
      <vt:variant>
        <vt:i4>30</vt:i4>
      </vt:variant>
    </vt:vector>
  </HeadingPairs>
  <TitlesOfParts>
    <vt:vector size="31" baseType="lpstr">
      <vt:lpstr>Office Theme</vt:lpstr>
      <vt:lpstr>**</vt:lpstr>
      <vt:lpstr> Fifth Lecture </vt:lpstr>
      <vt:lpstr>Elements of Lecture 5 </vt:lpstr>
      <vt:lpstr>1. Vocabulary  Previewing  ( Interaction Textbook pages 45, 50, 56,57, 61) </vt:lpstr>
      <vt:lpstr>Vocabulary  Previewing  ( pages 45, 50, 56,57, 61) </vt:lpstr>
      <vt:lpstr>I. Exercise</vt:lpstr>
      <vt:lpstr>الشريحة 7</vt:lpstr>
      <vt:lpstr>الشريحة 8</vt:lpstr>
      <vt:lpstr>الشريحة 9</vt:lpstr>
      <vt:lpstr>الشريحة 10</vt:lpstr>
      <vt:lpstr>الشريحة 11</vt:lpstr>
      <vt:lpstr>الشريحة 12</vt:lpstr>
      <vt:lpstr>Exercise</vt:lpstr>
      <vt:lpstr>الشريحة 14</vt:lpstr>
      <vt:lpstr>الشريحة 15</vt:lpstr>
      <vt:lpstr>4. Simple Present –Forming Questions</vt:lpstr>
      <vt:lpstr>الشريحة 17</vt:lpstr>
      <vt:lpstr>الشريحة 18</vt:lpstr>
      <vt:lpstr>الشريحة 19</vt:lpstr>
      <vt:lpstr>الشريحة 20</vt:lpstr>
      <vt:lpstr>Grammatical View</vt:lpstr>
      <vt:lpstr>الشريحة 22</vt:lpstr>
      <vt:lpstr>الشريحة 23</vt:lpstr>
      <vt:lpstr>الشريحة 24</vt:lpstr>
      <vt:lpstr>6. Scanning &amp; Skimming Reading paragraph  ( Interaction, Page 47)</vt:lpstr>
      <vt:lpstr>Scan and skim the previous paragraph</vt:lpstr>
      <vt:lpstr>Activities</vt:lpstr>
      <vt:lpstr>Exercise  </vt:lpstr>
      <vt:lpstr>Exercise  </vt:lpstr>
      <vt:lpstr>الشريحة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96</cp:revision>
  <dcterms:created xsi:type="dcterms:W3CDTF">2009-10-14T19:14:34Z</dcterms:created>
  <dcterms:modified xsi:type="dcterms:W3CDTF">2011-10-10T11:13:20Z</dcterms:modified>
</cp:coreProperties>
</file>