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2" r:id="rId2"/>
    <p:sldId id="263" r:id="rId3"/>
    <p:sldId id="265" r:id="rId4"/>
    <p:sldId id="289" r:id="rId5"/>
    <p:sldId id="264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66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180" autoAdjust="0"/>
  </p:normalViewPr>
  <p:slideViewPr>
    <p:cSldViewPr>
      <p:cViewPr>
        <p:scale>
          <a:sx n="100" d="100"/>
          <a:sy n="100" d="100"/>
        </p:scale>
        <p:origin x="-432" y="12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07229F-B115-44CE-95F1-462CDF4F8EF6}" type="datetimeFigureOut">
              <a:rPr lang="ar-SA" smtClean="0"/>
              <a:pPr/>
              <a:t>16/01/34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530808-B9F2-49DC-9C11-92AC951F49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="" xmlns:p14="http://schemas.microsoft.com/office/powerpoint/2010/main" val="95451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C867-72AD-43CF-9160-D3FC4DC4BAA4}" type="datetimeFigureOut">
              <a:rPr lang="en-US" smtClean="0"/>
              <a:pPr/>
              <a:t>11/29/2012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E3CCE-2682-495D-8C3D-7CBEC1A87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ksa_1326180787_53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500174"/>
            <a:ext cx="5318613" cy="3752866"/>
          </a:xfrm>
          <a:prstGeom prst="rect">
            <a:avLst/>
          </a:prstGeom>
        </p:spPr>
      </p:pic>
    </p:spTree>
  </p:cSld>
  <p:clrMapOvr>
    <a:masterClrMapping/>
  </p:clrMapOvr>
  <p:transition advTm="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843809" y="620689"/>
            <a:ext cx="32403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Font 026" pitchFamily="2" charset="-78"/>
              </a:rPr>
              <a:t>اسئلة </a:t>
            </a:r>
            <a:r>
              <a:rPr lang="ar-SA" sz="3200" b="1" cap="none" spc="0" dirty="0" err="1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Font 026" pitchFamily="2" charset="-78"/>
              </a:rPr>
              <a:t>خاصه</a:t>
            </a:r>
            <a:r>
              <a:rPr lang="ar-SA" sz="32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Font 026" pitchFamily="2" charset="-78"/>
              </a:rPr>
              <a:t> في البور </a:t>
            </a:r>
            <a:r>
              <a:rPr lang="ar-SA" sz="3200" b="1" cap="none" spc="0" dirty="0" err="1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Font 026" pitchFamily="2" charset="-78"/>
              </a:rPr>
              <a:t>بوينت</a:t>
            </a:r>
            <a:endParaRPr lang="ar-SA" sz="32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Font 026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467544" y="1196752"/>
            <a:ext cx="792087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000" dirty="0" smtClean="0">
                <a:solidFill>
                  <a:srgbClr val="C00000"/>
                </a:solidFill>
                <a:cs typeface="Font 026" pitchFamily="2" charset="-78"/>
              </a:rPr>
              <a:t>1- 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عند اختيار الامر فتح</a:t>
            </a:r>
            <a:r>
              <a:rPr lang="en-US" sz="2400" dirty="0" smtClean="0">
                <a:solidFill>
                  <a:srgbClr val="FF0000"/>
                </a:solidFill>
                <a:cs typeface="Font 026" pitchFamily="2" charset="-78"/>
              </a:rPr>
              <a:t>Open 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 لفتح عرض تقديمي</a:t>
            </a:r>
          </a:p>
          <a:p>
            <a:pPr algn="ctr" rtl="1"/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يتم فتح مربع الحوار فتح</a:t>
            </a:r>
          </a:p>
          <a:p>
            <a:pPr algn="ctr" rtl="1"/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2- من الامور التي يمكن ادراجها على </a:t>
            </a:r>
            <a:r>
              <a:rPr lang="ar-SA" sz="2400" dirty="0" err="1" smtClean="0">
                <a:solidFill>
                  <a:srgbClr val="FF0000"/>
                </a:solidFill>
                <a:cs typeface="Font 026" pitchFamily="2" charset="-78"/>
              </a:rPr>
              <a:t>الشريحه</a:t>
            </a:r>
            <a:endParaRPr lang="ar-SA" sz="24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 rtl="1"/>
            <a:r>
              <a:rPr lang="ar-SA" sz="2000" dirty="0" smtClean="0">
                <a:solidFill>
                  <a:srgbClr val="C00000"/>
                </a:solidFill>
                <a:cs typeface="Font 026" pitchFamily="2" charset="-78"/>
              </a:rPr>
              <a:t>1- قصاصه فنيه</a:t>
            </a:r>
          </a:p>
          <a:p>
            <a:pPr algn="ctr" rtl="1"/>
            <a:r>
              <a:rPr lang="ar-SA" sz="2000" dirty="0" smtClean="0">
                <a:solidFill>
                  <a:srgbClr val="C00000"/>
                </a:solidFill>
                <a:cs typeface="Font 026" pitchFamily="2" charset="-78"/>
              </a:rPr>
              <a:t>2- مخطط</a:t>
            </a:r>
          </a:p>
          <a:p>
            <a:pPr algn="ctr" rtl="1"/>
            <a:r>
              <a:rPr lang="ar-SA" sz="2000" dirty="0" smtClean="0">
                <a:solidFill>
                  <a:srgbClr val="C00000"/>
                </a:solidFill>
                <a:cs typeface="Font 026" pitchFamily="2" charset="-78"/>
              </a:rPr>
              <a:t>3- جدول</a:t>
            </a:r>
            <a:endParaRPr lang="ar-SA" sz="2400" dirty="0" smtClean="0">
              <a:solidFill>
                <a:srgbClr val="0070C0"/>
              </a:solidFill>
              <a:cs typeface="Font 026" pitchFamily="2" charset="-78"/>
            </a:endParaRPr>
          </a:p>
          <a:p>
            <a:pPr algn="ctr" rtl="1"/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4- كل </a:t>
            </a:r>
            <a:r>
              <a:rPr lang="ar-SA" sz="2400" dirty="0" err="1" smtClean="0">
                <a:solidFill>
                  <a:srgbClr val="0070C0"/>
                </a:solidFill>
                <a:cs typeface="Font 026" pitchFamily="2" charset="-78"/>
              </a:rPr>
              <a:t>ماذكر</a:t>
            </a:r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 صحيح</a:t>
            </a:r>
          </a:p>
          <a:p>
            <a:pPr algn="ctr" rtl="1"/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3- </a:t>
            </a:r>
            <a:r>
              <a:rPr lang="ar-SA" sz="2400" u="sng" dirty="0" smtClean="0">
                <a:solidFill>
                  <a:srgbClr val="7030A0"/>
                </a:solidFill>
                <a:cs typeface="Font 026" pitchFamily="2" charset="-78"/>
              </a:rPr>
              <a:t>لإدراج</a:t>
            </a:r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 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رقم </a:t>
            </a:r>
            <a:r>
              <a:rPr lang="ar-SA" sz="2400" dirty="0" err="1" smtClean="0">
                <a:solidFill>
                  <a:srgbClr val="FF0000"/>
                </a:solidFill>
                <a:cs typeface="Font 026" pitchFamily="2" charset="-78"/>
              </a:rPr>
              <a:t>الشريحه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 </a:t>
            </a:r>
            <a:r>
              <a:rPr lang="ar-SA" sz="2400" smtClean="0">
                <a:solidFill>
                  <a:srgbClr val="FF0000"/>
                </a:solidFill>
                <a:cs typeface="Font 026" pitchFamily="2" charset="-78"/>
              </a:rPr>
              <a:t>في أي مكان 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داخل </a:t>
            </a:r>
            <a:r>
              <a:rPr lang="ar-SA" sz="2400" dirty="0" err="1" smtClean="0">
                <a:solidFill>
                  <a:srgbClr val="FF0000"/>
                </a:solidFill>
                <a:cs typeface="Font 026" pitchFamily="2" charset="-78"/>
              </a:rPr>
              <a:t>الشريحه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 الحاليه </a:t>
            </a:r>
            <a:r>
              <a:rPr lang="ar-SA" sz="2400" dirty="0" err="1" smtClean="0">
                <a:solidFill>
                  <a:srgbClr val="FF0000"/>
                </a:solidFill>
                <a:cs typeface="Font 026" pitchFamily="2" charset="-78"/>
              </a:rPr>
              <a:t>فقط؟</a:t>
            </a:r>
            <a:endParaRPr lang="ar-SA" sz="24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 rtl="1"/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من خلال الأمر رقم </a:t>
            </a:r>
            <a:r>
              <a:rPr lang="ar-SA" sz="2400" dirty="0" err="1" smtClean="0">
                <a:solidFill>
                  <a:srgbClr val="0070C0"/>
                </a:solidFill>
                <a:cs typeface="Font 026" pitchFamily="2" charset="-78"/>
              </a:rPr>
              <a:t>الشريحه</a:t>
            </a:r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 من المجموعه نص في التبويب </a:t>
            </a:r>
            <a:r>
              <a:rPr lang="ar-SA" sz="2400" u="sng" dirty="0" smtClean="0">
                <a:solidFill>
                  <a:srgbClr val="7030A0"/>
                </a:solidFill>
                <a:cs typeface="Font 026" pitchFamily="2" charset="-78"/>
              </a:rPr>
              <a:t>ادراج</a:t>
            </a:r>
          </a:p>
          <a:p>
            <a:pPr algn="ctr" rtl="1"/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4- لتغيير مظهر </a:t>
            </a:r>
            <a:r>
              <a:rPr lang="ar-SA" sz="2400" dirty="0" err="1" smtClean="0">
                <a:solidFill>
                  <a:srgbClr val="FF0000"/>
                </a:solidFill>
                <a:cs typeface="Font 026" pitchFamily="2" charset="-78"/>
              </a:rPr>
              <a:t>النص ؟</a:t>
            </a:r>
            <a:endParaRPr lang="ar-SA" sz="2400" dirty="0" smtClean="0">
              <a:solidFill>
                <a:srgbClr val="FF0000"/>
              </a:solidFill>
              <a:cs typeface="Font 026" pitchFamily="2" charset="-78"/>
            </a:endParaRPr>
          </a:p>
          <a:p>
            <a:pPr algn="ctr" rtl="1"/>
            <a:r>
              <a:rPr lang="ar-SA" sz="2400" u="sng" dirty="0" smtClean="0">
                <a:solidFill>
                  <a:srgbClr val="7030A0"/>
                </a:solidFill>
                <a:latin typeface="Tw Cen MT Condensed Extra Bold" pitchFamily="34" charset="0"/>
                <a:ea typeface="Dotum" pitchFamily="34" charset="-127"/>
                <a:cs typeface="Simple Bold Jut Out" pitchFamily="2" charset="-78"/>
              </a:rPr>
              <a:t>نستعمل الأوامر في مجموعة الخط</a:t>
            </a:r>
          </a:p>
          <a:p>
            <a:pPr algn="ctr" rtl="1"/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5- لتحديد الصوت المراد تشغيله مع تأثير </a:t>
            </a:r>
            <a:r>
              <a:rPr lang="ar-SA" sz="2400" dirty="0" err="1" smtClean="0">
                <a:solidFill>
                  <a:srgbClr val="FF0000"/>
                </a:solidFill>
                <a:cs typeface="Font 026" pitchFamily="2" charset="-78"/>
              </a:rPr>
              <a:t>الحركه</a:t>
            </a:r>
            <a:r>
              <a:rPr lang="ar-SA" sz="2400" dirty="0" smtClean="0">
                <a:solidFill>
                  <a:srgbClr val="FF0000"/>
                </a:solidFill>
                <a:cs typeface="Font 026" pitchFamily="2" charset="-78"/>
              </a:rPr>
              <a:t> لكائن ما بعد فتح جزء حركات مخصصه</a:t>
            </a:r>
          </a:p>
          <a:p>
            <a:pPr algn="ctr" rtl="1"/>
            <a:r>
              <a:rPr lang="ar-SA" sz="2400" dirty="0" smtClean="0">
                <a:solidFill>
                  <a:srgbClr val="0070C0"/>
                </a:solidFill>
                <a:cs typeface="Font 026" pitchFamily="2" charset="-78"/>
              </a:rPr>
              <a:t>من خلال مربع الحوار خيارات التأثير</a:t>
            </a:r>
          </a:p>
          <a:p>
            <a:pPr algn="ctr" rtl="1"/>
            <a:endParaRPr lang="en-US" sz="2000" u="sng" dirty="0" smtClean="0">
              <a:solidFill>
                <a:srgbClr val="C00000"/>
              </a:solidFill>
              <a:cs typeface="Font 026" pitchFamily="2" charset="-78"/>
            </a:endParaRPr>
          </a:p>
        </p:txBody>
      </p: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467544" y="188640"/>
            <a:ext cx="74295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السمات هي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عباره</a:t>
            </a: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عن؟</a:t>
            </a:r>
            <a:endParaRPr lang="ar-SA" sz="2000" b="1" dirty="0" smtClean="0">
              <a:solidFill>
                <a:srgbClr val="FF0000"/>
              </a:solidFill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cs typeface="DecoType Naskh Extensions" pitchFamily="2" charset="-78"/>
              </a:rPr>
              <a:t>اعدادات </a:t>
            </a:r>
            <a:r>
              <a:rPr lang="ar-SA" sz="2000" b="1" dirty="0" err="1" smtClean="0">
                <a:cs typeface="DecoType Naskh Extensions" pitchFamily="2" charset="-78"/>
              </a:rPr>
              <a:t>خاصه</a:t>
            </a:r>
            <a:r>
              <a:rPr lang="ar-SA" sz="2000" b="1" dirty="0" smtClean="0">
                <a:cs typeface="DecoType Naskh Extensions" pitchFamily="2" charset="-78"/>
              </a:rPr>
              <a:t> بتنسيق كامل للشرائح</a:t>
            </a: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الامر البديل للقوائم وأشرطة الادوات في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الاصدرات</a:t>
            </a: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 السابقه لبور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بوينت</a:t>
            </a: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2007هو</a:t>
            </a:r>
            <a:endParaRPr lang="ar-SA" sz="2000" b="1" dirty="0" smtClean="0">
              <a:solidFill>
                <a:srgbClr val="FF0000"/>
              </a:solidFill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cs typeface="DecoType Naskh Extensions" pitchFamily="2" charset="-78"/>
              </a:rPr>
              <a:t>    Ribbon </a:t>
            </a:r>
            <a:r>
              <a:rPr lang="ar-SA" sz="2000" b="1" dirty="0" smtClean="0">
                <a:cs typeface="DecoType Naskh Extensions" pitchFamily="2" charset="-78"/>
              </a:rPr>
              <a:t>شريط </a:t>
            </a:r>
            <a:r>
              <a:rPr lang="ar-SA" sz="2000" b="1" dirty="0" err="1" smtClean="0">
                <a:cs typeface="DecoType Naskh Extensions" pitchFamily="2" charset="-78"/>
              </a:rPr>
              <a:t>التبويبات</a:t>
            </a:r>
            <a:endParaRPr lang="en-US" sz="2000" b="1" dirty="0" smtClean="0"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ماالامر</a:t>
            </a: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 غير الصحيح في خصوص شريط ادوات الوصول السريع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بوربوينت؟</a:t>
            </a:r>
            <a:endParaRPr lang="ar-SA" sz="2000" b="1" dirty="0" smtClean="0">
              <a:solidFill>
                <a:srgbClr val="FF0000"/>
              </a:solidFill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cs typeface="DecoType Naskh Extensions" pitchFamily="2" charset="-78"/>
              </a:rPr>
              <a:t>يضم الاوامر </a:t>
            </a:r>
            <a:r>
              <a:rPr lang="ar-SA" sz="2000" b="1" dirty="0" err="1" smtClean="0">
                <a:cs typeface="DecoType Naskh Extensions" pitchFamily="2" charset="-78"/>
              </a:rPr>
              <a:t>ناجرة</a:t>
            </a:r>
            <a:r>
              <a:rPr lang="ar-SA" sz="2000" b="1" dirty="0" smtClean="0">
                <a:cs typeface="DecoType Naskh Extensions" pitchFamily="2" charset="-78"/>
              </a:rPr>
              <a:t> الاستخدام</a:t>
            </a: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أي من التالي غير صحيح في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بوربوينت؟</a:t>
            </a:r>
            <a:endParaRPr lang="ar-SA" sz="2000" b="1" dirty="0" smtClean="0">
              <a:solidFill>
                <a:srgbClr val="FF0000"/>
              </a:solidFill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cs typeface="DecoType Naskh Extensions" pitchFamily="2" charset="-78"/>
              </a:rPr>
              <a:t> </a:t>
            </a:r>
            <a:r>
              <a:rPr lang="ar-SA" sz="2000" b="1" dirty="0" smtClean="0">
                <a:cs typeface="DecoType Naskh Extensions" pitchFamily="2" charset="-78"/>
              </a:rPr>
              <a:t>هذا غير </a:t>
            </a:r>
            <a:r>
              <a:rPr lang="ar-SA" sz="2000" b="1" dirty="0" err="1" smtClean="0">
                <a:cs typeface="DecoType Naskh Extensions" pitchFamily="2" charset="-78"/>
              </a:rPr>
              <a:t>صحيح  </a:t>
            </a:r>
            <a:r>
              <a:rPr lang="ar-SA" sz="2000" b="1" dirty="0" smtClean="0">
                <a:cs typeface="DecoType Naskh Extensions" pitchFamily="2" charset="-78"/>
              </a:rPr>
              <a:t>, بل الصحيح يمكن</a:t>
            </a:r>
            <a:r>
              <a:rPr lang="ar-SA" sz="2000" b="1" dirty="0" err="1" smtClean="0">
                <a:cs typeface="DecoType Naskh Extensions" pitchFamily="2" charset="-78"/>
              </a:rPr>
              <a:t>)</a:t>
            </a:r>
            <a:r>
              <a:rPr lang="en-US" sz="2000" b="1" dirty="0" smtClean="0">
                <a:cs typeface="DecoType Naskh Extensions" pitchFamily="2" charset="-78"/>
              </a:rPr>
              <a:t>)</a:t>
            </a:r>
            <a:r>
              <a:rPr lang="ar-SA" sz="2000" b="1" dirty="0" err="1" smtClean="0">
                <a:cs typeface="DecoType Naskh Extensions" pitchFamily="2" charset="-78"/>
              </a:rPr>
              <a:t>لايمكن</a:t>
            </a:r>
            <a:r>
              <a:rPr lang="ar-SA" sz="2000" b="1" dirty="0" smtClean="0">
                <a:cs typeface="DecoType Naskh Extensions" pitchFamily="2" charset="-78"/>
              </a:rPr>
              <a:t> تحديد تأثير حركه خلال الانتقال بيم الشرائح   </a:t>
            </a:r>
          </a:p>
          <a:p>
            <a:pPr algn="ctr">
              <a:lnSpc>
                <a:spcPct val="150000"/>
              </a:lnSpc>
            </a:pPr>
            <a:r>
              <a:rPr lang="ar-SA" sz="2000" b="1" dirty="0" smtClean="0">
                <a:solidFill>
                  <a:srgbClr val="FF0000"/>
                </a:solidFill>
                <a:cs typeface="DecoType Naskh Extensions" pitchFamily="2" charset="-78"/>
              </a:rPr>
              <a:t>للعمل على التعداد النقطي نذهب </a:t>
            </a:r>
            <a:r>
              <a:rPr lang="ar-SA" sz="2000" b="1" dirty="0" err="1" smtClean="0">
                <a:solidFill>
                  <a:srgbClr val="FF0000"/>
                </a:solidFill>
                <a:cs typeface="DecoType Naskh Extensions" pitchFamily="2" charset="-78"/>
              </a:rPr>
              <a:t>الى؟</a:t>
            </a:r>
            <a:endParaRPr lang="ar-SA" sz="2000" b="1" dirty="0" smtClean="0">
              <a:solidFill>
                <a:srgbClr val="FF0000"/>
              </a:solidFill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2000" b="1" dirty="0" smtClean="0">
                <a:cs typeface="DecoType Naskh Extensions" pitchFamily="2" charset="-78"/>
              </a:rPr>
              <a:t>تبويب الصفحه الرئيسيه   </a:t>
            </a:r>
            <a:r>
              <a:rPr lang="en-US" sz="2000" b="1" dirty="0" smtClean="0">
                <a:cs typeface="DecoType Naskh Extensions" pitchFamily="2" charset="-78"/>
              </a:rPr>
              <a:t>home</a:t>
            </a:r>
            <a:r>
              <a:rPr lang="ar-SA" sz="2000" b="1" dirty="0" smtClean="0">
                <a:cs typeface="DecoType Naskh Extensions" pitchFamily="2" charset="-78"/>
              </a:rPr>
              <a:t>   ثم مجموعة فقره </a:t>
            </a:r>
            <a:r>
              <a:rPr lang="en-US" sz="2000" b="1" dirty="0" smtClean="0">
                <a:cs typeface="DecoType Naskh Extensions" pitchFamily="2" charset="-78"/>
              </a:rPr>
              <a:t>paragraph</a:t>
            </a:r>
            <a:endParaRPr lang="ar-SA" sz="2000" b="1" dirty="0" smtClean="0"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endParaRPr lang="en-US" b="1" dirty="0" smtClean="0"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endParaRPr lang="ar-SA" b="1" dirty="0" smtClean="0">
              <a:cs typeface="DecoType Naskh Extensions" pitchFamily="2" charset="-78"/>
            </a:endParaRPr>
          </a:p>
          <a:p>
            <a:pPr algn="ctr">
              <a:lnSpc>
                <a:spcPct val="150000"/>
              </a:lnSpc>
            </a:pPr>
            <a:endParaRPr lang="ar-SA" sz="4400" dirty="0">
              <a:cs typeface="DecoType Naskh Extensions" pitchFamily="2" charset="-78"/>
            </a:endParaRPr>
          </a:p>
        </p:txBody>
      </p:sp>
    </p:spTree>
  </p:cSld>
  <p:clrMapOvr>
    <a:masterClrMapping/>
  </p:clrMapOvr>
  <p:transition advClick="0"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571604" y="2285992"/>
            <a:ext cx="6429388" cy="2214554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rtl="1"/>
            <a:endParaRPr lang="ar-SA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cs typeface="Font 026"/>
            </a:endParaRPr>
          </a:p>
        </p:txBody>
      </p:sp>
      <p:sp>
        <p:nvSpPr>
          <p:cNvPr id="3" name="مخطط انسيابي: قرص ممغنط 2"/>
          <p:cNvSpPr/>
          <p:nvPr/>
        </p:nvSpPr>
        <p:spPr>
          <a:xfrm>
            <a:off x="4499992" y="476672"/>
            <a:ext cx="3816424" cy="604867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 smtClean="0"/>
          </a:p>
          <a:p>
            <a:pPr algn="ctr" rtl="1">
              <a:lnSpc>
                <a:spcPct val="150000"/>
              </a:lnSpc>
            </a:pPr>
            <a:endParaRPr lang="ar-SA" sz="1600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1600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1600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1600" dirty="0" err="1" smtClean="0">
                <a:solidFill>
                  <a:srgbClr val="FFFF00"/>
                </a:solidFill>
              </a:rPr>
              <a:t>لانشاء</a:t>
            </a:r>
            <a:r>
              <a:rPr lang="ar-SA" sz="1600" dirty="0" smtClean="0">
                <a:solidFill>
                  <a:srgbClr val="FFFF00"/>
                </a:solidFill>
              </a:rPr>
              <a:t> </a:t>
            </a:r>
            <a:r>
              <a:rPr lang="ar-SA" sz="1600" dirty="0" err="1" smtClean="0">
                <a:solidFill>
                  <a:srgbClr val="FFFF00"/>
                </a:solidFill>
              </a:rPr>
              <a:t>شريحه</a:t>
            </a:r>
            <a:r>
              <a:rPr lang="ar-SA" sz="1600" dirty="0" smtClean="0">
                <a:solidFill>
                  <a:srgbClr val="FFFF00"/>
                </a:solidFill>
              </a:rPr>
              <a:t> </a:t>
            </a:r>
            <a:r>
              <a:rPr lang="ar-SA" sz="1600" dirty="0" err="1" smtClean="0">
                <a:solidFill>
                  <a:srgbClr val="FFFF00"/>
                </a:solidFill>
              </a:rPr>
              <a:t>جديده؟</a:t>
            </a:r>
            <a:r>
              <a:rPr lang="ar-SA" sz="1600" dirty="0" smtClean="0">
                <a:solidFill>
                  <a:srgbClr val="FFFF00"/>
                </a:solidFill>
              </a:rPr>
              <a:t>  </a:t>
            </a:r>
          </a:p>
          <a:p>
            <a:pPr algn="ctr" rtl="1">
              <a:lnSpc>
                <a:spcPct val="150000"/>
              </a:lnSpc>
            </a:pPr>
            <a:r>
              <a:rPr lang="ar-SA" sz="1600" b="1" dirty="0" smtClean="0"/>
              <a:t>من خلال تبويب</a:t>
            </a:r>
            <a:r>
              <a:rPr lang="ar-SA" sz="1600" b="1" dirty="0" smtClean="0">
                <a:cs typeface="DecoType Naskh Extensions" pitchFamily="2" charset="-78"/>
              </a:rPr>
              <a:t> الصفحه الرئيسيه   </a:t>
            </a:r>
            <a:r>
              <a:rPr lang="en-US" sz="1600" b="1" dirty="0" smtClean="0">
                <a:cs typeface="DecoType Naskh Extensions" pitchFamily="2" charset="-78"/>
              </a:rPr>
              <a:t>home</a:t>
            </a:r>
            <a:r>
              <a:rPr lang="ar-SA" sz="1600" b="1" dirty="0" smtClean="0">
                <a:cs typeface="DecoType Naskh Extensions" pitchFamily="2" charset="-78"/>
              </a:rPr>
              <a:t>   ثم مجموعة الشرائح  ثم الأمر </a:t>
            </a:r>
            <a:r>
              <a:rPr lang="ar-SA" sz="1600" b="1" dirty="0" err="1" smtClean="0">
                <a:cs typeface="DecoType Naskh Extensions" pitchFamily="2" charset="-78"/>
              </a:rPr>
              <a:t>شريحه</a:t>
            </a:r>
            <a:r>
              <a:rPr lang="ar-SA" sz="1600" b="1" dirty="0" smtClean="0">
                <a:cs typeface="DecoType Naskh Extensions" pitchFamily="2" charset="-78"/>
              </a:rPr>
              <a:t> </a:t>
            </a:r>
            <a:r>
              <a:rPr lang="ar-SA" sz="1600" b="1" dirty="0" err="1" smtClean="0">
                <a:cs typeface="DecoType Naskh Extensions" pitchFamily="2" charset="-78"/>
              </a:rPr>
              <a:t>جديده</a:t>
            </a:r>
            <a:endParaRPr lang="ar-SA" sz="16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solidFill>
                  <a:srgbClr val="FFFF00"/>
                </a:solidFill>
              </a:rPr>
              <a:t>لتحديد الرقم الذي يبدأ منه </a:t>
            </a:r>
            <a:r>
              <a:rPr lang="ar-SA" sz="1600" b="1" dirty="0" err="1" smtClean="0">
                <a:solidFill>
                  <a:srgbClr val="FFFF00"/>
                </a:solidFill>
              </a:rPr>
              <a:t>ترقسم</a:t>
            </a:r>
            <a:r>
              <a:rPr lang="ar-SA" sz="1600" b="1" dirty="0" smtClean="0">
                <a:solidFill>
                  <a:srgbClr val="FFFF00"/>
                </a:solidFill>
              </a:rPr>
              <a:t> الشرائح نذهب </a:t>
            </a:r>
            <a:r>
              <a:rPr lang="ar-SA" sz="1600" b="1" dirty="0" err="1" smtClean="0">
                <a:solidFill>
                  <a:srgbClr val="FFFF00"/>
                </a:solidFill>
              </a:rPr>
              <a:t>الى؟</a:t>
            </a:r>
            <a:endParaRPr lang="ar-SA" sz="16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cs typeface="DecoType Naskh Extensions" pitchFamily="2" charset="-78"/>
              </a:rPr>
              <a:t>التبويب </a:t>
            </a:r>
            <a:r>
              <a:rPr lang="ar-SA" sz="1600" b="1" dirty="0" smtClean="0">
                <a:solidFill>
                  <a:srgbClr val="FF0000"/>
                </a:solidFill>
                <a:cs typeface="DecoType Naskh Extensions" pitchFamily="2" charset="-78"/>
              </a:rPr>
              <a:t>تصميم </a:t>
            </a:r>
            <a:r>
              <a:rPr lang="ar-SA" sz="1600" b="1" dirty="0" smtClean="0">
                <a:cs typeface="DecoType Naskh Extensions" pitchFamily="2" charset="-78"/>
              </a:rPr>
              <a:t>ثم مجموعة أعداد الصفحه</a:t>
            </a: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solidFill>
                  <a:srgbClr val="FFFF00"/>
                </a:solidFill>
                <a:cs typeface="DecoType Naskh Extensions" pitchFamily="2" charset="-78"/>
              </a:rPr>
              <a:t>للتكرار </a:t>
            </a:r>
            <a:r>
              <a:rPr lang="ar-SA" sz="1600" b="1" dirty="0" err="1" smtClean="0">
                <a:solidFill>
                  <a:srgbClr val="FFFF00"/>
                </a:solidFill>
                <a:cs typeface="DecoType Naskh Extensions" pitchFamily="2" charset="-78"/>
              </a:rPr>
              <a:t>الشريحه</a:t>
            </a:r>
            <a:r>
              <a:rPr lang="ar-SA" sz="1600" b="1" dirty="0" smtClean="0">
                <a:solidFill>
                  <a:srgbClr val="FFFF00"/>
                </a:solidFill>
                <a:cs typeface="DecoType Naskh Extensions" pitchFamily="2" charset="-78"/>
              </a:rPr>
              <a:t> نذهب </a:t>
            </a:r>
            <a:r>
              <a:rPr lang="ar-SA" sz="1600" b="1" dirty="0" err="1" smtClean="0">
                <a:solidFill>
                  <a:srgbClr val="FFFF00"/>
                </a:solidFill>
                <a:cs typeface="DecoType Naskh Extensions" pitchFamily="2" charset="-78"/>
              </a:rPr>
              <a:t>الى ؟</a:t>
            </a:r>
            <a:endParaRPr lang="ar-SA" sz="1600" b="1" dirty="0" smtClean="0">
              <a:solidFill>
                <a:srgbClr val="FFFF00"/>
              </a:solidFill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400" b="1" dirty="0" smtClean="0">
                <a:cs typeface="DecoType Naskh Extensions" pitchFamily="2" charset="-78"/>
              </a:rPr>
              <a:t>تبويب الصفحه الرئيسيه   </a:t>
            </a:r>
            <a:r>
              <a:rPr lang="en-US" sz="1400" b="1" dirty="0" smtClean="0">
                <a:cs typeface="DecoType Naskh Extensions" pitchFamily="2" charset="-78"/>
              </a:rPr>
              <a:t>home</a:t>
            </a:r>
            <a:r>
              <a:rPr lang="ar-SA" sz="1400" b="1" dirty="0" smtClean="0">
                <a:cs typeface="DecoType Naskh Extensions" pitchFamily="2" charset="-78"/>
              </a:rPr>
              <a:t>   ثم مجموعة  الشرائح ثم القائمه ادراج </a:t>
            </a:r>
            <a:r>
              <a:rPr lang="ar-SA" sz="1400" b="1" dirty="0" err="1" smtClean="0">
                <a:cs typeface="DecoType Naskh Extensions" pitchFamily="2" charset="-78"/>
              </a:rPr>
              <a:t>شريحه</a:t>
            </a:r>
            <a:endParaRPr lang="ar-SA" sz="14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400" b="1" dirty="0" smtClean="0">
                <a:solidFill>
                  <a:srgbClr val="FFFF00"/>
                </a:solidFill>
                <a:cs typeface="DecoType Naskh Extensions" pitchFamily="2" charset="-78"/>
              </a:rPr>
              <a:t>لنقل وحذف ونسخ محتوى </a:t>
            </a:r>
            <a:r>
              <a:rPr lang="ar-SA" sz="1400" b="1" dirty="0" err="1" smtClean="0">
                <a:solidFill>
                  <a:srgbClr val="FFFF00"/>
                </a:solidFill>
                <a:cs typeface="DecoType Naskh Extensions" pitchFamily="2" charset="-78"/>
              </a:rPr>
              <a:t>الشريحه</a:t>
            </a:r>
            <a:r>
              <a:rPr lang="ar-SA" sz="1400" b="1" dirty="0" smtClean="0">
                <a:solidFill>
                  <a:srgbClr val="FFFF00"/>
                </a:solidFill>
                <a:cs typeface="DecoType Naskh Extensions" pitchFamily="2" charset="-78"/>
              </a:rPr>
              <a:t> نستعمل الأوامر </a:t>
            </a:r>
            <a:r>
              <a:rPr lang="ar-SA" sz="1400" b="1" dirty="0" err="1" smtClean="0">
                <a:solidFill>
                  <a:srgbClr val="FFFF00"/>
                </a:solidFill>
                <a:cs typeface="DecoType Naskh Extensions" pitchFamily="2" charset="-78"/>
              </a:rPr>
              <a:t>في ؟</a:t>
            </a:r>
            <a:endParaRPr lang="ar-SA" sz="1400" b="1" dirty="0" smtClean="0">
              <a:solidFill>
                <a:srgbClr val="FFFF00"/>
              </a:solidFill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2000" b="1" dirty="0" smtClean="0">
                <a:cs typeface="DecoType Naskh Extensions" pitchFamily="2" charset="-78"/>
              </a:rPr>
              <a:t>مجموعة الحافظه </a:t>
            </a:r>
          </a:p>
          <a:p>
            <a:pPr algn="ctr" rtl="1">
              <a:lnSpc>
                <a:spcPct val="150000"/>
              </a:lnSpc>
            </a:pPr>
            <a:endParaRPr lang="ar-SA" sz="16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endParaRPr lang="ar-SA" sz="1600" b="1" dirty="0" smtClean="0">
              <a:cs typeface="DecoType Naskh Extensions" pitchFamily="2" charset="-78"/>
            </a:endParaRPr>
          </a:p>
          <a:p>
            <a:pPr algn="ctr"/>
            <a:endParaRPr lang="ar-SA" dirty="0"/>
          </a:p>
        </p:txBody>
      </p:sp>
      <p:sp>
        <p:nvSpPr>
          <p:cNvPr id="4" name="مخطط انسيابي: قرص ممغنط 3"/>
          <p:cNvSpPr/>
          <p:nvPr/>
        </p:nvSpPr>
        <p:spPr>
          <a:xfrm>
            <a:off x="827584" y="548680"/>
            <a:ext cx="3528392" cy="612068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 smtClean="0"/>
          </a:p>
          <a:p>
            <a:pPr algn="ctr" rtl="1">
              <a:lnSpc>
                <a:spcPct val="150000"/>
              </a:lnSpc>
            </a:pPr>
            <a:r>
              <a:rPr lang="ar-SA" sz="2000" b="1" dirty="0" smtClean="0">
                <a:solidFill>
                  <a:srgbClr val="FFFF00"/>
                </a:solidFill>
              </a:rPr>
              <a:t>ل</a:t>
            </a: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 err="1" smtClean="0">
                <a:solidFill>
                  <a:srgbClr val="FFFF00"/>
                </a:solidFill>
              </a:rPr>
              <a:t>لإإدراج</a:t>
            </a:r>
            <a:r>
              <a:rPr lang="ar-SA" sz="1600" b="1" dirty="0" smtClean="0">
                <a:solidFill>
                  <a:srgbClr val="FFFF00"/>
                </a:solidFill>
              </a:rPr>
              <a:t> نص أو تاريخ في أي مكان على </a:t>
            </a:r>
            <a:r>
              <a:rPr lang="ar-SA" sz="1600" b="1" dirty="0" err="1" smtClean="0">
                <a:solidFill>
                  <a:srgbClr val="FFFF00"/>
                </a:solidFill>
              </a:rPr>
              <a:t>الشريحه</a:t>
            </a:r>
            <a:r>
              <a:rPr lang="ar-SA" sz="1600" b="1" dirty="0" smtClean="0">
                <a:solidFill>
                  <a:srgbClr val="FFFF00"/>
                </a:solidFill>
              </a:rPr>
              <a:t> نذهب </a:t>
            </a:r>
            <a:r>
              <a:rPr lang="ar-SA" sz="1600" b="1" dirty="0" err="1" smtClean="0">
                <a:solidFill>
                  <a:srgbClr val="FFFF00"/>
                </a:solidFill>
              </a:rPr>
              <a:t>الى؟</a:t>
            </a:r>
            <a:endParaRPr lang="ar-SA" sz="16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 smtClean="0"/>
              <a:t>التبويب</a:t>
            </a:r>
            <a:r>
              <a:rPr lang="ar-SA" sz="1600" b="1" dirty="0" smtClean="0">
                <a:cs typeface="DecoType Naskh Extensions" pitchFamily="2" charset="-78"/>
              </a:rPr>
              <a:t> ادراج   ثم مجموعة نص </a:t>
            </a: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solidFill>
                  <a:srgbClr val="FFFF00"/>
                </a:solidFill>
              </a:rPr>
              <a:t>المقصود بالمراحل الانتقالية </a:t>
            </a:r>
            <a:r>
              <a:rPr lang="ar-SA" sz="1600" b="1" dirty="0" err="1" smtClean="0">
                <a:solidFill>
                  <a:srgbClr val="FFFF00"/>
                </a:solidFill>
              </a:rPr>
              <a:t>للشرائح؟</a:t>
            </a:r>
            <a:endParaRPr lang="ar-SA" sz="16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cs typeface="DecoType Naskh Extensions" pitchFamily="2" charset="-78"/>
              </a:rPr>
              <a:t>تحديد طريقة اختفاء وظهور الشرائح خلال العرض</a:t>
            </a: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solidFill>
                  <a:srgbClr val="FFFF00"/>
                </a:solidFill>
                <a:cs typeface="DecoType Naskh Extensions" pitchFamily="2" charset="-78"/>
              </a:rPr>
              <a:t>لتحديد </a:t>
            </a:r>
            <a:r>
              <a:rPr lang="ar-SA" sz="1600" b="1" dirty="0" err="1" smtClean="0">
                <a:solidFill>
                  <a:srgbClr val="FFFF00"/>
                </a:solidFill>
                <a:cs typeface="DecoType Naskh Extensions" pitchFamily="2" charset="-78"/>
              </a:rPr>
              <a:t>أتجاه</a:t>
            </a:r>
            <a:r>
              <a:rPr lang="ar-SA" sz="1600" b="1" dirty="0" smtClean="0">
                <a:solidFill>
                  <a:srgbClr val="FFFF00"/>
                </a:solidFill>
                <a:cs typeface="DecoType Naskh Extensions" pitchFamily="2" charset="-78"/>
              </a:rPr>
              <a:t> الكتابة من اليمين الى اليسار أو العكس نذهب </a:t>
            </a:r>
            <a:r>
              <a:rPr lang="ar-SA" sz="1600" b="1" dirty="0" err="1" smtClean="0">
                <a:solidFill>
                  <a:srgbClr val="FFFF00"/>
                </a:solidFill>
                <a:cs typeface="DecoType Naskh Extensions" pitchFamily="2" charset="-78"/>
              </a:rPr>
              <a:t>الى ؟</a:t>
            </a:r>
            <a:endParaRPr lang="ar-SA" sz="1600" b="1" dirty="0" smtClean="0">
              <a:solidFill>
                <a:srgbClr val="FFFF00"/>
              </a:solidFill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ar-SA" sz="1600" b="1" dirty="0" smtClean="0">
                <a:cs typeface="DecoType Naskh Extensions" pitchFamily="2" charset="-78"/>
              </a:rPr>
              <a:t>تبويب الصفحه الرئيسيه   </a:t>
            </a:r>
            <a:r>
              <a:rPr lang="en-US" sz="1600" b="1" dirty="0" smtClean="0">
                <a:cs typeface="DecoType Naskh Extensions" pitchFamily="2" charset="-78"/>
              </a:rPr>
              <a:t>home</a:t>
            </a:r>
            <a:r>
              <a:rPr lang="ar-SA" sz="1600" b="1" dirty="0" smtClean="0">
                <a:cs typeface="DecoType Naskh Extensions" pitchFamily="2" charset="-78"/>
              </a:rPr>
              <a:t>   ثم مجموعة فقره </a:t>
            </a:r>
            <a:r>
              <a:rPr lang="en-US" sz="1600" b="1" dirty="0" smtClean="0">
                <a:cs typeface="DecoType Naskh Extensions" pitchFamily="2" charset="-78"/>
              </a:rPr>
              <a:t>paragraph</a:t>
            </a:r>
            <a:r>
              <a:rPr lang="ar-SA" sz="1600" b="1" dirty="0" smtClean="0">
                <a:cs typeface="DecoType Naskh Extensions" pitchFamily="2" charset="-78"/>
              </a:rPr>
              <a:t> (</a:t>
            </a:r>
            <a:r>
              <a:rPr lang="ar-SA" sz="1600" b="1" dirty="0" err="1" smtClean="0">
                <a:cs typeface="DecoType Naskh Extensions" pitchFamily="2" charset="-78"/>
              </a:rPr>
              <a:t>زي</a:t>
            </a:r>
            <a:r>
              <a:rPr lang="ar-SA" sz="1600" b="1" dirty="0" smtClean="0">
                <a:cs typeface="DecoType Naskh Extensions" pitchFamily="2" charset="-78"/>
              </a:rPr>
              <a:t> التعداد انقطي</a:t>
            </a:r>
            <a:r>
              <a:rPr lang="ar-SA" sz="1600" b="1" dirty="0" err="1" smtClean="0">
                <a:cs typeface="DecoType Naskh Extensions" pitchFamily="2" charset="-78"/>
              </a:rPr>
              <a:t>)</a:t>
            </a:r>
            <a:endParaRPr lang="ar-SA" sz="16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solidFill>
                <a:srgbClr val="FFFF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cs typeface="DecoType Naskh Extensions" pitchFamily="2" charset="-78"/>
            </a:endParaRPr>
          </a:p>
          <a:p>
            <a:pPr algn="ctr" rtl="1">
              <a:lnSpc>
                <a:spcPct val="150000"/>
              </a:lnSpc>
            </a:pPr>
            <a:endParaRPr lang="ar-SA" sz="2000" b="1" dirty="0" smtClean="0">
              <a:cs typeface="DecoType Naskh Extensions" pitchFamily="2" charset="-78"/>
            </a:endParaRP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426240746"/>
      </p:ext>
    </p:extLst>
  </p:cSld>
  <p:clrMapOvr>
    <a:masterClrMapping/>
  </p:clrMapOvr>
  <p:transition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-777437"/>
            <a:ext cx="8064896" cy="907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 smtClean="0">
              <a:solidFill>
                <a:srgbClr val="FF000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 smtClean="0">
              <a:solidFill>
                <a:srgbClr val="FF000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يتم اظهار الشرائح على شكل نصي وبشكل متتالي  لكل</a:t>
            </a:r>
            <a:r>
              <a:rPr kumimoji="0" lang="ar-SA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 الشرائح من </a:t>
            </a:r>
            <a:r>
              <a:rPr kumimoji="0" lang="ar-SA" sz="32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Times New Roman" pitchFamily="18" charset="0"/>
                <a:cs typeface="K Elham" pitchFamily="2" charset="-78"/>
              </a:rPr>
              <a:t>خلال؟</a:t>
            </a:r>
            <a:endParaRPr kumimoji="0" lang="ar-SA" sz="3200" b="0" i="0" u="none" strike="noStrike" cap="none" normalizeH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baseline="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التبويب التفصيلي في جزر الشرائح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لايقوم</a:t>
            </a: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 </a:t>
            </a: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به</a:t>
            </a: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 شريط </a:t>
            </a: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الحاله؟</a:t>
            </a:r>
            <a:endParaRPr lang="ar-SA" sz="3200" dirty="0" smtClean="0">
              <a:solidFill>
                <a:srgbClr val="FF000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اظهار معلومات عن لون خلفية الشرائح </a:t>
            </a:r>
            <a:r>
              <a:rPr lang="ar-SA" sz="3200" dirty="0" err="1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واعدادات</a:t>
            </a:r>
            <a:r>
              <a:rPr lang="ar-SA" sz="320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 الشرائح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المعومات </a:t>
            </a: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الخاصه</a:t>
            </a: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 بالمعلق حيث يمكن طباعتها لتذكرها </a:t>
            </a: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ولاتظهر</a:t>
            </a: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 خلال </a:t>
            </a: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العرض؟</a:t>
            </a:r>
            <a:endParaRPr lang="ar-SA" sz="3200" dirty="0" smtClean="0">
              <a:solidFill>
                <a:srgbClr val="FF000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في جز الملاحظات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العرض التقديمي المخزن مع الامتداد </a:t>
            </a:r>
            <a:r>
              <a:rPr lang="en-US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PPTX</a:t>
            </a:r>
            <a:endParaRPr lang="ar-SA" sz="3200" dirty="0" smtClean="0">
              <a:solidFill>
                <a:srgbClr val="FF000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يمكن فتحه مع بور </a:t>
            </a:r>
            <a:r>
              <a:rPr lang="ar-SA" sz="3200" dirty="0" err="1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بوينت</a:t>
            </a:r>
            <a:r>
              <a:rPr lang="ar-SA" sz="320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 2007 فقط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يمكن الدخول لتحديد لون خلفية الشرائح  من </a:t>
            </a:r>
            <a:r>
              <a:rPr lang="ar-SA" sz="3200" dirty="0" err="1" smtClean="0">
                <a:solidFill>
                  <a:srgbClr val="FF0000"/>
                </a:solidFill>
                <a:latin typeface="Arial Narrow" pitchFamily="34" charset="0"/>
                <a:ea typeface="Times New Roman" pitchFamily="18" charset="0"/>
                <a:cs typeface="K Elham" pitchFamily="2" charset="-78"/>
              </a:rPr>
              <a:t>خلال؟</a:t>
            </a:r>
            <a:endParaRPr lang="ar-SA" sz="3200" dirty="0" smtClean="0">
              <a:solidFill>
                <a:srgbClr val="FF0000"/>
              </a:solidFill>
              <a:latin typeface="Arial Narrow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err="1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التبيويب</a:t>
            </a:r>
            <a:r>
              <a:rPr lang="ar-SA" sz="3200" dirty="0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 تصميم ثم مجموعة </a:t>
            </a:r>
            <a:r>
              <a:rPr lang="ar-SA" sz="3200" dirty="0" err="1" smtClean="0">
                <a:solidFill>
                  <a:srgbClr val="002060"/>
                </a:solidFill>
                <a:latin typeface="Arial Narrow" pitchFamily="34" charset="0"/>
                <a:cs typeface="K Elham" pitchFamily="2" charset="-78"/>
              </a:rPr>
              <a:t>خلغيه</a:t>
            </a:r>
            <a:endParaRPr lang="ar-SA" sz="3200" dirty="0" smtClean="0">
              <a:solidFill>
                <a:srgbClr val="002060"/>
              </a:solidFill>
              <a:latin typeface="Arial Narrow" pitchFamily="34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3200" dirty="0" smtClean="0">
              <a:solidFill>
                <a:srgbClr val="002060"/>
              </a:solidFill>
              <a:latin typeface="Arial Narrow" pitchFamily="34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600" b="0" i="0" u="none" strike="noStrike" cap="none" normalizeH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K Elham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Tm="7000"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6072198" y="-214338"/>
            <a:ext cx="2535432" cy="1266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8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Font 026" pitchFamily="2" charset="-78"/>
              </a:rPr>
              <a:t>قائمة زر اوفيس</a:t>
            </a:r>
            <a:endParaRPr lang="en-US" sz="8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11560" y="692696"/>
            <a:ext cx="81439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800" b="1" dirty="0" smtClean="0">
                <a:cs typeface="Traditional Arabic" pitchFamily="2" charset="-78"/>
              </a:rPr>
              <a:t>فيها الاوامر التي تعمل على العرض التقديمي مثل فتح حفظ</a:t>
            </a:r>
          </a:p>
          <a:p>
            <a:pPr algn="just" rtl="1"/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ليس من الأمور التي يمكن ادراجها من خلال التبويب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ادراج؟</a:t>
            </a:r>
            <a:endParaRPr lang="ar-SA" sz="2800" b="1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algn="ctr" rtl="1"/>
            <a:r>
              <a:rPr lang="ar-SA" sz="2800" b="1" dirty="0" err="1" smtClean="0">
                <a:solidFill>
                  <a:srgbClr val="C00000"/>
                </a:solidFill>
                <a:cs typeface="Traditional Arabic" pitchFamily="2" charset="-78"/>
              </a:rPr>
              <a:t>الشريحه</a:t>
            </a:r>
            <a:endParaRPr lang="ar-SA" sz="2800" b="1" dirty="0" smtClean="0">
              <a:solidFill>
                <a:srgbClr val="C00000"/>
              </a:solidFill>
              <a:cs typeface="Traditional Arabic" pitchFamily="2" charset="-78"/>
            </a:endParaRPr>
          </a:p>
          <a:p>
            <a:pPr algn="just" rtl="1"/>
            <a:endParaRPr lang="ar-SA" sz="2800" b="1" dirty="0" smtClean="0">
              <a:cs typeface="Traditional Arabic" pitchFamily="2" charset="-78"/>
            </a:endParaRPr>
          </a:p>
          <a:p>
            <a:pPr algn="just" rtl="1"/>
            <a:endParaRPr lang="ar-SA" sz="2800" b="1" dirty="0">
              <a:cs typeface="Traditional Arabic" pitchFamily="2" charset="-78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14282" y="3976220"/>
            <a:ext cx="85011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لترقيم الشرائح في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اسفلها؟</a:t>
            </a:r>
            <a:endParaRPr lang="ar-SA" sz="2800" b="1" dirty="0" smtClean="0">
              <a:solidFill>
                <a:srgbClr val="FF0000"/>
              </a:solidFill>
              <a:cs typeface="Traditional Arabic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755576" y="1988840"/>
            <a:ext cx="792235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تستخدم عملية تجميع الكائنات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الرسوميه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cs typeface="Traditional Arabic" pitchFamily="2" charset="-78"/>
              </a:rPr>
              <a:t>Shapes</a:t>
            </a:r>
            <a:r>
              <a:rPr lang="ar-SA" sz="2800" b="1" dirty="0" smtClean="0">
                <a:solidFill>
                  <a:srgbClr val="FF0000"/>
                </a:solidFill>
                <a:cs typeface="Traditional Arabic" pitchFamily="2" charset="-78"/>
              </a:rPr>
              <a:t>من </a:t>
            </a:r>
            <a:r>
              <a:rPr lang="ar-SA" sz="2800" b="1" dirty="0" err="1" smtClean="0">
                <a:solidFill>
                  <a:srgbClr val="FF0000"/>
                </a:solidFill>
                <a:cs typeface="Traditional Arabic" pitchFamily="2" charset="-78"/>
              </a:rPr>
              <a:t>اجل؟</a:t>
            </a:r>
            <a:endParaRPr lang="ar-SA" sz="2800" b="1" dirty="0" smtClean="0">
              <a:solidFill>
                <a:srgbClr val="FF0000"/>
              </a:solidFill>
              <a:cs typeface="Traditional Arabic" pitchFamily="2" charset="-78"/>
            </a:endParaRPr>
          </a:p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8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Font 026" pitchFamily="2" charset="-78"/>
              </a:rPr>
              <a:t>ربطها</a:t>
            </a:r>
            <a:r>
              <a:rPr lang="ar-SA" sz="28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Font 026" pitchFamily="2" charset="-78"/>
              </a:rPr>
              <a:t> مع بعض البعض للعمل عليها كأنه كائن واحد </a:t>
            </a:r>
          </a:p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en-US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5644707"/>
            <a:ext cx="8643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ea typeface="Times New Roman" pitchFamily="18" charset="0"/>
                <a:cs typeface="Simplified Arabic" pitchFamily="2" charset="-78"/>
              </a:rPr>
              <a:t>          </a:t>
            </a:r>
            <a:r>
              <a:rPr lang="ar-SA" sz="2800" b="1" dirty="0" err="1" smtClean="0">
                <a:cs typeface="Traditional Arabic" pitchFamily="2" charset="-78"/>
              </a:rPr>
              <a:t>جزءالشرائح</a:t>
            </a:r>
            <a:r>
              <a:rPr lang="ar-SA" sz="2800" b="1" dirty="0" smtClean="0">
                <a:cs typeface="Traditional Arabic" pitchFamily="2" charset="-78"/>
              </a:rPr>
              <a:t> </a:t>
            </a:r>
            <a:r>
              <a:rPr lang="ar-SA" sz="2800" b="1" dirty="0" err="1" smtClean="0">
                <a:cs typeface="Traditional Arabic" pitchFamily="2" charset="-78"/>
              </a:rPr>
              <a:t>؟</a:t>
            </a:r>
            <a:r>
              <a:rPr lang="ar-SA" sz="2800" b="1" dirty="0" smtClean="0">
                <a:cs typeface="Traditional Arabic" pitchFamily="2" charset="-78"/>
              </a:rPr>
              <a:t> هو مكان يعرض الشرائح على شكل صور مصغره أو نص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123728" y="4429133"/>
            <a:ext cx="6626778" cy="1266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r-SA" sz="28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Font 026" pitchFamily="2" charset="-78"/>
              </a:rPr>
              <a:t>يمكن اجراء ذلك من خلال مربع الحوار رأس وتذييل</a:t>
            </a:r>
            <a:endParaRPr lang="en-US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algn="r" rtl="1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7000">
    <p:wedge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145" grpId="0"/>
      <p:bldP spid="7" grpId="0"/>
      <p:bldP spid="614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755576" y="1059994"/>
            <a:ext cx="77152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000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1-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K Elham" pitchFamily="2" charset="-78"/>
              </a:rPr>
              <a:t>تتكون العروض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K Elham" pitchFamily="2" charset="-78"/>
              </a:rPr>
              <a:t>التقديميه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K Elham" pitchFamily="2" charset="-78"/>
              </a:rPr>
              <a:t> من </a:t>
            </a:r>
            <a:r>
              <a:rPr kumimoji="0" lang="ar-SA" sz="24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K Elham" pitchFamily="2" charset="-78"/>
              </a:rPr>
              <a:t>مجموعة ؟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K Elham" pitchFamily="2" charset="-78"/>
              </a:rPr>
              <a:t>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K Elham" pitchFamily="2" charset="-78"/>
              </a:rPr>
              <a:t>شرائح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>2- </a:t>
            </a:r>
            <a:r>
              <a:rPr lang="ar-SA" sz="2400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عند انشاء عرض تقديمي جديد في بور </a:t>
            </a:r>
            <a:r>
              <a:rPr lang="ar-SA" sz="2400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بوينت</a:t>
            </a:r>
            <a:r>
              <a:rPr lang="ar-SA" sz="2400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سيتم تلقائياً ادراج في العرض </a:t>
            </a:r>
            <a:r>
              <a:rPr lang="ar-SA" sz="2400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المنشأ؟</a:t>
            </a:r>
            <a:r>
              <a:rPr lang="ar-SA" sz="2400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/>
            </a:r>
            <a:br>
              <a:rPr lang="ar-SA" sz="2400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</a:br>
            <a:r>
              <a:rPr lang="ar-SA" sz="2400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شريحة عنوان ومحتوى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27584" y="2564904"/>
            <a:ext cx="7216916" cy="357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3200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 </a:t>
            </a:r>
            <a:r>
              <a:rPr lang="ar-SA" sz="2400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3- 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مجموعة الاوامر اعداد صفحه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موجوده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في ؟</a:t>
            </a:r>
            <a:endParaRPr lang="ar-SA" sz="2400" b="1" dirty="0" smtClean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1600" b="1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التبويب تصميم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4- الامر فتح الذي يقوم بفتح عرض تقديمي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موجود؟</a:t>
            </a:r>
            <a:endParaRPr lang="ar-SA" sz="2400" b="1" dirty="0" smtClean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1600" b="1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قائمة زر اوفيس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1600" b="1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                               5- 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البديل في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بوبوينت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2007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لقائمو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ملف الموجود في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الاصدرات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السابقه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هو ؟</a:t>
            </a:r>
            <a:endParaRPr lang="ar-SA" sz="2400" b="1" dirty="0" smtClean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K Elham" pitchFamily="2" charset="-78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1600" b="1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قائمة زر اوفيس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من خلال مجموعة الخط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لايمكن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</a:t>
            </a:r>
            <a:r>
              <a:rPr lang="ar-SA" sz="2400" b="1" dirty="0" err="1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تغيير؟</a:t>
            </a:r>
            <a:r>
              <a:rPr lang="ar-SA" sz="24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K Elham" pitchFamily="2" charset="-78"/>
              </a:rPr>
              <a:t> 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1600" b="1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اتجاه النص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1600" b="1" dirty="0" smtClean="0">
              <a:solidFill>
                <a:srgbClr val="003366"/>
              </a:solidFill>
              <a:latin typeface="Arial" pitchFamily="34" charset="0"/>
              <a:ea typeface="Times New Roman" pitchFamily="18" charset="0"/>
              <a:cs typeface="AL-Hor" pitchFamily="2" charset="-78"/>
            </a:endParaRPr>
          </a:p>
          <a:p>
            <a:pPr marL="0" marR="0" lvl="0" indent="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000" b="1" dirty="0" smtClean="0">
                <a:solidFill>
                  <a:srgbClr val="003366"/>
                </a:solidFill>
                <a:latin typeface="Arial" pitchFamily="34" charset="0"/>
                <a:ea typeface="Times New Roman" pitchFamily="18" charset="0"/>
                <a:cs typeface="AL-Hor" pitchFamily="2" charset="-78"/>
              </a:rPr>
              <a:t> </a:t>
            </a:r>
            <a:r>
              <a:rPr kumimoji="0" lang="ar-SA" sz="10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/>
            </a:r>
            <a:br>
              <a:rPr kumimoji="0" lang="ar-SA" sz="105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</a:br>
            <a:r>
              <a:rPr kumimoji="0" lang="ar-S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/>
            </a:r>
            <a:br>
              <a:rPr kumimoji="0" lang="ar-SA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</a:br>
            <a:endParaRPr kumimoji="0" lang="ar-S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00100" y="65766"/>
            <a:ext cx="7429552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 rtl="1"/>
            <a:r>
              <a:rPr lang="ar-SA" sz="2800" dirty="0" smtClean="0">
                <a:solidFill>
                  <a:schemeClr val="bg1"/>
                </a:solidFill>
                <a:cs typeface="AGA Dimnah Regular" pitchFamily="2" charset="-78"/>
              </a:rPr>
              <a:t>اذا انشأنا عرضاً </a:t>
            </a:r>
            <a:r>
              <a:rPr lang="ar-SA" sz="2800" dirty="0" err="1" smtClean="0">
                <a:solidFill>
                  <a:schemeClr val="bg1"/>
                </a:solidFill>
                <a:cs typeface="AGA Dimnah Regular" pitchFamily="2" charset="-78"/>
              </a:rPr>
              <a:t>تقديميا</a:t>
            </a:r>
            <a:r>
              <a:rPr lang="ar-SA" sz="2800" dirty="0" smtClean="0">
                <a:solidFill>
                  <a:schemeClr val="bg1"/>
                </a:solidFill>
                <a:cs typeface="AGA Dimnah Regular" pitchFamily="2" charset="-78"/>
              </a:rPr>
              <a:t> جديد  لم نختر له اسم وطبقنا الامر حفظ فيتم فتح مربع </a:t>
            </a:r>
            <a:r>
              <a:rPr lang="ar-SA" sz="2800" dirty="0" err="1" smtClean="0">
                <a:solidFill>
                  <a:schemeClr val="bg1"/>
                </a:solidFill>
                <a:cs typeface="AGA Dimnah Regular" pitchFamily="2" charset="-78"/>
              </a:rPr>
              <a:t>الحوار؟</a:t>
            </a:r>
            <a:r>
              <a:rPr lang="ar-SA" sz="2800" dirty="0" smtClean="0">
                <a:solidFill>
                  <a:schemeClr val="bg1"/>
                </a:solidFill>
                <a:cs typeface="AGA Dimnah Regular" pitchFamily="2" charset="-78"/>
              </a:rPr>
              <a:t> </a:t>
            </a:r>
          </a:p>
          <a:p>
            <a:pPr algn="ctr" rtl="1"/>
            <a:r>
              <a:rPr lang="ar-SA" sz="3200" dirty="0" smtClean="0">
                <a:solidFill>
                  <a:schemeClr val="bg1"/>
                </a:solidFill>
                <a:cs typeface="AGA Dimnah Regular" pitchFamily="2" charset="-78"/>
              </a:rPr>
              <a:t> </a:t>
            </a:r>
            <a:r>
              <a:rPr lang="ar-SA" sz="3200" dirty="0" smtClean="0">
                <a:solidFill>
                  <a:srgbClr val="FFFF00"/>
                </a:solidFill>
                <a:cs typeface="AGA Dimnah Regular" pitchFamily="2" charset="-78"/>
              </a:rPr>
              <a:t>حفظ </a:t>
            </a:r>
            <a:r>
              <a:rPr lang="ar-SA" sz="3200" dirty="0" err="1" smtClean="0">
                <a:solidFill>
                  <a:srgbClr val="FFFF00"/>
                </a:solidFill>
                <a:cs typeface="AGA Dimnah Regular" pitchFamily="2" charset="-78"/>
              </a:rPr>
              <a:t>بأسم</a:t>
            </a:r>
            <a:endParaRPr lang="ar-SA" sz="3200" dirty="0">
              <a:solidFill>
                <a:srgbClr val="FFFF00"/>
              </a:solidFill>
              <a:cs typeface="AGA Dimnah Regular" pitchFamily="2" charset="-7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5157192"/>
            <a:ext cx="45365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سهم إلى اليمين 6"/>
          <p:cNvSpPr/>
          <p:nvPr/>
        </p:nvSpPr>
        <p:spPr>
          <a:xfrm>
            <a:off x="3779912" y="5589240"/>
            <a:ext cx="122413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5877272"/>
            <a:ext cx="453650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5122" grpId="0"/>
      <p:bldP spid="5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525</Words>
  <Application>Microsoft Office PowerPoint</Application>
  <PresentationFormat>عرض على الشاشة (3:4)‏</PresentationFormat>
  <Paragraphs>95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reception3</dc:creator>
  <cp:lastModifiedBy>elmoptaker</cp:lastModifiedBy>
  <cp:revision>121</cp:revision>
  <dcterms:created xsi:type="dcterms:W3CDTF">2011-10-25T00:41:36Z</dcterms:created>
  <dcterms:modified xsi:type="dcterms:W3CDTF">2012-11-28T21:50:10Z</dcterms:modified>
</cp:coreProperties>
</file>