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294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95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180" autoAdjust="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07229F-B115-44CE-95F1-462CDF4F8EF6}" type="datetimeFigureOut">
              <a:rPr lang="ar-SA" smtClean="0"/>
              <a:pPr/>
              <a:t>05/02/34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3530808-B9F2-49DC-9C11-92AC951F491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54512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30808-B9F2-49DC-9C11-92AC951F491C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6000">
    <p:wedge/>
    <p:sndAc>
      <p:stSnd>
        <p:snd r:embed="rId13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005064"/>
            <a:ext cx="7416824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elmoptaker\Desktop\مراجعه\محتوى الماليه1\ح4-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0"/>
            <a:ext cx="7632848" cy="3861048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1619672" y="5661248"/>
            <a:ext cx="6120680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/>
              <a:t>80.000*50% </a:t>
            </a:r>
            <a:r>
              <a:rPr lang="ar-SA" dirty="0" smtClean="0"/>
              <a:t>=40.000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40.000*50%=20.000</a:t>
            </a:r>
            <a:endParaRPr lang="ar-SA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lmoptaker\Desktop\مراجعه\محتوى الماليه1\ح8-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8496944" cy="63367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00465413"/>
      </p:ext>
    </p:extLst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331640" y="2349605"/>
            <a:ext cx="6552728" cy="1077218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sz="3200" b="1" dirty="0" smtClean="0"/>
              <a:t>الاهلاك للسنة </a:t>
            </a:r>
            <a:r>
              <a:rPr lang="ar-SA" sz="3200" b="1" dirty="0" err="1" smtClean="0"/>
              <a:t>الاولى </a:t>
            </a:r>
            <a:r>
              <a:rPr lang="ar-SA" sz="3200" b="1" dirty="0" smtClean="0"/>
              <a:t>= </a:t>
            </a:r>
            <a:r>
              <a:rPr lang="ar-SA" sz="3200" b="1" dirty="0" err="1" smtClean="0"/>
              <a:t>لاهلاك</a:t>
            </a:r>
            <a:r>
              <a:rPr lang="ar-SA" sz="3200" b="1" dirty="0" smtClean="0"/>
              <a:t> للسنة </a:t>
            </a:r>
            <a:r>
              <a:rPr lang="ar-SA" sz="3200" b="1" dirty="0" err="1" smtClean="0"/>
              <a:t>الاولى </a:t>
            </a:r>
            <a:r>
              <a:rPr lang="ar-SA" sz="3200" b="1" dirty="0" smtClean="0"/>
              <a:t>=100*100/30=30.</a:t>
            </a:r>
            <a:r>
              <a:rPr lang="ar-SA" sz="3200" b="1" dirty="0" err="1" smtClean="0"/>
              <a:t>000فقره</a:t>
            </a:r>
            <a:r>
              <a:rPr lang="ar-SA" sz="3200" b="1" dirty="0" smtClean="0"/>
              <a:t> أ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Font 026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500034" y="1428736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 smtClean="0"/>
              <a:t>  </a:t>
            </a:r>
            <a:endParaRPr lang="ar-SA" sz="24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8064896" cy="1904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573016"/>
            <a:ext cx="8424936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1907704" y="5301208"/>
            <a:ext cx="4860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الربح قبل </a:t>
            </a:r>
            <a:r>
              <a:rPr lang="ar-SA" b="1" dirty="0" err="1" smtClean="0"/>
              <a:t>الضريبه</a:t>
            </a:r>
            <a:r>
              <a:rPr lang="ar-SA" b="1" dirty="0" smtClean="0"/>
              <a:t> = العائد السنوي- تكلفة </a:t>
            </a:r>
            <a:r>
              <a:rPr lang="ar-SA" b="1" dirty="0" err="1" smtClean="0"/>
              <a:t>التشغيل </a:t>
            </a:r>
            <a:r>
              <a:rPr lang="ar-SA" b="1" dirty="0" smtClean="0"/>
              <a:t>– الاهلاك </a:t>
            </a:r>
          </a:p>
          <a:p>
            <a:pPr algn="ctr"/>
            <a:r>
              <a:rPr lang="ar-SA" b="1" dirty="0" smtClean="0"/>
              <a:t>= 120000-30000-30000= 60000</a:t>
            </a:r>
            <a:endParaRPr lang="ar-SA" b="1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76672"/>
            <a:ext cx="784887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ربع نص 3"/>
          <p:cNvSpPr txBox="1"/>
          <p:nvPr/>
        </p:nvSpPr>
        <p:spPr>
          <a:xfrm>
            <a:off x="1187624" y="1844824"/>
            <a:ext cx="612068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err="1" smtClean="0"/>
              <a:t>60000*50%  </a:t>
            </a:r>
            <a:r>
              <a:rPr lang="ar-SA" sz="2800" b="1" dirty="0" smtClean="0"/>
              <a:t>=30000</a:t>
            </a:r>
          </a:p>
          <a:p>
            <a:pPr algn="ctr"/>
            <a:r>
              <a:rPr lang="ar-SA" sz="2800" b="1" dirty="0" smtClean="0"/>
              <a:t>30000+60000= 90000</a:t>
            </a:r>
            <a:endParaRPr lang="ar-SA" sz="2800" b="1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924944"/>
            <a:ext cx="7704856" cy="183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1403648" y="5157192"/>
            <a:ext cx="5652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التدفق النقدي </a:t>
            </a:r>
            <a:r>
              <a:rPr lang="ar-SA" b="1" dirty="0" err="1" smtClean="0"/>
              <a:t>المبدئي </a:t>
            </a:r>
            <a:r>
              <a:rPr lang="ar-SA" b="1" dirty="0" smtClean="0"/>
              <a:t>=80 </a:t>
            </a:r>
            <a:r>
              <a:rPr lang="ar-SA" b="1" dirty="0" err="1" smtClean="0"/>
              <a:t>الف </a:t>
            </a:r>
            <a:r>
              <a:rPr lang="ar-SA" b="1" dirty="0" smtClean="0"/>
              <a:t>+20 </a:t>
            </a:r>
            <a:r>
              <a:rPr lang="ar-SA" b="1" dirty="0" err="1" smtClean="0"/>
              <a:t>الف </a:t>
            </a:r>
            <a:r>
              <a:rPr lang="ar-SA" b="1" dirty="0" smtClean="0"/>
              <a:t>+ 15 </a:t>
            </a:r>
            <a:r>
              <a:rPr lang="ar-SA" b="1" dirty="0" err="1" smtClean="0"/>
              <a:t>الف </a:t>
            </a:r>
            <a:r>
              <a:rPr lang="ar-SA" b="1" dirty="0" smtClean="0"/>
              <a:t>= 115000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32656"/>
            <a:ext cx="8208912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ربع نص 4"/>
          <p:cNvSpPr txBox="1"/>
          <p:nvPr/>
        </p:nvSpPr>
        <p:spPr>
          <a:xfrm>
            <a:off x="3491880" y="2564904"/>
            <a:ext cx="22322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err="1" smtClean="0"/>
              <a:t>فقره </a:t>
            </a:r>
            <a:r>
              <a:rPr lang="ar-SA" sz="2800" dirty="0" smtClean="0"/>
              <a:t>(ج</a:t>
            </a:r>
            <a:r>
              <a:rPr lang="ar-SA" sz="2800" dirty="0" err="1" smtClean="0"/>
              <a:t>)</a:t>
            </a:r>
            <a:endParaRPr lang="ar-SA" sz="2800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212976"/>
            <a:ext cx="820891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4139952" y="5373216"/>
            <a:ext cx="87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الإجابة: أ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7001873" y="285728"/>
            <a:ext cx="18473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ar-SA" sz="4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ar-SA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ar-SA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60648"/>
            <a:ext cx="777686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4086129" y="3244334"/>
            <a:ext cx="971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الإجابة: ب</a:t>
            </a:r>
            <a:endParaRPr lang="ar-SA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717032"/>
            <a:ext cx="792088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مستطيل 11"/>
          <p:cNvSpPr/>
          <p:nvPr/>
        </p:nvSpPr>
        <p:spPr>
          <a:xfrm>
            <a:off x="3995936" y="6021288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لإجابة: ب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88640"/>
            <a:ext cx="748883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4136624" y="3244334"/>
            <a:ext cx="87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الإجابة: أ</a:t>
            </a:r>
            <a:endParaRPr lang="ar-SA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717032"/>
            <a:ext cx="734481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3923928" y="6093296"/>
            <a:ext cx="971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الإجابة: ب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32656"/>
            <a:ext cx="7200800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2286000" y="310583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60.000*3.7908-100.000=</a:t>
            </a:r>
            <a:r>
              <a:rPr lang="ar-SA" sz="2800" dirty="0" smtClean="0"/>
              <a:t>127448</a:t>
            </a:r>
            <a:endParaRPr lang="ar-SA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3645024"/>
            <a:ext cx="698477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مربع نص 8"/>
          <p:cNvSpPr txBox="1"/>
          <p:nvPr/>
        </p:nvSpPr>
        <p:spPr>
          <a:xfrm>
            <a:off x="4499992" y="5445224"/>
            <a:ext cx="19442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الاجابة فقره د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88640"/>
            <a:ext cx="7992888" cy="165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3923928" y="2204864"/>
            <a:ext cx="87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الإجابة: أ</a:t>
            </a:r>
            <a:endParaRPr lang="ar-SA" dirty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2420888"/>
            <a:ext cx="777686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2555776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فقره ب</a:t>
            </a:r>
          </a:p>
          <a:p>
            <a:r>
              <a:rPr lang="ar-SA" dirty="0" smtClean="0"/>
              <a:t>100-195720= 1.9572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88640"/>
            <a:ext cx="7272808" cy="1467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3707904" y="1700808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b="1" dirty="0" smtClean="0"/>
              <a:t>الحل: أ</a:t>
            </a:r>
            <a:endParaRPr lang="ar-SA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132856"/>
            <a:ext cx="727280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2051720" y="407707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ar-SA" dirty="0" smtClean="0"/>
              <a:t>الحل</a:t>
            </a:r>
            <a:r>
              <a:rPr lang="ar-SA" b="1" dirty="0" smtClean="0"/>
              <a:t> أ</a:t>
            </a:r>
            <a:endParaRPr lang="ar-SA" dirty="0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437112"/>
            <a:ext cx="7416824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مستطيل 8"/>
          <p:cNvSpPr/>
          <p:nvPr/>
        </p:nvSpPr>
        <p:spPr>
          <a:xfrm>
            <a:off x="3779912" y="6165304"/>
            <a:ext cx="129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الحل: ج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60648"/>
            <a:ext cx="7056784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3779912" y="2204864"/>
            <a:ext cx="805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b="1" dirty="0" smtClean="0"/>
              <a:t>الحل: ب</a:t>
            </a:r>
            <a:endParaRPr lang="ar-SA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2852936"/>
            <a:ext cx="698477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3923928" y="5373216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الحل: أ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lmoptaker\Desktop\مراجعه\محتوى الماليه1\ح11-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76672"/>
            <a:ext cx="7488832" cy="5328592"/>
          </a:xfrm>
          <a:prstGeom prst="rect">
            <a:avLst/>
          </a:prstGeom>
          <a:noFill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3356992"/>
            <a:ext cx="633670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3275856" y="5877272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الحل: ب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2000232" y="785794"/>
            <a:ext cx="4879991" cy="1377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cs typeface="Font 026"/>
              </a:rPr>
              <a:t>دعواتكم</a:t>
            </a:r>
            <a:endParaRPr lang="ar-SA" sz="3600" kern="10" spc="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cs typeface="Font 026"/>
            </a:endParaRP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4214810" y="2786058"/>
            <a:ext cx="3636972" cy="10001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Font 026"/>
              </a:rPr>
              <a:t>شهم وكريم</a:t>
            </a:r>
            <a:endParaRPr lang="ar-SA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Font 026"/>
            </a:endParaRPr>
          </a:p>
        </p:txBody>
      </p:sp>
      <p:sp>
        <p:nvSpPr>
          <p:cNvPr id="8" name="WordArt 3"/>
          <p:cNvSpPr>
            <a:spLocks noChangeArrowheads="1" noChangeShapeType="1" noTextEdit="1"/>
          </p:cNvSpPr>
          <p:nvPr/>
        </p:nvSpPr>
        <p:spPr bwMode="auto">
          <a:xfrm>
            <a:off x="1428728" y="4357694"/>
            <a:ext cx="3636972" cy="10001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Font 026"/>
              </a:rPr>
              <a:t>ابو عدي</a:t>
            </a:r>
            <a:endParaRPr lang="ar-SA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Font 026"/>
            </a:endParaRPr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</TotalTime>
  <Words>107</Words>
  <Application>Microsoft Office PowerPoint</Application>
  <PresentationFormat>عرض على الشاشة (3:4)‏</PresentationFormat>
  <Paragraphs>31</Paragraphs>
  <Slides>13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reception3</dc:creator>
  <cp:lastModifiedBy>elmoptaker</cp:lastModifiedBy>
  <cp:revision>121</cp:revision>
  <dcterms:created xsi:type="dcterms:W3CDTF">2011-10-25T00:41:36Z</dcterms:created>
  <dcterms:modified xsi:type="dcterms:W3CDTF">2012-12-18T00:04:03Z</dcterms:modified>
</cp:coreProperties>
</file>