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180" autoAdjust="0"/>
  </p:normalViewPr>
  <p:slideViewPr>
    <p:cSldViewPr>
      <p:cViewPr>
        <p:scale>
          <a:sx n="68" d="100"/>
          <a:sy n="68" d="100"/>
        </p:scale>
        <p:origin x="-136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15/02/34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ربع نص 13"/>
          <p:cNvSpPr txBox="1"/>
          <p:nvPr/>
        </p:nvSpPr>
        <p:spPr>
          <a:xfrm>
            <a:off x="899592" y="3140968"/>
            <a:ext cx="75608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 smtClean="0"/>
              <a:t> </a:t>
            </a:r>
            <a:endParaRPr lang="ar-SA" sz="28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76672"/>
            <a:ext cx="712879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ربع نص 8"/>
          <p:cNvSpPr txBox="1"/>
          <p:nvPr/>
        </p:nvSpPr>
        <p:spPr>
          <a:xfrm>
            <a:off x="2915816" y="3140968"/>
            <a:ext cx="30963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 </a:t>
            </a:r>
            <a:endParaRPr lang="ar-SA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059832" y="6237312"/>
            <a:ext cx="30963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smtClean="0"/>
              <a:t>الجواب فقره ب</a:t>
            </a:r>
            <a:endParaRPr lang="ar-SA" b="1" dirty="0"/>
          </a:p>
        </p:txBody>
      </p:sp>
    </p:spTree>
  </p:cSld>
  <p:clrMapOvr>
    <a:masterClrMapping/>
  </p:clrMapOvr>
  <p:transition>
    <p:wedg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1346</TotalTime>
  <Words>5</Words>
  <Application>Microsoft Office PowerPoint</Application>
  <PresentationFormat>عرض على الشاشة (3:4)‏</PresentationFormat>
  <Paragraphs>3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رحلة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151</cp:revision>
  <dcterms:created xsi:type="dcterms:W3CDTF">2011-10-25T00:41:36Z</dcterms:created>
  <dcterms:modified xsi:type="dcterms:W3CDTF">2012-12-28T14:06:12Z</dcterms:modified>
</cp:coreProperties>
</file>