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9" r:id="rId2"/>
    <p:sldId id="300" r:id="rId3"/>
    <p:sldId id="301"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465280-502E-463F-9E19-5204B7ECA442}"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pPr rtl="1"/>
          <a:endParaRPr lang="ar-SA"/>
        </a:p>
      </dgm:t>
    </dgm:pt>
    <dgm:pt modelId="{9988C1C9-88DA-4B40-B98B-AA3BD75DA83A}">
      <dgm:prSet phldrT="[نص]"/>
      <dgm:spPr/>
      <dgm:t>
        <a:bodyPr/>
        <a:lstStyle/>
        <a:p>
          <a:pPr rtl="1"/>
          <a:r>
            <a:rPr lang="ar-SA" dirty="0" smtClean="0"/>
            <a:t>المدير</a:t>
          </a:r>
          <a:endParaRPr lang="ar-SA" dirty="0"/>
        </a:p>
      </dgm:t>
    </dgm:pt>
    <dgm:pt modelId="{E4A0C3FF-B441-4969-B6DA-19B45C87BA72}" type="parTrans" cxnId="{C521604A-8F7D-49AD-A8F4-6EC2D0AA5E95}">
      <dgm:prSet/>
      <dgm:spPr/>
      <dgm:t>
        <a:bodyPr/>
        <a:lstStyle/>
        <a:p>
          <a:pPr rtl="1"/>
          <a:endParaRPr lang="ar-SA"/>
        </a:p>
      </dgm:t>
    </dgm:pt>
    <dgm:pt modelId="{1C6C78A8-C792-4DCC-BFE7-8EBC3BC37B19}" type="sibTrans" cxnId="{C521604A-8F7D-49AD-A8F4-6EC2D0AA5E95}">
      <dgm:prSet/>
      <dgm:spPr/>
      <dgm:t>
        <a:bodyPr/>
        <a:lstStyle/>
        <a:p>
          <a:pPr rtl="1"/>
          <a:endParaRPr lang="ar-SA"/>
        </a:p>
      </dgm:t>
    </dgm:pt>
    <dgm:pt modelId="{6C3D1C2F-E997-409D-92D3-A4BCAB0D4809}">
      <dgm:prSet phldrT="[نص]"/>
      <dgm:spPr/>
      <dgm:t>
        <a:bodyPr/>
        <a:lstStyle/>
        <a:p>
          <a:pPr rtl="1"/>
          <a:r>
            <a:rPr lang="ar-SA" dirty="0" smtClean="0"/>
            <a:t>المالية</a:t>
          </a:r>
          <a:endParaRPr lang="ar-SA" dirty="0"/>
        </a:p>
      </dgm:t>
    </dgm:pt>
    <dgm:pt modelId="{39D4B6B7-621B-4104-8390-FC4CC068701B}" type="parTrans" cxnId="{F9998168-5066-411A-9E1C-422A05E4C9FF}">
      <dgm:prSet/>
      <dgm:spPr/>
      <dgm:t>
        <a:bodyPr/>
        <a:lstStyle/>
        <a:p>
          <a:pPr rtl="1"/>
          <a:endParaRPr lang="ar-SA"/>
        </a:p>
      </dgm:t>
    </dgm:pt>
    <dgm:pt modelId="{66181153-0A96-4E16-92DB-0C7D1DDCD24F}" type="sibTrans" cxnId="{F9998168-5066-411A-9E1C-422A05E4C9FF}">
      <dgm:prSet/>
      <dgm:spPr/>
      <dgm:t>
        <a:bodyPr/>
        <a:lstStyle/>
        <a:p>
          <a:pPr rtl="1"/>
          <a:endParaRPr lang="ar-SA"/>
        </a:p>
      </dgm:t>
    </dgm:pt>
    <dgm:pt modelId="{1551B17F-0C39-48C4-BE97-AEEDF3D749F2}">
      <dgm:prSet phldrT="[نص]"/>
      <dgm:spPr/>
      <dgm:t>
        <a:bodyPr/>
        <a:lstStyle/>
        <a:p>
          <a:pPr rtl="1"/>
          <a:r>
            <a:rPr lang="ar-SA" dirty="0" smtClean="0"/>
            <a:t>الإنتاج </a:t>
          </a:r>
          <a:endParaRPr lang="ar-SA" dirty="0"/>
        </a:p>
      </dgm:t>
    </dgm:pt>
    <dgm:pt modelId="{E0105DF3-AC7E-4422-B9B3-9E1E1B03A482}" type="parTrans" cxnId="{7D595D24-1055-4E85-841E-0BE18DAF2B90}">
      <dgm:prSet/>
      <dgm:spPr/>
      <dgm:t>
        <a:bodyPr/>
        <a:lstStyle/>
        <a:p>
          <a:pPr rtl="1"/>
          <a:endParaRPr lang="ar-SA"/>
        </a:p>
      </dgm:t>
    </dgm:pt>
    <dgm:pt modelId="{16D523DF-5D42-4F6A-9803-63C2B708EA1F}" type="sibTrans" cxnId="{7D595D24-1055-4E85-841E-0BE18DAF2B90}">
      <dgm:prSet/>
      <dgm:spPr/>
      <dgm:t>
        <a:bodyPr/>
        <a:lstStyle/>
        <a:p>
          <a:pPr rtl="1"/>
          <a:endParaRPr lang="ar-SA"/>
        </a:p>
      </dgm:t>
    </dgm:pt>
    <dgm:pt modelId="{2ED4A5F4-C7CB-4CC0-82D2-CE376D09BEC4}">
      <dgm:prSet phldrT="[نص]"/>
      <dgm:spPr/>
      <dgm:t>
        <a:bodyPr/>
        <a:lstStyle/>
        <a:p>
          <a:pPr rtl="1"/>
          <a:r>
            <a:rPr lang="ar-SA" dirty="0" smtClean="0"/>
            <a:t>قسم المبيعات</a:t>
          </a:r>
          <a:endParaRPr lang="ar-SA" dirty="0"/>
        </a:p>
      </dgm:t>
    </dgm:pt>
    <dgm:pt modelId="{5C387B75-D5E4-4456-88FB-3C44F90D95E6}" type="parTrans" cxnId="{06B4F82C-4BD1-49C8-AE3F-E68CD812D946}">
      <dgm:prSet/>
      <dgm:spPr/>
      <dgm:t>
        <a:bodyPr/>
        <a:lstStyle/>
        <a:p>
          <a:pPr rtl="1"/>
          <a:endParaRPr lang="ar-SA"/>
        </a:p>
      </dgm:t>
    </dgm:pt>
    <dgm:pt modelId="{F2488D0C-2F8B-4417-863A-9259B4106416}" type="sibTrans" cxnId="{06B4F82C-4BD1-49C8-AE3F-E68CD812D946}">
      <dgm:prSet/>
      <dgm:spPr/>
      <dgm:t>
        <a:bodyPr/>
        <a:lstStyle/>
        <a:p>
          <a:pPr rtl="1"/>
          <a:endParaRPr lang="ar-SA"/>
        </a:p>
      </dgm:t>
    </dgm:pt>
    <dgm:pt modelId="{54F8E93C-4220-4535-A104-EB73F6EF224B}" type="pres">
      <dgm:prSet presAssocID="{D6465280-502E-463F-9E19-5204B7ECA442}" presName="mainComposite" presStyleCnt="0">
        <dgm:presLayoutVars>
          <dgm:chPref val="1"/>
          <dgm:dir/>
          <dgm:animOne val="branch"/>
          <dgm:animLvl val="lvl"/>
          <dgm:resizeHandles val="exact"/>
        </dgm:presLayoutVars>
      </dgm:prSet>
      <dgm:spPr/>
      <dgm:t>
        <a:bodyPr/>
        <a:lstStyle/>
        <a:p>
          <a:pPr rtl="1"/>
          <a:endParaRPr lang="ar-SA"/>
        </a:p>
      </dgm:t>
    </dgm:pt>
    <dgm:pt modelId="{33BBD656-0FFE-44A6-AEF7-F9DAF0517CDF}" type="pres">
      <dgm:prSet presAssocID="{D6465280-502E-463F-9E19-5204B7ECA442}" presName="hierFlow" presStyleCnt="0"/>
      <dgm:spPr/>
    </dgm:pt>
    <dgm:pt modelId="{EFA8573B-02B0-4103-B5A1-DB3F14BD24B3}" type="pres">
      <dgm:prSet presAssocID="{D6465280-502E-463F-9E19-5204B7ECA442}" presName="hierChild1" presStyleCnt="0">
        <dgm:presLayoutVars>
          <dgm:chPref val="1"/>
          <dgm:animOne val="branch"/>
          <dgm:animLvl val="lvl"/>
        </dgm:presLayoutVars>
      </dgm:prSet>
      <dgm:spPr/>
    </dgm:pt>
    <dgm:pt modelId="{78BEF955-51FA-4756-A74F-35EA04253522}" type="pres">
      <dgm:prSet presAssocID="{9988C1C9-88DA-4B40-B98B-AA3BD75DA83A}" presName="Name14" presStyleCnt="0"/>
      <dgm:spPr/>
    </dgm:pt>
    <dgm:pt modelId="{DFD2F99F-C1AF-4EDB-8AE2-E4FBADBE1D76}" type="pres">
      <dgm:prSet presAssocID="{9988C1C9-88DA-4B40-B98B-AA3BD75DA83A}" presName="level1Shape" presStyleLbl="node0" presStyleIdx="0" presStyleCnt="1">
        <dgm:presLayoutVars>
          <dgm:chPref val="3"/>
        </dgm:presLayoutVars>
      </dgm:prSet>
      <dgm:spPr/>
      <dgm:t>
        <a:bodyPr/>
        <a:lstStyle/>
        <a:p>
          <a:pPr rtl="1"/>
          <a:endParaRPr lang="ar-SA"/>
        </a:p>
      </dgm:t>
    </dgm:pt>
    <dgm:pt modelId="{FF12ABB2-B034-4C85-B762-27F76C06915F}" type="pres">
      <dgm:prSet presAssocID="{9988C1C9-88DA-4B40-B98B-AA3BD75DA83A}" presName="hierChild2" presStyleCnt="0"/>
      <dgm:spPr/>
    </dgm:pt>
    <dgm:pt modelId="{1011B46D-5939-4371-BE10-ECC6D3E4CFF9}" type="pres">
      <dgm:prSet presAssocID="{39D4B6B7-621B-4104-8390-FC4CC068701B}" presName="Name19" presStyleLbl="parChTrans1D2" presStyleIdx="0" presStyleCnt="2"/>
      <dgm:spPr/>
      <dgm:t>
        <a:bodyPr/>
        <a:lstStyle/>
        <a:p>
          <a:pPr rtl="1"/>
          <a:endParaRPr lang="ar-SA"/>
        </a:p>
      </dgm:t>
    </dgm:pt>
    <dgm:pt modelId="{0CA0AB15-80CD-4344-B8F4-29E35B3DB3DD}" type="pres">
      <dgm:prSet presAssocID="{6C3D1C2F-E997-409D-92D3-A4BCAB0D4809}" presName="Name21" presStyleCnt="0"/>
      <dgm:spPr/>
    </dgm:pt>
    <dgm:pt modelId="{3A3F49D4-ACE2-471D-82C7-F240E7260FB6}" type="pres">
      <dgm:prSet presAssocID="{6C3D1C2F-E997-409D-92D3-A4BCAB0D4809}" presName="level2Shape" presStyleLbl="node2" presStyleIdx="0" presStyleCnt="2"/>
      <dgm:spPr/>
      <dgm:t>
        <a:bodyPr/>
        <a:lstStyle/>
        <a:p>
          <a:pPr rtl="1"/>
          <a:endParaRPr lang="ar-SA"/>
        </a:p>
      </dgm:t>
    </dgm:pt>
    <dgm:pt modelId="{09ECA89D-DE29-42A1-9652-D2E324FBD441}" type="pres">
      <dgm:prSet presAssocID="{6C3D1C2F-E997-409D-92D3-A4BCAB0D4809}" presName="hierChild3" presStyleCnt="0"/>
      <dgm:spPr/>
    </dgm:pt>
    <dgm:pt modelId="{1AAD04AC-9A1B-4398-8D8C-BBBAC5C01C99}" type="pres">
      <dgm:prSet presAssocID="{E0105DF3-AC7E-4422-B9B3-9E1E1B03A482}" presName="Name19" presStyleLbl="parChTrans1D2" presStyleIdx="1" presStyleCnt="2"/>
      <dgm:spPr/>
      <dgm:t>
        <a:bodyPr/>
        <a:lstStyle/>
        <a:p>
          <a:pPr rtl="1"/>
          <a:endParaRPr lang="ar-SA"/>
        </a:p>
      </dgm:t>
    </dgm:pt>
    <dgm:pt modelId="{94CFA810-125E-4521-B1EE-FB65128C70B6}" type="pres">
      <dgm:prSet presAssocID="{1551B17F-0C39-48C4-BE97-AEEDF3D749F2}" presName="Name21" presStyleCnt="0"/>
      <dgm:spPr/>
    </dgm:pt>
    <dgm:pt modelId="{86A80A20-C4FE-4BF4-9EC3-C962D3BB4C31}" type="pres">
      <dgm:prSet presAssocID="{1551B17F-0C39-48C4-BE97-AEEDF3D749F2}" presName="level2Shape" presStyleLbl="node2" presStyleIdx="1" presStyleCnt="2"/>
      <dgm:spPr/>
      <dgm:t>
        <a:bodyPr/>
        <a:lstStyle/>
        <a:p>
          <a:pPr rtl="1"/>
          <a:endParaRPr lang="ar-SA"/>
        </a:p>
      </dgm:t>
    </dgm:pt>
    <dgm:pt modelId="{EC2C8C29-D62C-48F5-BC8B-91D1F751C8FE}" type="pres">
      <dgm:prSet presAssocID="{1551B17F-0C39-48C4-BE97-AEEDF3D749F2}" presName="hierChild3" presStyleCnt="0"/>
      <dgm:spPr/>
    </dgm:pt>
    <dgm:pt modelId="{9BABB8D3-0B9D-45F3-9977-6F9F778ABC36}" type="pres">
      <dgm:prSet presAssocID="{5C387B75-D5E4-4456-88FB-3C44F90D95E6}" presName="Name19" presStyleLbl="parChTrans1D3" presStyleIdx="0" presStyleCnt="1"/>
      <dgm:spPr/>
      <dgm:t>
        <a:bodyPr/>
        <a:lstStyle/>
        <a:p>
          <a:pPr rtl="1"/>
          <a:endParaRPr lang="ar-SA"/>
        </a:p>
      </dgm:t>
    </dgm:pt>
    <dgm:pt modelId="{79F97F03-E947-4C43-A36A-7032D4642BA4}" type="pres">
      <dgm:prSet presAssocID="{2ED4A5F4-C7CB-4CC0-82D2-CE376D09BEC4}" presName="Name21" presStyleCnt="0"/>
      <dgm:spPr/>
    </dgm:pt>
    <dgm:pt modelId="{E0E48810-0CD9-4E39-8FEA-83375116ABCF}" type="pres">
      <dgm:prSet presAssocID="{2ED4A5F4-C7CB-4CC0-82D2-CE376D09BEC4}" presName="level2Shape" presStyleLbl="node3" presStyleIdx="0" presStyleCnt="1"/>
      <dgm:spPr/>
      <dgm:t>
        <a:bodyPr/>
        <a:lstStyle/>
        <a:p>
          <a:pPr rtl="1"/>
          <a:endParaRPr lang="ar-SA"/>
        </a:p>
      </dgm:t>
    </dgm:pt>
    <dgm:pt modelId="{938BED33-0B94-4889-BD8B-7816E0598583}" type="pres">
      <dgm:prSet presAssocID="{2ED4A5F4-C7CB-4CC0-82D2-CE376D09BEC4}" presName="hierChild3" presStyleCnt="0"/>
      <dgm:spPr/>
    </dgm:pt>
    <dgm:pt modelId="{4EA34D27-6E94-4CD6-9F2D-D567E1A8C404}" type="pres">
      <dgm:prSet presAssocID="{D6465280-502E-463F-9E19-5204B7ECA442}" presName="bgShapesFlow" presStyleCnt="0"/>
      <dgm:spPr/>
    </dgm:pt>
  </dgm:ptLst>
  <dgm:cxnLst>
    <dgm:cxn modelId="{9A22EF1F-4CBB-4E61-B09D-C50454C1526F}" type="presOf" srcId="{5C387B75-D5E4-4456-88FB-3C44F90D95E6}" destId="{9BABB8D3-0B9D-45F3-9977-6F9F778ABC36}" srcOrd="0" destOrd="0" presId="urn:microsoft.com/office/officeart/2005/8/layout/hierarchy6"/>
    <dgm:cxn modelId="{F9998168-5066-411A-9E1C-422A05E4C9FF}" srcId="{9988C1C9-88DA-4B40-B98B-AA3BD75DA83A}" destId="{6C3D1C2F-E997-409D-92D3-A4BCAB0D4809}" srcOrd="0" destOrd="0" parTransId="{39D4B6B7-621B-4104-8390-FC4CC068701B}" sibTransId="{66181153-0A96-4E16-92DB-0C7D1DDCD24F}"/>
    <dgm:cxn modelId="{7CFED77C-0A31-4016-81D4-3BFAE68F4D8E}" type="presOf" srcId="{6C3D1C2F-E997-409D-92D3-A4BCAB0D4809}" destId="{3A3F49D4-ACE2-471D-82C7-F240E7260FB6}" srcOrd="0" destOrd="0" presId="urn:microsoft.com/office/officeart/2005/8/layout/hierarchy6"/>
    <dgm:cxn modelId="{061CD668-2E82-4C93-8FEC-507B04A415F4}" type="presOf" srcId="{9988C1C9-88DA-4B40-B98B-AA3BD75DA83A}" destId="{DFD2F99F-C1AF-4EDB-8AE2-E4FBADBE1D76}" srcOrd="0" destOrd="0" presId="urn:microsoft.com/office/officeart/2005/8/layout/hierarchy6"/>
    <dgm:cxn modelId="{7D595D24-1055-4E85-841E-0BE18DAF2B90}" srcId="{9988C1C9-88DA-4B40-B98B-AA3BD75DA83A}" destId="{1551B17F-0C39-48C4-BE97-AEEDF3D749F2}" srcOrd="1" destOrd="0" parTransId="{E0105DF3-AC7E-4422-B9B3-9E1E1B03A482}" sibTransId="{16D523DF-5D42-4F6A-9803-63C2B708EA1F}"/>
    <dgm:cxn modelId="{C521604A-8F7D-49AD-A8F4-6EC2D0AA5E95}" srcId="{D6465280-502E-463F-9E19-5204B7ECA442}" destId="{9988C1C9-88DA-4B40-B98B-AA3BD75DA83A}" srcOrd="0" destOrd="0" parTransId="{E4A0C3FF-B441-4969-B6DA-19B45C87BA72}" sibTransId="{1C6C78A8-C792-4DCC-BFE7-8EBC3BC37B19}"/>
    <dgm:cxn modelId="{2D53B283-B490-4E9E-A5BD-2C4A6A08705A}" type="presOf" srcId="{1551B17F-0C39-48C4-BE97-AEEDF3D749F2}" destId="{86A80A20-C4FE-4BF4-9EC3-C962D3BB4C31}" srcOrd="0" destOrd="0" presId="urn:microsoft.com/office/officeart/2005/8/layout/hierarchy6"/>
    <dgm:cxn modelId="{C0F03ED9-7217-4447-A0CF-18ADECDF3415}" type="presOf" srcId="{E0105DF3-AC7E-4422-B9B3-9E1E1B03A482}" destId="{1AAD04AC-9A1B-4398-8D8C-BBBAC5C01C99}" srcOrd="0" destOrd="0" presId="urn:microsoft.com/office/officeart/2005/8/layout/hierarchy6"/>
    <dgm:cxn modelId="{C37113B4-4356-4C05-8BA2-9AB787D0A1F1}" type="presOf" srcId="{D6465280-502E-463F-9E19-5204B7ECA442}" destId="{54F8E93C-4220-4535-A104-EB73F6EF224B}" srcOrd="0" destOrd="0" presId="urn:microsoft.com/office/officeart/2005/8/layout/hierarchy6"/>
    <dgm:cxn modelId="{96E168A6-A61F-4991-8546-8D8AD59B89C3}" type="presOf" srcId="{39D4B6B7-621B-4104-8390-FC4CC068701B}" destId="{1011B46D-5939-4371-BE10-ECC6D3E4CFF9}" srcOrd="0" destOrd="0" presId="urn:microsoft.com/office/officeart/2005/8/layout/hierarchy6"/>
    <dgm:cxn modelId="{51D74A23-B40D-4B3B-B7BB-114C3FA9270B}" type="presOf" srcId="{2ED4A5F4-C7CB-4CC0-82D2-CE376D09BEC4}" destId="{E0E48810-0CD9-4E39-8FEA-83375116ABCF}" srcOrd="0" destOrd="0" presId="urn:microsoft.com/office/officeart/2005/8/layout/hierarchy6"/>
    <dgm:cxn modelId="{06B4F82C-4BD1-49C8-AE3F-E68CD812D946}" srcId="{1551B17F-0C39-48C4-BE97-AEEDF3D749F2}" destId="{2ED4A5F4-C7CB-4CC0-82D2-CE376D09BEC4}" srcOrd="0" destOrd="0" parTransId="{5C387B75-D5E4-4456-88FB-3C44F90D95E6}" sibTransId="{F2488D0C-2F8B-4417-863A-9259B4106416}"/>
    <dgm:cxn modelId="{78AF3464-7317-4962-81B5-60D519A6AFB2}" type="presParOf" srcId="{54F8E93C-4220-4535-A104-EB73F6EF224B}" destId="{33BBD656-0FFE-44A6-AEF7-F9DAF0517CDF}" srcOrd="0" destOrd="0" presId="urn:microsoft.com/office/officeart/2005/8/layout/hierarchy6"/>
    <dgm:cxn modelId="{FD151392-098F-4F88-B075-A1D3D92F0AA2}" type="presParOf" srcId="{33BBD656-0FFE-44A6-AEF7-F9DAF0517CDF}" destId="{EFA8573B-02B0-4103-B5A1-DB3F14BD24B3}" srcOrd="0" destOrd="0" presId="urn:microsoft.com/office/officeart/2005/8/layout/hierarchy6"/>
    <dgm:cxn modelId="{71330BFB-7474-4C1B-BB69-017F7B7F586D}" type="presParOf" srcId="{EFA8573B-02B0-4103-B5A1-DB3F14BD24B3}" destId="{78BEF955-51FA-4756-A74F-35EA04253522}" srcOrd="0" destOrd="0" presId="urn:microsoft.com/office/officeart/2005/8/layout/hierarchy6"/>
    <dgm:cxn modelId="{FD24F355-E9E2-45D3-A1E9-E41C10F81EA5}" type="presParOf" srcId="{78BEF955-51FA-4756-A74F-35EA04253522}" destId="{DFD2F99F-C1AF-4EDB-8AE2-E4FBADBE1D76}" srcOrd="0" destOrd="0" presId="urn:microsoft.com/office/officeart/2005/8/layout/hierarchy6"/>
    <dgm:cxn modelId="{69B95E23-C114-4546-A1F6-323F00554D3F}" type="presParOf" srcId="{78BEF955-51FA-4756-A74F-35EA04253522}" destId="{FF12ABB2-B034-4C85-B762-27F76C06915F}" srcOrd="1" destOrd="0" presId="urn:microsoft.com/office/officeart/2005/8/layout/hierarchy6"/>
    <dgm:cxn modelId="{ACD3DFB7-A16F-48E8-AD1E-6B3B77F832DE}" type="presParOf" srcId="{FF12ABB2-B034-4C85-B762-27F76C06915F}" destId="{1011B46D-5939-4371-BE10-ECC6D3E4CFF9}" srcOrd="0" destOrd="0" presId="urn:microsoft.com/office/officeart/2005/8/layout/hierarchy6"/>
    <dgm:cxn modelId="{813EE600-6A30-4CE8-B210-592E882BEEDC}" type="presParOf" srcId="{FF12ABB2-B034-4C85-B762-27F76C06915F}" destId="{0CA0AB15-80CD-4344-B8F4-29E35B3DB3DD}" srcOrd="1" destOrd="0" presId="urn:microsoft.com/office/officeart/2005/8/layout/hierarchy6"/>
    <dgm:cxn modelId="{28918D2F-F950-4F31-9491-75F0121902BC}" type="presParOf" srcId="{0CA0AB15-80CD-4344-B8F4-29E35B3DB3DD}" destId="{3A3F49D4-ACE2-471D-82C7-F240E7260FB6}" srcOrd="0" destOrd="0" presId="urn:microsoft.com/office/officeart/2005/8/layout/hierarchy6"/>
    <dgm:cxn modelId="{CBE0638A-4A6B-4DB9-9A8E-B5D6A7F0DDC0}" type="presParOf" srcId="{0CA0AB15-80CD-4344-B8F4-29E35B3DB3DD}" destId="{09ECA89D-DE29-42A1-9652-D2E324FBD441}" srcOrd="1" destOrd="0" presId="urn:microsoft.com/office/officeart/2005/8/layout/hierarchy6"/>
    <dgm:cxn modelId="{5E50856F-F707-4151-9577-DD01E0DA5307}" type="presParOf" srcId="{FF12ABB2-B034-4C85-B762-27F76C06915F}" destId="{1AAD04AC-9A1B-4398-8D8C-BBBAC5C01C99}" srcOrd="2" destOrd="0" presId="urn:microsoft.com/office/officeart/2005/8/layout/hierarchy6"/>
    <dgm:cxn modelId="{B73BFE07-AD36-41D4-9D13-94FB624A33ED}" type="presParOf" srcId="{FF12ABB2-B034-4C85-B762-27F76C06915F}" destId="{94CFA810-125E-4521-B1EE-FB65128C70B6}" srcOrd="3" destOrd="0" presId="urn:microsoft.com/office/officeart/2005/8/layout/hierarchy6"/>
    <dgm:cxn modelId="{8BD786A4-332D-45D2-8856-8C9447B47DF2}" type="presParOf" srcId="{94CFA810-125E-4521-B1EE-FB65128C70B6}" destId="{86A80A20-C4FE-4BF4-9EC3-C962D3BB4C31}" srcOrd="0" destOrd="0" presId="urn:microsoft.com/office/officeart/2005/8/layout/hierarchy6"/>
    <dgm:cxn modelId="{975F05FD-4C5C-4EA2-9BE2-A92DE5D4EB3B}" type="presParOf" srcId="{94CFA810-125E-4521-B1EE-FB65128C70B6}" destId="{EC2C8C29-D62C-48F5-BC8B-91D1F751C8FE}" srcOrd="1" destOrd="0" presId="urn:microsoft.com/office/officeart/2005/8/layout/hierarchy6"/>
    <dgm:cxn modelId="{14667C72-8660-4312-89A8-4D3C43CCC880}" type="presParOf" srcId="{EC2C8C29-D62C-48F5-BC8B-91D1F751C8FE}" destId="{9BABB8D3-0B9D-45F3-9977-6F9F778ABC36}" srcOrd="0" destOrd="0" presId="urn:microsoft.com/office/officeart/2005/8/layout/hierarchy6"/>
    <dgm:cxn modelId="{65AB89FB-B08D-4260-8BBB-576F3A326D8A}" type="presParOf" srcId="{EC2C8C29-D62C-48F5-BC8B-91D1F751C8FE}" destId="{79F97F03-E947-4C43-A36A-7032D4642BA4}" srcOrd="1" destOrd="0" presId="urn:microsoft.com/office/officeart/2005/8/layout/hierarchy6"/>
    <dgm:cxn modelId="{F1AFEDAB-D5E9-45B7-A1C0-7D36A7DCA7CF}" type="presParOf" srcId="{79F97F03-E947-4C43-A36A-7032D4642BA4}" destId="{E0E48810-0CD9-4E39-8FEA-83375116ABCF}" srcOrd="0" destOrd="0" presId="urn:microsoft.com/office/officeart/2005/8/layout/hierarchy6"/>
    <dgm:cxn modelId="{13EF6BD9-3363-428E-8DE4-A766F737FC85}" type="presParOf" srcId="{79F97F03-E947-4C43-A36A-7032D4642BA4}" destId="{938BED33-0B94-4889-BD8B-7816E0598583}" srcOrd="1" destOrd="0" presId="urn:microsoft.com/office/officeart/2005/8/layout/hierarchy6"/>
    <dgm:cxn modelId="{079DA065-CB7F-4229-8315-7B67AFEEBF6B}" type="presParOf" srcId="{54F8E93C-4220-4535-A104-EB73F6EF224B}" destId="{4EA34D27-6E94-4CD6-9F2D-D567E1A8C404}" srcOrd="1" destOrd="0" presId="urn:microsoft.com/office/officeart/2005/8/layout/hierarchy6"/>
  </dgm:cxnLst>
  <dgm:bg>
    <a:solidFill>
      <a:schemeClr val="accent3">
        <a:lumMod val="40000"/>
        <a:lumOff val="6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812942-A6A7-4B39-9B54-F4507960E5B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A1AD5554-F119-4AB5-862C-732A2054A89C}">
      <dgm:prSet phldrT="[نص]"/>
      <dgm:spPr/>
      <dgm:t>
        <a:bodyPr/>
        <a:lstStyle/>
        <a:p>
          <a:pPr rtl="1"/>
          <a:r>
            <a:rPr lang="ar-SA" dirty="0" smtClean="0">
              <a:solidFill>
                <a:schemeClr val="tx1"/>
              </a:solidFill>
            </a:rPr>
            <a:t>المدير</a:t>
          </a:r>
          <a:endParaRPr lang="ar-SA" dirty="0">
            <a:solidFill>
              <a:schemeClr val="tx1"/>
            </a:solidFill>
          </a:endParaRPr>
        </a:p>
      </dgm:t>
    </dgm:pt>
    <dgm:pt modelId="{69CF2804-FAB8-4441-89C1-6735D956A1A7}" type="parTrans" cxnId="{100E9E0B-3887-41B9-9B01-16F9E48ED3A0}">
      <dgm:prSet/>
      <dgm:spPr/>
      <dgm:t>
        <a:bodyPr/>
        <a:lstStyle/>
        <a:p>
          <a:pPr rtl="1"/>
          <a:endParaRPr lang="ar-SA">
            <a:solidFill>
              <a:schemeClr val="tx1"/>
            </a:solidFill>
          </a:endParaRPr>
        </a:p>
      </dgm:t>
    </dgm:pt>
    <dgm:pt modelId="{C1DE9677-CF1F-40C7-B341-409B246C7122}" type="sibTrans" cxnId="{100E9E0B-3887-41B9-9B01-16F9E48ED3A0}">
      <dgm:prSet/>
      <dgm:spPr/>
      <dgm:t>
        <a:bodyPr/>
        <a:lstStyle/>
        <a:p>
          <a:pPr rtl="1"/>
          <a:endParaRPr lang="ar-SA">
            <a:solidFill>
              <a:schemeClr val="tx1"/>
            </a:solidFill>
          </a:endParaRPr>
        </a:p>
      </dgm:t>
    </dgm:pt>
    <dgm:pt modelId="{94CAED17-0076-49A3-ADE6-B2E54644D645}">
      <dgm:prSet phldrT="[نص]"/>
      <dgm:spPr/>
      <dgm:t>
        <a:bodyPr/>
        <a:lstStyle/>
        <a:p>
          <a:pPr rtl="1"/>
          <a:r>
            <a:rPr lang="ar-SA" dirty="0" smtClean="0">
              <a:solidFill>
                <a:schemeClr val="tx1"/>
              </a:solidFill>
            </a:rPr>
            <a:t>الادارة المالية</a:t>
          </a:r>
          <a:endParaRPr lang="ar-SA" dirty="0">
            <a:solidFill>
              <a:schemeClr val="tx1"/>
            </a:solidFill>
          </a:endParaRPr>
        </a:p>
      </dgm:t>
    </dgm:pt>
    <dgm:pt modelId="{CAA39E1A-DC07-4198-97FE-6D8355AE128A}" type="parTrans" cxnId="{97074ACE-E4D4-44AB-80CF-D2CBA9A9C31B}">
      <dgm:prSet/>
      <dgm:spPr/>
      <dgm:t>
        <a:bodyPr/>
        <a:lstStyle/>
        <a:p>
          <a:pPr rtl="1"/>
          <a:endParaRPr lang="ar-SA">
            <a:solidFill>
              <a:schemeClr val="tx1"/>
            </a:solidFill>
          </a:endParaRPr>
        </a:p>
      </dgm:t>
    </dgm:pt>
    <dgm:pt modelId="{7ADD052B-E5C0-440D-99DF-519F48F07BA8}" type="sibTrans" cxnId="{97074ACE-E4D4-44AB-80CF-D2CBA9A9C31B}">
      <dgm:prSet/>
      <dgm:spPr/>
      <dgm:t>
        <a:bodyPr/>
        <a:lstStyle/>
        <a:p>
          <a:pPr rtl="1"/>
          <a:endParaRPr lang="ar-SA">
            <a:solidFill>
              <a:schemeClr val="tx1"/>
            </a:solidFill>
          </a:endParaRPr>
        </a:p>
      </dgm:t>
    </dgm:pt>
    <dgm:pt modelId="{31983228-982A-4D5A-BD09-E8E4F9AFFCC1}">
      <dgm:prSet phldrT="[نص]"/>
      <dgm:spPr/>
      <dgm:t>
        <a:bodyPr/>
        <a:lstStyle/>
        <a:p>
          <a:pPr rtl="1"/>
          <a:r>
            <a:rPr lang="ar-SA" dirty="0" smtClean="0">
              <a:solidFill>
                <a:schemeClr val="tx1"/>
              </a:solidFill>
            </a:rPr>
            <a:t>ادارة المبيعات</a:t>
          </a:r>
          <a:endParaRPr lang="ar-SA" dirty="0">
            <a:solidFill>
              <a:schemeClr val="tx1"/>
            </a:solidFill>
          </a:endParaRPr>
        </a:p>
      </dgm:t>
    </dgm:pt>
    <dgm:pt modelId="{27E45BE5-A3AB-4238-B431-3431D61DFB2C}" type="parTrans" cxnId="{12AA2A88-A005-4DB5-8865-F089EE4EF491}">
      <dgm:prSet/>
      <dgm:spPr/>
      <dgm:t>
        <a:bodyPr/>
        <a:lstStyle/>
        <a:p>
          <a:pPr rtl="1"/>
          <a:endParaRPr lang="ar-SA">
            <a:solidFill>
              <a:schemeClr val="tx1"/>
            </a:solidFill>
          </a:endParaRPr>
        </a:p>
      </dgm:t>
    </dgm:pt>
    <dgm:pt modelId="{B518B7BD-5ED4-4624-A85D-757DC63DF4DB}" type="sibTrans" cxnId="{12AA2A88-A005-4DB5-8865-F089EE4EF491}">
      <dgm:prSet/>
      <dgm:spPr/>
      <dgm:t>
        <a:bodyPr/>
        <a:lstStyle/>
        <a:p>
          <a:pPr rtl="1"/>
          <a:endParaRPr lang="ar-SA">
            <a:solidFill>
              <a:schemeClr val="tx1"/>
            </a:solidFill>
          </a:endParaRPr>
        </a:p>
      </dgm:t>
    </dgm:pt>
    <dgm:pt modelId="{B721C97A-4B25-46FA-8428-F971AD02F69E}">
      <dgm:prSet phldrT="[نص]"/>
      <dgm:spPr/>
      <dgm:t>
        <a:bodyPr/>
        <a:lstStyle/>
        <a:p>
          <a:pPr rtl="1"/>
          <a:r>
            <a:rPr lang="ar-SA" dirty="0" smtClean="0">
              <a:solidFill>
                <a:schemeClr val="tx1"/>
              </a:solidFill>
            </a:rPr>
            <a:t>ادارة الإنتاج </a:t>
          </a:r>
          <a:endParaRPr lang="ar-SA" dirty="0">
            <a:solidFill>
              <a:schemeClr val="tx1"/>
            </a:solidFill>
          </a:endParaRPr>
        </a:p>
      </dgm:t>
    </dgm:pt>
    <dgm:pt modelId="{5055CBB2-F23B-4FF1-A4A5-CBCCAD5AAD0D}" type="parTrans" cxnId="{2E1F01F9-7BD6-48EA-8B03-9C4AB3B369F8}">
      <dgm:prSet/>
      <dgm:spPr/>
      <dgm:t>
        <a:bodyPr/>
        <a:lstStyle/>
        <a:p>
          <a:pPr rtl="1"/>
          <a:endParaRPr lang="ar-SA">
            <a:solidFill>
              <a:schemeClr val="tx1"/>
            </a:solidFill>
          </a:endParaRPr>
        </a:p>
      </dgm:t>
    </dgm:pt>
    <dgm:pt modelId="{1685355D-B788-4F5D-9FBE-E84C13A2BAB7}" type="sibTrans" cxnId="{2E1F01F9-7BD6-48EA-8B03-9C4AB3B369F8}">
      <dgm:prSet/>
      <dgm:spPr/>
      <dgm:t>
        <a:bodyPr/>
        <a:lstStyle/>
        <a:p>
          <a:pPr rtl="1"/>
          <a:endParaRPr lang="ar-SA">
            <a:solidFill>
              <a:schemeClr val="tx1"/>
            </a:solidFill>
          </a:endParaRPr>
        </a:p>
      </dgm:t>
    </dgm:pt>
    <dgm:pt modelId="{5D299D75-FDA0-49BD-8DC7-2BF9C9DAFE3D}" type="pres">
      <dgm:prSet presAssocID="{DF812942-A6A7-4B39-9B54-F4507960E5B5}" presName="hierChild1" presStyleCnt="0">
        <dgm:presLayoutVars>
          <dgm:orgChart val="1"/>
          <dgm:chPref val="1"/>
          <dgm:dir/>
          <dgm:animOne val="branch"/>
          <dgm:animLvl val="lvl"/>
          <dgm:resizeHandles/>
        </dgm:presLayoutVars>
      </dgm:prSet>
      <dgm:spPr/>
      <dgm:t>
        <a:bodyPr/>
        <a:lstStyle/>
        <a:p>
          <a:pPr rtl="1"/>
          <a:endParaRPr lang="ar-SA"/>
        </a:p>
      </dgm:t>
    </dgm:pt>
    <dgm:pt modelId="{F1E66058-9417-4283-8D3F-2DB79DC919E6}" type="pres">
      <dgm:prSet presAssocID="{A1AD5554-F119-4AB5-862C-732A2054A89C}" presName="hierRoot1" presStyleCnt="0">
        <dgm:presLayoutVars>
          <dgm:hierBranch val="init"/>
        </dgm:presLayoutVars>
      </dgm:prSet>
      <dgm:spPr/>
    </dgm:pt>
    <dgm:pt modelId="{47546B7A-285A-40BC-BA57-1B40906D6D6C}" type="pres">
      <dgm:prSet presAssocID="{A1AD5554-F119-4AB5-862C-732A2054A89C}" presName="rootComposite1" presStyleCnt="0"/>
      <dgm:spPr/>
    </dgm:pt>
    <dgm:pt modelId="{890DFA6A-FBD7-4882-B632-15EC9CA9BB6A}" type="pres">
      <dgm:prSet presAssocID="{A1AD5554-F119-4AB5-862C-732A2054A89C}" presName="rootText1" presStyleLbl="node0" presStyleIdx="0" presStyleCnt="1" custLinFactNeighborX="927" custLinFactNeighborY="-5640">
        <dgm:presLayoutVars>
          <dgm:chPref val="3"/>
        </dgm:presLayoutVars>
      </dgm:prSet>
      <dgm:spPr/>
      <dgm:t>
        <a:bodyPr/>
        <a:lstStyle/>
        <a:p>
          <a:pPr rtl="1"/>
          <a:endParaRPr lang="ar-SA"/>
        </a:p>
      </dgm:t>
    </dgm:pt>
    <dgm:pt modelId="{30401E98-A7DB-4BB9-9580-0E9B6CCF44DE}" type="pres">
      <dgm:prSet presAssocID="{A1AD5554-F119-4AB5-862C-732A2054A89C}" presName="rootConnector1" presStyleLbl="node1" presStyleIdx="0" presStyleCnt="0"/>
      <dgm:spPr/>
      <dgm:t>
        <a:bodyPr/>
        <a:lstStyle/>
        <a:p>
          <a:pPr rtl="1"/>
          <a:endParaRPr lang="ar-SA"/>
        </a:p>
      </dgm:t>
    </dgm:pt>
    <dgm:pt modelId="{4595DE4E-B60C-4451-8712-2CAC7B11A8B8}" type="pres">
      <dgm:prSet presAssocID="{A1AD5554-F119-4AB5-862C-732A2054A89C}" presName="hierChild2" presStyleCnt="0"/>
      <dgm:spPr/>
    </dgm:pt>
    <dgm:pt modelId="{DAA22399-1897-4721-90BC-AA54033BE64F}" type="pres">
      <dgm:prSet presAssocID="{CAA39E1A-DC07-4198-97FE-6D8355AE128A}" presName="Name37" presStyleLbl="parChTrans1D2" presStyleIdx="0" presStyleCnt="3"/>
      <dgm:spPr/>
      <dgm:t>
        <a:bodyPr/>
        <a:lstStyle/>
        <a:p>
          <a:pPr rtl="1"/>
          <a:endParaRPr lang="ar-SA"/>
        </a:p>
      </dgm:t>
    </dgm:pt>
    <dgm:pt modelId="{B27FC6A0-7F7E-4D29-9361-8E62E9E09829}" type="pres">
      <dgm:prSet presAssocID="{94CAED17-0076-49A3-ADE6-B2E54644D645}" presName="hierRoot2" presStyleCnt="0">
        <dgm:presLayoutVars>
          <dgm:hierBranch val="init"/>
        </dgm:presLayoutVars>
      </dgm:prSet>
      <dgm:spPr/>
    </dgm:pt>
    <dgm:pt modelId="{FCE54C8B-F1FD-450A-8FA4-A55AB61081C4}" type="pres">
      <dgm:prSet presAssocID="{94CAED17-0076-49A3-ADE6-B2E54644D645}" presName="rootComposite" presStyleCnt="0"/>
      <dgm:spPr/>
    </dgm:pt>
    <dgm:pt modelId="{F901B1E1-E82E-447A-A645-2CA939AD77FB}" type="pres">
      <dgm:prSet presAssocID="{94CAED17-0076-49A3-ADE6-B2E54644D645}" presName="rootText" presStyleLbl="node2" presStyleIdx="0" presStyleCnt="3">
        <dgm:presLayoutVars>
          <dgm:chPref val="3"/>
        </dgm:presLayoutVars>
      </dgm:prSet>
      <dgm:spPr/>
      <dgm:t>
        <a:bodyPr/>
        <a:lstStyle/>
        <a:p>
          <a:pPr rtl="1"/>
          <a:endParaRPr lang="ar-SA"/>
        </a:p>
      </dgm:t>
    </dgm:pt>
    <dgm:pt modelId="{CF72C39A-1FE7-419A-AC45-D2717F339C3E}" type="pres">
      <dgm:prSet presAssocID="{94CAED17-0076-49A3-ADE6-B2E54644D645}" presName="rootConnector" presStyleLbl="node2" presStyleIdx="0" presStyleCnt="3"/>
      <dgm:spPr/>
      <dgm:t>
        <a:bodyPr/>
        <a:lstStyle/>
        <a:p>
          <a:pPr rtl="1"/>
          <a:endParaRPr lang="ar-SA"/>
        </a:p>
      </dgm:t>
    </dgm:pt>
    <dgm:pt modelId="{8AF97E2C-F588-4B12-AA12-E03255404780}" type="pres">
      <dgm:prSet presAssocID="{94CAED17-0076-49A3-ADE6-B2E54644D645}" presName="hierChild4" presStyleCnt="0"/>
      <dgm:spPr/>
    </dgm:pt>
    <dgm:pt modelId="{53F1064F-3F8D-418C-A21B-5EC4BCC3CE56}" type="pres">
      <dgm:prSet presAssocID="{94CAED17-0076-49A3-ADE6-B2E54644D645}" presName="hierChild5" presStyleCnt="0"/>
      <dgm:spPr/>
    </dgm:pt>
    <dgm:pt modelId="{994A1548-67AB-462B-92C8-1FED5049D6B1}" type="pres">
      <dgm:prSet presAssocID="{27E45BE5-A3AB-4238-B431-3431D61DFB2C}" presName="Name37" presStyleLbl="parChTrans1D2" presStyleIdx="1" presStyleCnt="3"/>
      <dgm:spPr/>
      <dgm:t>
        <a:bodyPr/>
        <a:lstStyle/>
        <a:p>
          <a:pPr rtl="1"/>
          <a:endParaRPr lang="ar-SA"/>
        </a:p>
      </dgm:t>
    </dgm:pt>
    <dgm:pt modelId="{581B8F8F-F302-44ED-B816-E33608EAB679}" type="pres">
      <dgm:prSet presAssocID="{31983228-982A-4D5A-BD09-E8E4F9AFFCC1}" presName="hierRoot2" presStyleCnt="0">
        <dgm:presLayoutVars>
          <dgm:hierBranch val="init"/>
        </dgm:presLayoutVars>
      </dgm:prSet>
      <dgm:spPr/>
    </dgm:pt>
    <dgm:pt modelId="{C115D3C6-7A06-4432-91C2-3FD78805CCEE}" type="pres">
      <dgm:prSet presAssocID="{31983228-982A-4D5A-BD09-E8E4F9AFFCC1}" presName="rootComposite" presStyleCnt="0"/>
      <dgm:spPr/>
    </dgm:pt>
    <dgm:pt modelId="{7C6B45EE-AE6B-4509-90C9-CCD1D90F0404}" type="pres">
      <dgm:prSet presAssocID="{31983228-982A-4D5A-BD09-E8E4F9AFFCC1}" presName="rootText" presStyleLbl="node2" presStyleIdx="1" presStyleCnt="3" custScaleX="121947">
        <dgm:presLayoutVars>
          <dgm:chPref val="3"/>
        </dgm:presLayoutVars>
      </dgm:prSet>
      <dgm:spPr/>
      <dgm:t>
        <a:bodyPr/>
        <a:lstStyle/>
        <a:p>
          <a:pPr rtl="1"/>
          <a:endParaRPr lang="ar-SA"/>
        </a:p>
      </dgm:t>
    </dgm:pt>
    <dgm:pt modelId="{A134B3B4-C2B6-47C9-91F3-1BA97BD7AD4F}" type="pres">
      <dgm:prSet presAssocID="{31983228-982A-4D5A-BD09-E8E4F9AFFCC1}" presName="rootConnector" presStyleLbl="node2" presStyleIdx="1" presStyleCnt="3"/>
      <dgm:spPr/>
      <dgm:t>
        <a:bodyPr/>
        <a:lstStyle/>
        <a:p>
          <a:pPr rtl="1"/>
          <a:endParaRPr lang="ar-SA"/>
        </a:p>
      </dgm:t>
    </dgm:pt>
    <dgm:pt modelId="{A24ED660-2036-48DF-801C-19A2CC877F6B}" type="pres">
      <dgm:prSet presAssocID="{31983228-982A-4D5A-BD09-E8E4F9AFFCC1}" presName="hierChild4" presStyleCnt="0"/>
      <dgm:spPr/>
    </dgm:pt>
    <dgm:pt modelId="{60303C73-443D-4A5E-95D3-E37ADF6A61EF}" type="pres">
      <dgm:prSet presAssocID="{31983228-982A-4D5A-BD09-E8E4F9AFFCC1}" presName="hierChild5" presStyleCnt="0"/>
      <dgm:spPr/>
    </dgm:pt>
    <dgm:pt modelId="{D58FBE7D-E516-4A73-99E3-B52BE36C02BB}" type="pres">
      <dgm:prSet presAssocID="{5055CBB2-F23B-4FF1-A4A5-CBCCAD5AAD0D}" presName="Name37" presStyleLbl="parChTrans1D2" presStyleIdx="2" presStyleCnt="3"/>
      <dgm:spPr/>
      <dgm:t>
        <a:bodyPr/>
        <a:lstStyle/>
        <a:p>
          <a:pPr rtl="1"/>
          <a:endParaRPr lang="ar-SA"/>
        </a:p>
      </dgm:t>
    </dgm:pt>
    <dgm:pt modelId="{BA405065-F997-4125-A26D-57E6B5848837}" type="pres">
      <dgm:prSet presAssocID="{B721C97A-4B25-46FA-8428-F971AD02F69E}" presName="hierRoot2" presStyleCnt="0">
        <dgm:presLayoutVars>
          <dgm:hierBranch val="init"/>
        </dgm:presLayoutVars>
      </dgm:prSet>
      <dgm:spPr/>
    </dgm:pt>
    <dgm:pt modelId="{EFBABD40-4145-4CA5-92BD-643234AE13E6}" type="pres">
      <dgm:prSet presAssocID="{B721C97A-4B25-46FA-8428-F971AD02F69E}" presName="rootComposite" presStyleCnt="0"/>
      <dgm:spPr/>
    </dgm:pt>
    <dgm:pt modelId="{7B541FA0-EA76-42A6-9D83-5A56ACE864B9}" type="pres">
      <dgm:prSet presAssocID="{B721C97A-4B25-46FA-8428-F971AD02F69E}" presName="rootText" presStyleLbl="node2" presStyleIdx="2" presStyleCnt="3">
        <dgm:presLayoutVars>
          <dgm:chPref val="3"/>
        </dgm:presLayoutVars>
      </dgm:prSet>
      <dgm:spPr/>
      <dgm:t>
        <a:bodyPr/>
        <a:lstStyle/>
        <a:p>
          <a:pPr rtl="1"/>
          <a:endParaRPr lang="ar-SA"/>
        </a:p>
      </dgm:t>
    </dgm:pt>
    <dgm:pt modelId="{7466322E-402A-4D39-869B-9E8AB523DC61}" type="pres">
      <dgm:prSet presAssocID="{B721C97A-4B25-46FA-8428-F971AD02F69E}" presName="rootConnector" presStyleLbl="node2" presStyleIdx="2" presStyleCnt="3"/>
      <dgm:spPr/>
      <dgm:t>
        <a:bodyPr/>
        <a:lstStyle/>
        <a:p>
          <a:pPr rtl="1"/>
          <a:endParaRPr lang="ar-SA"/>
        </a:p>
      </dgm:t>
    </dgm:pt>
    <dgm:pt modelId="{F4F521FB-188C-4646-B95F-EA050BC20963}" type="pres">
      <dgm:prSet presAssocID="{B721C97A-4B25-46FA-8428-F971AD02F69E}" presName="hierChild4" presStyleCnt="0"/>
      <dgm:spPr/>
    </dgm:pt>
    <dgm:pt modelId="{8930F620-D5C1-47D4-81FB-973955410A2A}" type="pres">
      <dgm:prSet presAssocID="{B721C97A-4B25-46FA-8428-F971AD02F69E}" presName="hierChild5" presStyleCnt="0"/>
      <dgm:spPr/>
    </dgm:pt>
    <dgm:pt modelId="{87CE8BD6-4449-4F87-865B-4D98C873282C}" type="pres">
      <dgm:prSet presAssocID="{A1AD5554-F119-4AB5-862C-732A2054A89C}" presName="hierChild3" presStyleCnt="0"/>
      <dgm:spPr/>
    </dgm:pt>
  </dgm:ptLst>
  <dgm:cxnLst>
    <dgm:cxn modelId="{B1399638-379E-44C5-9C27-A65A4DB3F3C0}" type="presOf" srcId="{A1AD5554-F119-4AB5-862C-732A2054A89C}" destId="{890DFA6A-FBD7-4882-B632-15EC9CA9BB6A}" srcOrd="0" destOrd="0" presId="urn:microsoft.com/office/officeart/2005/8/layout/orgChart1"/>
    <dgm:cxn modelId="{97074ACE-E4D4-44AB-80CF-D2CBA9A9C31B}" srcId="{A1AD5554-F119-4AB5-862C-732A2054A89C}" destId="{94CAED17-0076-49A3-ADE6-B2E54644D645}" srcOrd="0" destOrd="0" parTransId="{CAA39E1A-DC07-4198-97FE-6D8355AE128A}" sibTransId="{7ADD052B-E5C0-440D-99DF-519F48F07BA8}"/>
    <dgm:cxn modelId="{05A0813E-B158-43D9-A218-BA4158D81A14}" type="presOf" srcId="{27E45BE5-A3AB-4238-B431-3431D61DFB2C}" destId="{994A1548-67AB-462B-92C8-1FED5049D6B1}" srcOrd="0" destOrd="0" presId="urn:microsoft.com/office/officeart/2005/8/layout/orgChart1"/>
    <dgm:cxn modelId="{100E9E0B-3887-41B9-9B01-16F9E48ED3A0}" srcId="{DF812942-A6A7-4B39-9B54-F4507960E5B5}" destId="{A1AD5554-F119-4AB5-862C-732A2054A89C}" srcOrd="0" destOrd="0" parTransId="{69CF2804-FAB8-4441-89C1-6735D956A1A7}" sibTransId="{C1DE9677-CF1F-40C7-B341-409B246C7122}"/>
    <dgm:cxn modelId="{B8DAF6E9-0A2E-443E-82FB-0CD967CEA33F}" type="presOf" srcId="{31983228-982A-4D5A-BD09-E8E4F9AFFCC1}" destId="{7C6B45EE-AE6B-4509-90C9-CCD1D90F0404}" srcOrd="0" destOrd="0" presId="urn:microsoft.com/office/officeart/2005/8/layout/orgChart1"/>
    <dgm:cxn modelId="{12AA2A88-A005-4DB5-8865-F089EE4EF491}" srcId="{A1AD5554-F119-4AB5-862C-732A2054A89C}" destId="{31983228-982A-4D5A-BD09-E8E4F9AFFCC1}" srcOrd="1" destOrd="0" parTransId="{27E45BE5-A3AB-4238-B431-3431D61DFB2C}" sibTransId="{B518B7BD-5ED4-4624-A85D-757DC63DF4DB}"/>
    <dgm:cxn modelId="{55E82BC2-CE93-4316-81AB-5D53E5E0B46D}" type="presOf" srcId="{CAA39E1A-DC07-4198-97FE-6D8355AE128A}" destId="{DAA22399-1897-4721-90BC-AA54033BE64F}" srcOrd="0" destOrd="0" presId="urn:microsoft.com/office/officeart/2005/8/layout/orgChart1"/>
    <dgm:cxn modelId="{85D95A36-D20D-4153-B66B-DE98553623A6}" type="presOf" srcId="{DF812942-A6A7-4B39-9B54-F4507960E5B5}" destId="{5D299D75-FDA0-49BD-8DC7-2BF9C9DAFE3D}" srcOrd="0" destOrd="0" presId="urn:microsoft.com/office/officeart/2005/8/layout/orgChart1"/>
    <dgm:cxn modelId="{33887A2D-C8CE-4676-A24A-FA76E51E95E9}" type="presOf" srcId="{5055CBB2-F23B-4FF1-A4A5-CBCCAD5AAD0D}" destId="{D58FBE7D-E516-4A73-99E3-B52BE36C02BB}" srcOrd="0" destOrd="0" presId="urn:microsoft.com/office/officeart/2005/8/layout/orgChart1"/>
    <dgm:cxn modelId="{17323D6F-540E-4681-A60C-9B59155ED052}" type="presOf" srcId="{31983228-982A-4D5A-BD09-E8E4F9AFFCC1}" destId="{A134B3B4-C2B6-47C9-91F3-1BA97BD7AD4F}" srcOrd="1" destOrd="0" presId="urn:microsoft.com/office/officeart/2005/8/layout/orgChart1"/>
    <dgm:cxn modelId="{EA503FC1-0B5A-48A1-BFAC-86A9583AD8AD}" type="presOf" srcId="{94CAED17-0076-49A3-ADE6-B2E54644D645}" destId="{CF72C39A-1FE7-419A-AC45-D2717F339C3E}" srcOrd="1" destOrd="0" presId="urn:microsoft.com/office/officeart/2005/8/layout/orgChart1"/>
    <dgm:cxn modelId="{C90E7A5A-BB6F-4657-9B28-B1ABCF8AE899}" type="presOf" srcId="{B721C97A-4B25-46FA-8428-F971AD02F69E}" destId="{7B541FA0-EA76-42A6-9D83-5A56ACE864B9}" srcOrd="0" destOrd="0" presId="urn:microsoft.com/office/officeart/2005/8/layout/orgChart1"/>
    <dgm:cxn modelId="{268FFE57-9D66-45F0-9A7F-71C517AAC2CC}" type="presOf" srcId="{B721C97A-4B25-46FA-8428-F971AD02F69E}" destId="{7466322E-402A-4D39-869B-9E8AB523DC61}" srcOrd="1" destOrd="0" presId="urn:microsoft.com/office/officeart/2005/8/layout/orgChart1"/>
    <dgm:cxn modelId="{242707F4-988A-4BD3-8C21-CCC2E2E66EA6}" type="presOf" srcId="{94CAED17-0076-49A3-ADE6-B2E54644D645}" destId="{F901B1E1-E82E-447A-A645-2CA939AD77FB}" srcOrd="0" destOrd="0" presId="urn:microsoft.com/office/officeart/2005/8/layout/orgChart1"/>
    <dgm:cxn modelId="{2E1F01F9-7BD6-48EA-8B03-9C4AB3B369F8}" srcId="{A1AD5554-F119-4AB5-862C-732A2054A89C}" destId="{B721C97A-4B25-46FA-8428-F971AD02F69E}" srcOrd="2" destOrd="0" parTransId="{5055CBB2-F23B-4FF1-A4A5-CBCCAD5AAD0D}" sibTransId="{1685355D-B788-4F5D-9FBE-E84C13A2BAB7}"/>
    <dgm:cxn modelId="{EFB59E42-8988-4399-9E73-76ADB8FE7AAD}" type="presOf" srcId="{A1AD5554-F119-4AB5-862C-732A2054A89C}" destId="{30401E98-A7DB-4BB9-9580-0E9B6CCF44DE}" srcOrd="1" destOrd="0" presId="urn:microsoft.com/office/officeart/2005/8/layout/orgChart1"/>
    <dgm:cxn modelId="{9CCF6753-16B0-4FCD-AFB2-FEF1868DAA2C}" type="presParOf" srcId="{5D299D75-FDA0-49BD-8DC7-2BF9C9DAFE3D}" destId="{F1E66058-9417-4283-8D3F-2DB79DC919E6}" srcOrd="0" destOrd="0" presId="urn:microsoft.com/office/officeart/2005/8/layout/orgChart1"/>
    <dgm:cxn modelId="{D309D934-17C3-4F08-AF0D-A5BA032AD43F}" type="presParOf" srcId="{F1E66058-9417-4283-8D3F-2DB79DC919E6}" destId="{47546B7A-285A-40BC-BA57-1B40906D6D6C}" srcOrd="0" destOrd="0" presId="urn:microsoft.com/office/officeart/2005/8/layout/orgChart1"/>
    <dgm:cxn modelId="{54D92FC4-BC2C-414E-A31E-A7A3C86B5D9C}" type="presParOf" srcId="{47546B7A-285A-40BC-BA57-1B40906D6D6C}" destId="{890DFA6A-FBD7-4882-B632-15EC9CA9BB6A}" srcOrd="0" destOrd="0" presId="urn:microsoft.com/office/officeart/2005/8/layout/orgChart1"/>
    <dgm:cxn modelId="{FB92111D-7110-4D17-91C6-ED5861455F4B}" type="presParOf" srcId="{47546B7A-285A-40BC-BA57-1B40906D6D6C}" destId="{30401E98-A7DB-4BB9-9580-0E9B6CCF44DE}" srcOrd="1" destOrd="0" presId="urn:microsoft.com/office/officeart/2005/8/layout/orgChart1"/>
    <dgm:cxn modelId="{B4975354-6DCC-49D1-B5EB-18BE871F861F}" type="presParOf" srcId="{F1E66058-9417-4283-8D3F-2DB79DC919E6}" destId="{4595DE4E-B60C-4451-8712-2CAC7B11A8B8}" srcOrd="1" destOrd="0" presId="urn:microsoft.com/office/officeart/2005/8/layout/orgChart1"/>
    <dgm:cxn modelId="{14FBA985-BA08-4B7C-9BBD-2BDC497B500E}" type="presParOf" srcId="{4595DE4E-B60C-4451-8712-2CAC7B11A8B8}" destId="{DAA22399-1897-4721-90BC-AA54033BE64F}" srcOrd="0" destOrd="0" presId="urn:microsoft.com/office/officeart/2005/8/layout/orgChart1"/>
    <dgm:cxn modelId="{5A0EEC41-8B9E-40FF-AEF1-7D4E60C3B578}" type="presParOf" srcId="{4595DE4E-B60C-4451-8712-2CAC7B11A8B8}" destId="{B27FC6A0-7F7E-4D29-9361-8E62E9E09829}" srcOrd="1" destOrd="0" presId="urn:microsoft.com/office/officeart/2005/8/layout/orgChart1"/>
    <dgm:cxn modelId="{52A8B719-3FF1-4B6C-841F-062DECB02587}" type="presParOf" srcId="{B27FC6A0-7F7E-4D29-9361-8E62E9E09829}" destId="{FCE54C8B-F1FD-450A-8FA4-A55AB61081C4}" srcOrd="0" destOrd="0" presId="urn:microsoft.com/office/officeart/2005/8/layout/orgChart1"/>
    <dgm:cxn modelId="{FBC6EDF9-1D7C-4AEB-90AD-5254AE5AC6E1}" type="presParOf" srcId="{FCE54C8B-F1FD-450A-8FA4-A55AB61081C4}" destId="{F901B1E1-E82E-447A-A645-2CA939AD77FB}" srcOrd="0" destOrd="0" presId="urn:microsoft.com/office/officeart/2005/8/layout/orgChart1"/>
    <dgm:cxn modelId="{EB818A6E-FA1F-400E-A621-648CCA58A360}" type="presParOf" srcId="{FCE54C8B-F1FD-450A-8FA4-A55AB61081C4}" destId="{CF72C39A-1FE7-419A-AC45-D2717F339C3E}" srcOrd="1" destOrd="0" presId="urn:microsoft.com/office/officeart/2005/8/layout/orgChart1"/>
    <dgm:cxn modelId="{7292E827-EB25-45F9-B945-6A8E9B5B6BDC}" type="presParOf" srcId="{B27FC6A0-7F7E-4D29-9361-8E62E9E09829}" destId="{8AF97E2C-F588-4B12-AA12-E03255404780}" srcOrd="1" destOrd="0" presId="urn:microsoft.com/office/officeart/2005/8/layout/orgChart1"/>
    <dgm:cxn modelId="{9078572B-1013-4913-A2DC-FF2ED9BEFC21}" type="presParOf" srcId="{B27FC6A0-7F7E-4D29-9361-8E62E9E09829}" destId="{53F1064F-3F8D-418C-A21B-5EC4BCC3CE56}" srcOrd="2" destOrd="0" presId="urn:microsoft.com/office/officeart/2005/8/layout/orgChart1"/>
    <dgm:cxn modelId="{E1FA8AE4-26C1-48A8-8130-947579B03001}" type="presParOf" srcId="{4595DE4E-B60C-4451-8712-2CAC7B11A8B8}" destId="{994A1548-67AB-462B-92C8-1FED5049D6B1}" srcOrd="2" destOrd="0" presId="urn:microsoft.com/office/officeart/2005/8/layout/orgChart1"/>
    <dgm:cxn modelId="{30B3753C-73FE-4207-90AE-0013A320B33B}" type="presParOf" srcId="{4595DE4E-B60C-4451-8712-2CAC7B11A8B8}" destId="{581B8F8F-F302-44ED-B816-E33608EAB679}" srcOrd="3" destOrd="0" presId="urn:microsoft.com/office/officeart/2005/8/layout/orgChart1"/>
    <dgm:cxn modelId="{9A5CCA55-74A3-44DA-BAE8-DAE19779D57C}" type="presParOf" srcId="{581B8F8F-F302-44ED-B816-E33608EAB679}" destId="{C115D3C6-7A06-4432-91C2-3FD78805CCEE}" srcOrd="0" destOrd="0" presId="urn:microsoft.com/office/officeart/2005/8/layout/orgChart1"/>
    <dgm:cxn modelId="{079D038F-E01B-497C-91CC-B63873917C75}" type="presParOf" srcId="{C115D3C6-7A06-4432-91C2-3FD78805CCEE}" destId="{7C6B45EE-AE6B-4509-90C9-CCD1D90F0404}" srcOrd="0" destOrd="0" presId="urn:microsoft.com/office/officeart/2005/8/layout/orgChart1"/>
    <dgm:cxn modelId="{6D7EF436-9D9C-40C1-8ACE-9F6EA1962750}" type="presParOf" srcId="{C115D3C6-7A06-4432-91C2-3FD78805CCEE}" destId="{A134B3B4-C2B6-47C9-91F3-1BA97BD7AD4F}" srcOrd="1" destOrd="0" presId="urn:microsoft.com/office/officeart/2005/8/layout/orgChart1"/>
    <dgm:cxn modelId="{BB26E56E-DD71-4E32-A252-C5C7212E71C4}" type="presParOf" srcId="{581B8F8F-F302-44ED-B816-E33608EAB679}" destId="{A24ED660-2036-48DF-801C-19A2CC877F6B}" srcOrd="1" destOrd="0" presId="urn:microsoft.com/office/officeart/2005/8/layout/orgChart1"/>
    <dgm:cxn modelId="{31CBFA9A-9D8B-4230-BDBC-72F5B2829CBE}" type="presParOf" srcId="{581B8F8F-F302-44ED-B816-E33608EAB679}" destId="{60303C73-443D-4A5E-95D3-E37ADF6A61EF}" srcOrd="2" destOrd="0" presId="urn:microsoft.com/office/officeart/2005/8/layout/orgChart1"/>
    <dgm:cxn modelId="{D587BF8D-ACFA-46C9-910A-F5DC86979CED}" type="presParOf" srcId="{4595DE4E-B60C-4451-8712-2CAC7B11A8B8}" destId="{D58FBE7D-E516-4A73-99E3-B52BE36C02BB}" srcOrd="4" destOrd="0" presId="urn:microsoft.com/office/officeart/2005/8/layout/orgChart1"/>
    <dgm:cxn modelId="{28248F68-F587-4643-BD09-73A3F3B4D004}" type="presParOf" srcId="{4595DE4E-B60C-4451-8712-2CAC7B11A8B8}" destId="{BA405065-F997-4125-A26D-57E6B5848837}" srcOrd="5" destOrd="0" presId="urn:microsoft.com/office/officeart/2005/8/layout/orgChart1"/>
    <dgm:cxn modelId="{D65CC3C2-E3DB-4805-AE5F-9057F8881A5A}" type="presParOf" srcId="{BA405065-F997-4125-A26D-57E6B5848837}" destId="{EFBABD40-4145-4CA5-92BD-643234AE13E6}" srcOrd="0" destOrd="0" presId="urn:microsoft.com/office/officeart/2005/8/layout/orgChart1"/>
    <dgm:cxn modelId="{7396CCD1-E7AC-4F69-8BA8-F70C16902222}" type="presParOf" srcId="{EFBABD40-4145-4CA5-92BD-643234AE13E6}" destId="{7B541FA0-EA76-42A6-9D83-5A56ACE864B9}" srcOrd="0" destOrd="0" presId="urn:microsoft.com/office/officeart/2005/8/layout/orgChart1"/>
    <dgm:cxn modelId="{4C5F5BA8-D1FF-4F43-8236-4B53E3FD5E20}" type="presParOf" srcId="{EFBABD40-4145-4CA5-92BD-643234AE13E6}" destId="{7466322E-402A-4D39-869B-9E8AB523DC61}" srcOrd="1" destOrd="0" presId="urn:microsoft.com/office/officeart/2005/8/layout/orgChart1"/>
    <dgm:cxn modelId="{3D9ECF78-44E2-4372-9B59-FE074FB74C7E}" type="presParOf" srcId="{BA405065-F997-4125-A26D-57E6B5848837}" destId="{F4F521FB-188C-4646-B95F-EA050BC20963}" srcOrd="1" destOrd="0" presId="urn:microsoft.com/office/officeart/2005/8/layout/orgChart1"/>
    <dgm:cxn modelId="{DA357663-4D44-470A-957B-6E1DE8A50457}" type="presParOf" srcId="{BA405065-F997-4125-A26D-57E6B5848837}" destId="{8930F620-D5C1-47D4-81FB-973955410A2A}" srcOrd="2" destOrd="0" presId="urn:microsoft.com/office/officeart/2005/8/layout/orgChart1"/>
    <dgm:cxn modelId="{686A1B90-B887-418D-8B31-B4CCB5604F28}" type="presParOf" srcId="{F1E66058-9417-4283-8D3F-2DB79DC919E6}" destId="{87CE8BD6-4449-4F87-865B-4D98C873282C}" srcOrd="2" destOrd="0" presId="urn:microsoft.com/office/officeart/2005/8/layout/orgChart1"/>
  </dgm:cxnLst>
  <dgm:bg>
    <a:solidFill>
      <a:schemeClr val="accent3">
        <a:lumMod val="40000"/>
        <a:lumOff val="6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6B1CBF-C033-4C65-87E2-2804BC2B5AF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8DBABCAF-79D2-4790-AF3A-0298B3465571}">
      <dgm:prSet phldrT="[نص]"/>
      <dgm:spPr/>
      <dgm:t>
        <a:bodyPr/>
        <a:lstStyle/>
        <a:p>
          <a:pPr rtl="1"/>
          <a:r>
            <a:rPr lang="ar-SA" dirty="0" smtClean="0"/>
            <a:t>المدير</a:t>
          </a:r>
          <a:endParaRPr lang="ar-SA" dirty="0"/>
        </a:p>
      </dgm:t>
    </dgm:pt>
    <dgm:pt modelId="{E1AC1AA8-1A29-4861-A785-3F2CFC2006EA}" type="parTrans" cxnId="{D2B9EDDB-4EED-412A-8B5E-93893B28B11F}">
      <dgm:prSet/>
      <dgm:spPr/>
      <dgm:t>
        <a:bodyPr/>
        <a:lstStyle/>
        <a:p>
          <a:pPr rtl="1"/>
          <a:endParaRPr lang="ar-SA"/>
        </a:p>
      </dgm:t>
    </dgm:pt>
    <dgm:pt modelId="{7708919E-255E-4334-A7A1-8F3D61BA189B}" type="sibTrans" cxnId="{D2B9EDDB-4EED-412A-8B5E-93893B28B11F}">
      <dgm:prSet/>
      <dgm:spPr/>
      <dgm:t>
        <a:bodyPr/>
        <a:lstStyle/>
        <a:p>
          <a:pPr rtl="1"/>
          <a:endParaRPr lang="ar-SA"/>
        </a:p>
      </dgm:t>
    </dgm:pt>
    <dgm:pt modelId="{B8257EAD-7F98-42A9-8330-479A60CDE3B3}">
      <dgm:prSet phldrT="[نص]"/>
      <dgm:spPr/>
      <dgm:t>
        <a:bodyPr/>
        <a:lstStyle/>
        <a:p>
          <a:pPr rtl="1"/>
          <a:r>
            <a:rPr lang="ar-SA" dirty="0" smtClean="0"/>
            <a:t>الترويج</a:t>
          </a:r>
          <a:endParaRPr lang="ar-SA" dirty="0"/>
        </a:p>
      </dgm:t>
    </dgm:pt>
    <dgm:pt modelId="{DED65216-8533-4ACB-9B97-AA3C4443629A}" type="parTrans" cxnId="{E8DB6EAB-9E0E-4BF9-A149-B37E639C3446}">
      <dgm:prSet/>
      <dgm:spPr/>
      <dgm:t>
        <a:bodyPr/>
        <a:lstStyle/>
        <a:p>
          <a:pPr rtl="1"/>
          <a:endParaRPr lang="ar-SA"/>
        </a:p>
      </dgm:t>
    </dgm:pt>
    <dgm:pt modelId="{DE65C090-C4D1-4825-9CED-514D07D4CFF3}" type="sibTrans" cxnId="{E8DB6EAB-9E0E-4BF9-A149-B37E639C3446}">
      <dgm:prSet/>
      <dgm:spPr/>
      <dgm:t>
        <a:bodyPr/>
        <a:lstStyle/>
        <a:p>
          <a:pPr rtl="1"/>
          <a:endParaRPr lang="ar-SA"/>
        </a:p>
      </dgm:t>
    </dgm:pt>
    <dgm:pt modelId="{3253BB61-D37B-4498-BB90-BE9B650AB6E2}">
      <dgm:prSet phldrT="[نص]"/>
      <dgm:spPr/>
      <dgm:t>
        <a:bodyPr/>
        <a:lstStyle/>
        <a:p>
          <a:pPr rtl="1"/>
          <a:r>
            <a:rPr lang="ar-SA" dirty="0" smtClean="0"/>
            <a:t>تنشيط المبيعات</a:t>
          </a:r>
          <a:endParaRPr lang="ar-SA" dirty="0"/>
        </a:p>
      </dgm:t>
    </dgm:pt>
    <dgm:pt modelId="{D54BB4EA-EF49-43F5-92A8-8D508AE0011B}" type="parTrans" cxnId="{2B34F9F6-9B9D-4F2E-AFB9-0A10CF190CA4}">
      <dgm:prSet/>
      <dgm:spPr/>
      <dgm:t>
        <a:bodyPr/>
        <a:lstStyle/>
        <a:p>
          <a:pPr rtl="1"/>
          <a:endParaRPr lang="ar-SA"/>
        </a:p>
      </dgm:t>
    </dgm:pt>
    <dgm:pt modelId="{1F196CDF-ACAE-4723-A615-A4BA41C7A51F}" type="sibTrans" cxnId="{2B34F9F6-9B9D-4F2E-AFB9-0A10CF190CA4}">
      <dgm:prSet/>
      <dgm:spPr/>
      <dgm:t>
        <a:bodyPr/>
        <a:lstStyle/>
        <a:p>
          <a:pPr rtl="1"/>
          <a:endParaRPr lang="ar-SA"/>
        </a:p>
      </dgm:t>
    </dgm:pt>
    <dgm:pt modelId="{18972C0F-3D2F-429B-9D9B-BE551549AE30}">
      <dgm:prSet phldrT="[نص]"/>
      <dgm:spPr/>
      <dgm:t>
        <a:bodyPr/>
        <a:lstStyle/>
        <a:p>
          <a:pPr rtl="1"/>
          <a:r>
            <a:rPr lang="ar-SA" dirty="0" smtClean="0"/>
            <a:t>المبيعات</a:t>
          </a:r>
          <a:endParaRPr lang="ar-SA" dirty="0"/>
        </a:p>
      </dgm:t>
    </dgm:pt>
    <dgm:pt modelId="{B7C4EBDB-479F-4264-B7A2-365D3EC2C6DF}" type="parTrans" cxnId="{1FF0B4C6-3FBD-40C6-B752-0DB668E39968}">
      <dgm:prSet/>
      <dgm:spPr/>
      <dgm:t>
        <a:bodyPr/>
        <a:lstStyle/>
        <a:p>
          <a:pPr rtl="1"/>
          <a:endParaRPr lang="ar-SA"/>
        </a:p>
      </dgm:t>
    </dgm:pt>
    <dgm:pt modelId="{9A69C197-90C9-4D10-9717-96CA96B7EB1B}" type="sibTrans" cxnId="{1FF0B4C6-3FBD-40C6-B752-0DB668E39968}">
      <dgm:prSet/>
      <dgm:spPr/>
      <dgm:t>
        <a:bodyPr/>
        <a:lstStyle/>
        <a:p>
          <a:pPr rtl="1"/>
          <a:endParaRPr lang="ar-SA"/>
        </a:p>
      </dgm:t>
    </dgm:pt>
    <dgm:pt modelId="{A4C37437-478E-41FA-BD41-925123B6C324}">
      <dgm:prSet phldrT="[نص]"/>
      <dgm:spPr/>
      <dgm:t>
        <a:bodyPr/>
        <a:lstStyle/>
        <a:p>
          <a:pPr rtl="1"/>
          <a:r>
            <a:rPr lang="ar-SA" dirty="0" smtClean="0"/>
            <a:t>الإنتاج</a:t>
          </a:r>
          <a:endParaRPr lang="ar-SA" dirty="0"/>
        </a:p>
      </dgm:t>
    </dgm:pt>
    <dgm:pt modelId="{FB57A04E-C9C9-4EAA-9328-9E87B4AC0E6A}" type="parTrans" cxnId="{E2CBEF08-131F-4833-B285-A15F4AB17A61}">
      <dgm:prSet/>
      <dgm:spPr/>
      <dgm:t>
        <a:bodyPr/>
        <a:lstStyle/>
        <a:p>
          <a:pPr rtl="1"/>
          <a:endParaRPr lang="ar-SA"/>
        </a:p>
      </dgm:t>
    </dgm:pt>
    <dgm:pt modelId="{FBADE8CE-192B-4976-BC9D-4CB88D32BFF9}" type="sibTrans" cxnId="{E2CBEF08-131F-4833-B285-A15F4AB17A61}">
      <dgm:prSet/>
      <dgm:spPr/>
      <dgm:t>
        <a:bodyPr/>
        <a:lstStyle/>
        <a:p>
          <a:pPr rtl="1"/>
          <a:endParaRPr lang="ar-SA"/>
        </a:p>
      </dgm:t>
    </dgm:pt>
    <dgm:pt modelId="{D5BE7181-83A6-48BB-AB1F-748DFFF0CEAD}">
      <dgm:prSet phldrT="[نص]"/>
      <dgm:spPr/>
      <dgm:t>
        <a:bodyPr/>
        <a:lstStyle/>
        <a:p>
          <a:pPr rtl="1"/>
          <a:r>
            <a:rPr lang="ar-SA" dirty="0" smtClean="0"/>
            <a:t>الافراد</a:t>
          </a:r>
          <a:endParaRPr lang="ar-SA" dirty="0"/>
        </a:p>
      </dgm:t>
    </dgm:pt>
    <dgm:pt modelId="{9CC9F368-A763-41E0-8663-0487AD1AB4B1}" type="parTrans" cxnId="{824C15C6-2364-42C5-A3C1-34962DB71701}">
      <dgm:prSet/>
      <dgm:spPr/>
      <dgm:t>
        <a:bodyPr/>
        <a:lstStyle/>
        <a:p>
          <a:pPr rtl="1"/>
          <a:endParaRPr lang="ar-SA"/>
        </a:p>
      </dgm:t>
    </dgm:pt>
    <dgm:pt modelId="{00B8A01A-862E-4DE7-841B-786A3F9222AF}" type="sibTrans" cxnId="{824C15C6-2364-42C5-A3C1-34962DB71701}">
      <dgm:prSet/>
      <dgm:spPr/>
      <dgm:t>
        <a:bodyPr/>
        <a:lstStyle/>
        <a:p>
          <a:pPr rtl="1"/>
          <a:endParaRPr lang="ar-SA"/>
        </a:p>
      </dgm:t>
    </dgm:pt>
    <dgm:pt modelId="{5596DFC6-10D3-4103-9B13-BDFE939271FF}">
      <dgm:prSet phldrT="[نص]"/>
      <dgm:spPr/>
      <dgm:t>
        <a:bodyPr/>
        <a:lstStyle/>
        <a:p>
          <a:pPr rtl="1"/>
          <a:r>
            <a:rPr lang="ar-SA" dirty="0" smtClean="0"/>
            <a:t>المالية</a:t>
          </a:r>
          <a:endParaRPr lang="ar-SA" dirty="0"/>
        </a:p>
      </dgm:t>
    </dgm:pt>
    <dgm:pt modelId="{B80CF82A-892F-42ED-9785-8FE086B126C2}" type="parTrans" cxnId="{ABAA319B-5D73-40AF-88BB-F5B451C8A553}">
      <dgm:prSet/>
      <dgm:spPr/>
      <dgm:t>
        <a:bodyPr/>
        <a:lstStyle/>
        <a:p>
          <a:pPr rtl="1"/>
          <a:endParaRPr lang="ar-SA"/>
        </a:p>
      </dgm:t>
    </dgm:pt>
    <dgm:pt modelId="{97E6E280-7CCE-4A09-9006-993F196201F8}" type="sibTrans" cxnId="{ABAA319B-5D73-40AF-88BB-F5B451C8A553}">
      <dgm:prSet/>
      <dgm:spPr/>
      <dgm:t>
        <a:bodyPr/>
        <a:lstStyle/>
        <a:p>
          <a:pPr rtl="1"/>
          <a:endParaRPr lang="ar-SA"/>
        </a:p>
      </dgm:t>
    </dgm:pt>
    <dgm:pt modelId="{DD412E6D-5D9F-4434-B3A1-F400921D25C4}">
      <dgm:prSet phldrT="[نص]"/>
      <dgm:spPr/>
      <dgm:t>
        <a:bodyPr/>
        <a:lstStyle/>
        <a:p>
          <a:pPr rtl="1"/>
          <a:r>
            <a:rPr lang="ar-SA" dirty="0" smtClean="0"/>
            <a:t>الإعلان</a:t>
          </a:r>
          <a:endParaRPr lang="ar-SA" dirty="0"/>
        </a:p>
      </dgm:t>
    </dgm:pt>
    <dgm:pt modelId="{561C231B-6A13-4EF6-AAA9-911A7690887B}" type="parTrans" cxnId="{9BD4B49F-DA3E-4D57-867D-D64CB5C822FB}">
      <dgm:prSet/>
      <dgm:spPr/>
      <dgm:t>
        <a:bodyPr/>
        <a:lstStyle/>
        <a:p>
          <a:pPr rtl="1"/>
          <a:endParaRPr lang="ar-SA"/>
        </a:p>
      </dgm:t>
    </dgm:pt>
    <dgm:pt modelId="{B4CC5F99-F035-4525-99A6-59A259B22096}" type="sibTrans" cxnId="{9BD4B49F-DA3E-4D57-867D-D64CB5C822FB}">
      <dgm:prSet/>
      <dgm:spPr/>
      <dgm:t>
        <a:bodyPr/>
        <a:lstStyle/>
        <a:p>
          <a:pPr rtl="1"/>
          <a:endParaRPr lang="ar-SA"/>
        </a:p>
      </dgm:t>
    </dgm:pt>
    <dgm:pt modelId="{AC4BFABB-B582-4754-A21A-37945265AC3C}" type="pres">
      <dgm:prSet presAssocID="{3B6B1CBF-C033-4C65-87E2-2804BC2B5AF0}" presName="hierChild1" presStyleCnt="0">
        <dgm:presLayoutVars>
          <dgm:chPref val="1"/>
          <dgm:dir/>
          <dgm:animOne val="branch"/>
          <dgm:animLvl val="lvl"/>
          <dgm:resizeHandles/>
        </dgm:presLayoutVars>
      </dgm:prSet>
      <dgm:spPr/>
      <dgm:t>
        <a:bodyPr/>
        <a:lstStyle/>
        <a:p>
          <a:pPr rtl="1"/>
          <a:endParaRPr lang="ar-SA"/>
        </a:p>
      </dgm:t>
    </dgm:pt>
    <dgm:pt modelId="{4498895B-47E1-435B-97F2-D4B5A457092F}" type="pres">
      <dgm:prSet presAssocID="{8DBABCAF-79D2-4790-AF3A-0298B3465571}" presName="hierRoot1" presStyleCnt="0"/>
      <dgm:spPr/>
    </dgm:pt>
    <dgm:pt modelId="{324E43E2-BD8F-4A0D-A845-BDCD613EAF0B}" type="pres">
      <dgm:prSet presAssocID="{8DBABCAF-79D2-4790-AF3A-0298B3465571}" presName="composite" presStyleCnt="0"/>
      <dgm:spPr/>
    </dgm:pt>
    <dgm:pt modelId="{542C49B3-C6D5-4578-993A-FC155039C952}" type="pres">
      <dgm:prSet presAssocID="{8DBABCAF-79D2-4790-AF3A-0298B3465571}" presName="background" presStyleLbl="node0" presStyleIdx="0" presStyleCnt="1"/>
      <dgm:spPr/>
    </dgm:pt>
    <dgm:pt modelId="{0629EE63-0D6A-49D0-94BB-0AF92C3E731C}" type="pres">
      <dgm:prSet presAssocID="{8DBABCAF-79D2-4790-AF3A-0298B3465571}" presName="text" presStyleLbl="fgAcc0" presStyleIdx="0" presStyleCnt="1">
        <dgm:presLayoutVars>
          <dgm:chPref val="3"/>
        </dgm:presLayoutVars>
      </dgm:prSet>
      <dgm:spPr/>
      <dgm:t>
        <a:bodyPr/>
        <a:lstStyle/>
        <a:p>
          <a:pPr rtl="1"/>
          <a:endParaRPr lang="ar-SA"/>
        </a:p>
      </dgm:t>
    </dgm:pt>
    <dgm:pt modelId="{9DCC26AC-7B4F-425F-91D7-F7024796E3AB}" type="pres">
      <dgm:prSet presAssocID="{8DBABCAF-79D2-4790-AF3A-0298B3465571}" presName="hierChild2" presStyleCnt="0"/>
      <dgm:spPr/>
    </dgm:pt>
    <dgm:pt modelId="{0808242C-D876-4358-9A1C-A93CA100477E}" type="pres">
      <dgm:prSet presAssocID="{DED65216-8533-4ACB-9B97-AA3C4443629A}" presName="Name10" presStyleLbl="parChTrans1D2" presStyleIdx="0" presStyleCnt="4"/>
      <dgm:spPr/>
      <dgm:t>
        <a:bodyPr/>
        <a:lstStyle/>
        <a:p>
          <a:pPr rtl="1"/>
          <a:endParaRPr lang="ar-SA"/>
        </a:p>
      </dgm:t>
    </dgm:pt>
    <dgm:pt modelId="{804FCC66-A2C2-420D-B1BF-4EAFDA2E1F67}" type="pres">
      <dgm:prSet presAssocID="{B8257EAD-7F98-42A9-8330-479A60CDE3B3}" presName="hierRoot2" presStyleCnt="0"/>
      <dgm:spPr/>
    </dgm:pt>
    <dgm:pt modelId="{6629CF4E-6E7E-44C6-9281-24C6F25F596A}" type="pres">
      <dgm:prSet presAssocID="{B8257EAD-7F98-42A9-8330-479A60CDE3B3}" presName="composite2" presStyleCnt="0"/>
      <dgm:spPr/>
    </dgm:pt>
    <dgm:pt modelId="{1155C731-D99E-443C-93EA-E498D88B2B66}" type="pres">
      <dgm:prSet presAssocID="{B8257EAD-7F98-42A9-8330-479A60CDE3B3}" presName="background2" presStyleLbl="node2" presStyleIdx="0" presStyleCnt="4"/>
      <dgm:spPr/>
    </dgm:pt>
    <dgm:pt modelId="{27D5D991-6505-441C-9FCB-4210A234CD67}" type="pres">
      <dgm:prSet presAssocID="{B8257EAD-7F98-42A9-8330-479A60CDE3B3}" presName="text2" presStyleLbl="fgAcc2" presStyleIdx="0" presStyleCnt="4">
        <dgm:presLayoutVars>
          <dgm:chPref val="3"/>
        </dgm:presLayoutVars>
      </dgm:prSet>
      <dgm:spPr/>
      <dgm:t>
        <a:bodyPr/>
        <a:lstStyle/>
        <a:p>
          <a:pPr rtl="1"/>
          <a:endParaRPr lang="ar-SA"/>
        </a:p>
      </dgm:t>
    </dgm:pt>
    <dgm:pt modelId="{6932EB82-DE99-490A-A701-D651FF06DD62}" type="pres">
      <dgm:prSet presAssocID="{B8257EAD-7F98-42A9-8330-479A60CDE3B3}" presName="hierChild3" presStyleCnt="0"/>
      <dgm:spPr/>
    </dgm:pt>
    <dgm:pt modelId="{A8B2D936-BF7C-4333-BB4B-706C2036D834}" type="pres">
      <dgm:prSet presAssocID="{D54BB4EA-EF49-43F5-92A8-8D508AE0011B}" presName="Name17" presStyleLbl="parChTrans1D3" presStyleIdx="0" presStyleCnt="3"/>
      <dgm:spPr/>
      <dgm:t>
        <a:bodyPr/>
        <a:lstStyle/>
        <a:p>
          <a:pPr rtl="1"/>
          <a:endParaRPr lang="ar-SA"/>
        </a:p>
      </dgm:t>
    </dgm:pt>
    <dgm:pt modelId="{C40D956C-E85A-4C8C-861A-B502A6ADF6B2}" type="pres">
      <dgm:prSet presAssocID="{3253BB61-D37B-4498-BB90-BE9B650AB6E2}" presName="hierRoot3" presStyleCnt="0"/>
      <dgm:spPr/>
    </dgm:pt>
    <dgm:pt modelId="{EC367F61-D56F-48E3-A4CF-B614CAED1EDA}" type="pres">
      <dgm:prSet presAssocID="{3253BB61-D37B-4498-BB90-BE9B650AB6E2}" presName="composite3" presStyleCnt="0"/>
      <dgm:spPr/>
    </dgm:pt>
    <dgm:pt modelId="{AF61D51F-7CDF-4CF1-A2F3-8122208E1D7C}" type="pres">
      <dgm:prSet presAssocID="{3253BB61-D37B-4498-BB90-BE9B650AB6E2}" presName="background3" presStyleLbl="node3" presStyleIdx="0" presStyleCnt="3"/>
      <dgm:spPr/>
    </dgm:pt>
    <dgm:pt modelId="{C3526960-FB93-4AB7-9EE4-C7ABC7E57BBC}" type="pres">
      <dgm:prSet presAssocID="{3253BB61-D37B-4498-BB90-BE9B650AB6E2}" presName="text3" presStyleLbl="fgAcc3" presStyleIdx="0" presStyleCnt="3">
        <dgm:presLayoutVars>
          <dgm:chPref val="3"/>
        </dgm:presLayoutVars>
      </dgm:prSet>
      <dgm:spPr/>
      <dgm:t>
        <a:bodyPr/>
        <a:lstStyle/>
        <a:p>
          <a:pPr rtl="1"/>
          <a:endParaRPr lang="ar-SA"/>
        </a:p>
      </dgm:t>
    </dgm:pt>
    <dgm:pt modelId="{3AB3AD49-D4F6-49CB-9DA3-BCA3D1CDCA33}" type="pres">
      <dgm:prSet presAssocID="{3253BB61-D37B-4498-BB90-BE9B650AB6E2}" presName="hierChild4" presStyleCnt="0"/>
      <dgm:spPr/>
    </dgm:pt>
    <dgm:pt modelId="{142EC93A-4933-4746-992F-C6B2338711E1}" type="pres">
      <dgm:prSet presAssocID="{561C231B-6A13-4EF6-AAA9-911A7690887B}" presName="Name17" presStyleLbl="parChTrans1D3" presStyleIdx="1" presStyleCnt="3"/>
      <dgm:spPr/>
      <dgm:t>
        <a:bodyPr/>
        <a:lstStyle/>
        <a:p>
          <a:pPr rtl="1"/>
          <a:endParaRPr lang="ar-SA"/>
        </a:p>
      </dgm:t>
    </dgm:pt>
    <dgm:pt modelId="{47997C76-2B9E-4087-AB3C-E46112A4FC01}" type="pres">
      <dgm:prSet presAssocID="{DD412E6D-5D9F-4434-B3A1-F400921D25C4}" presName="hierRoot3" presStyleCnt="0"/>
      <dgm:spPr/>
    </dgm:pt>
    <dgm:pt modelId="{399BC839-1A5E-4571-8DFE-B03D0F848A9E}" type="pres">
      <dgm:prSet presAssocID="{DD412E6D-5D9F-4434-B3A1-F400921D25C4}" presName="composite3" presStyleCnt="0"/>
      <dgm:spPr/>
    </dgm:pt>
    <dgm:pt modelId="{A59802EF-27D4-47CF-BE7C-D350F89EA387}" type="pres">
      <dgm:prSet presAssocID="{DD412E6D-5D9F-4434-B3A1-F400921D25C4}" presName="background3" presStyleLbl="node3" presStyleIdx="1" presStyleCnt="3"/>
      <dgm:spPr/>
    </dgm:pt>
    <dgm:pt modelId="{EC6CF4CA-BF25-48E7-B2A7-283B568227C8}" type="pres">
      <dgm:prSet presAssocID="{DD412E6D-5D9F-4434-B3A1-F400921D25C4}" presName="text3" presStyleLbl="fgAcc3" presStyleIdx="1" presStyleCnt="3">
        <dgm:presLayoutVars>
          <dgm:chPref val="3"/>
        </dgm:presLayoutVars>
      </dgm:prSet>
      <dgm:spPr/>
      <dgm:t>
        <a:bodyPr/>
        <a:lstStyle/>
        <a:p>
          <a:pPr rtl="1"/>
          <a:endParaRPr lang="ar-SA"/>
        </a:p>
      </dgm:t>
    </dgm:pt>
    <dgm:pt modelId="{2F541C1C-C617-422A-8459-A29DFBE1E6FD}" type="pres">
      <dgm:prSet presAssocID="{DD412E6D-5D9F-4434-B3A1-F400921D25C4}" presName="hierChild4" presStyleCnt="0"/>
      <dgm:spPr/>
    </dgm:pt>
    <dgm:pt modelId="{C4E32BB8-031D-4F9D-8BCD-7CC05D0115F3}" type="pres">
      <dgm:prSet presAssocID="{B7C4EBDB-479F-4264-B7A2-365D3EC2C6DF}" presName="Name17" presStyleLbl="parChTrans1D3" presStyleIdx="2" presStyleCnt="3"/>
      <dgm:spPr/>
      <dgm:t>
        <a:bodyPr/>
        <a:lstStyle/>
        <a:p>
          <a:pPr rtl="1"/>
          <a:endParaRPr lang="ar-SA"/>
        </a:p>
      </dgm:t>
    </dgm:pt>
    <dgm:pt modelId="{BAC49228-FD6C-4AF8-A6AF-310DB979E2CD}" type="pres">
      <dgm:prSet presAssocID="{18972C0F-3D2F-429B-9D9B-BE551549AE30}" presName="hierRoot3" presStyleCnt="0"/>
      <dgm:spPr/>
    </dgm:pt>
    <dgm:pt modelId="{6214CA09-9FF6-46C7-80CC-F9DF8B4251A2}" type="pres">
      <dgm:prSet presAssocID="{18972C0F-3D2F-429B-9D9B-BE551549AE30}" presName="composite3" presStyleCnt="0"/>
      <dgm:spPr/>
    </dgm:pt>
    <dgm:pt modelId="{BD04FA41-03E8-4F10-B00C-F6E20A2539C0}" type="pres">
      <dgm:prSet presAssocID="{18972C0F-3D2F-429B-9D9B-BE551549AE30}" presName="background3" presStyleLbl="node3" presStyleIdx="2" presStyleCnt="3"/>
      <dgm:spPr/>
    </dgm:pt>
    <dgm:pt modelId="{E2DA097A-CEB5-4D32-9179-3C32338860E2}" type="pres">
      <dgm:prSet presAssocID="{18972C0F-3D2F-429B-9D9B-BE551549AE30}" presName="text3" presStyleLbl="fgAcc3" presStyleIdx="2" presStyleCnt="3">
        <dgm:presLayoutVars>
          <dgm:chPref val="3"/>
        </dgm:presLayoutVars>
      </dgm:prSet>
      <dgm:spPr/>
      <dgm:t>
        <a:bodyPr/>
        <a:lstStyle/>
        <a:p>
          <a:pPr rtl="1"/>
          <a:endParaRPr lang="ar-SA"/>
        </a:p>
      </dgm:t>
    </dgm:pt>
    <dgm:pt modelId="{89FE8AD9-CAEA-49DD-8D01-277430D1EB5C}" type="pres">
      <dgm:prSet presAssocID="{18972C0F-3D2F-429B-9D9B-BE551549AE30}" presName="hierChild4" presStyleCnt="0"/>
      <dgm:spPr/>
    </dgm:pt>
    <dgm:pt modelId="{D61A3999-0A40-43C7-B65E-3F1CC27CDD9A}" type="pres">
      <dgm:prSet presAssocID="{B80CF82A-892F-42ED-9785-8FE086B126C2}" presName="Name10" presStyleLbl="parChTrans1D2" presStyleIdx="1" presStyleCnt="4"/>
      <dgm:spPr/>
      <dgm:t>
        <a:bodyPr/>
        <a:lstStyle/>
        <a:p>
          <a:pPr rtl="1"/>
          <a:endParaRPr lang="ar-SA"/>
        </a:p>
      </dgm:t>
    </dgm:pt>
    <dgm:pt modelId="{7BBCDC89-7C13-4C70-AF6D-B3D130496B3C}" type="pres">
      <dgm:prSet presAssocID="{5596DFC6-10D3-4103-9B13-BDFE939271FF}" presName="hierRoot2" presStyleCnt="0"/>
      <dgm:spPr/>
    </dgm:pt>
    <dgm:pt modelId="{8E4A1164-E6E0-4023-ABAE-F4DDB9D32131}" type="pres">
      <dgm:prSet presAssocID="{5596DFC6-10D3-4103-9B13-BDFE939271FF}" presName="composite2" presStyleCnt="0"/>
      <dgm:spPr/>
    </dgm:pt>
    <dgm:pt modelId="{95AEBC84-E583-49E9-957D-88C6A2574E1F}" type="pres">
      <dgm:prSet presAssocID="{5596DFC6-10D3-4103-9B13-BDFE939271FF}" presName="background2" presStyleLbl="node2" presStyleIdx="1" presStyleCnt="4"/>
      <dgm:spPr/>
    </dgm:pt>
    <dgm:pt modelId="{62D1B872-7746-48C1-9225-4F1574877EDF}" type="pres">
      <dgm:prSet presAssocID="{5596DFC6-10D3-4103-9B13-BDFE939271FF}" presName="text2" presStyleLbl="fgAcc2" presStyleIdx="1" presStyleCnt="4">
        <dgm:presLayoutVars>
          <dgm:chPref val="3"/>
        </dgm:presLayoutVars>
      </dgm:prSet>
      <dgm:spPr/>
      <dgm:t>
        <a:bodyPr/>
        <a:lstStyle/>
        <a:p>
          <a:pPr rtl="1"/>
          <a:endParaRPr lang="ar-SA"/>
        </a:p>
      </dgm:t>
    </dgm:pt>
    <dgm:pt modelId="{AACA4DFD-8D93-4FA5-B74C-2737741E4977}" type="pres">
      <dgm:prSet presAssocID="{5596DFC6-10D3-4103-9B13-BDFE939271FF}" presName="hierChild3" presStyleCnt="0"/>
      <dgm:spPr/>
    </dgm:pt>
    <dgm:pt modelId="{721C8694-EC94-48C9-AA1D-E77922B81AEE}" type="pres">
      <dgm:prSet presAssocID="{9CC9F368-A763-41E0-8663-0487AD1AB4B1}" presName="Name10" presStyleLbl="parChTrans1D2" presStyleIdx="2" presStyleCnt="4"/>
      <dgm:spPr/>
      <dgm:t>
        <a:bodyPr/>
        <a:lstStyle/>
        <a:p>
          <a:pPr rtl="1"/>
          <a:endParaRPr lang="ar-SA"/>
        </a:p>
      </dgm:t>
    </dgm:pt>
    <dgm:pt modelId="{B5432201-68F4-4D59-A446-810F2E328349}" type="pres">
      <dgm:prSet presAssocID="{D5BE7181-83A6-48BB-AB1F-748DFFF0CEAD}" presName="hierRoot2" presStyleCnt="0"/>
      <dgm:spPr/>
    </dgm:pt>
    <dgm:pt modelId="{D2D80DA8-9993-4632-9B98-1E9566A2FBC9}" type="pres">
      <dgm:prSet presAssocID="{D5BE7181-83A6-48BB-AB1F-748DFFF0CEAD}" presName="composite2" presStyleCnt="0"/>
      <dgm:spPr/>
    </dgm:pt>
    <dgm:pt modelId="{EB026F9C-95AF-4827-8593-1E362CDEC639}" type="pres">
      <dgm:prSet presAssocID="{D5BE7181-83A6-48BB-AB1F-748DFFF0CEAD}" presName="background2" presStyleLbl="node2" presStyleIdx="2" presStyleCnt="4"/>
      <dgm:spPr/>
    </dgm:pt>
    <dgm:pt modelId="{51D25296-FE1C-4E57-9498-3DE5323EEFD4}" type="pres">
      <dgm:prSet presAssocID="{D5BE7181-83A6-48BB-AB1F-748DFFF0CEAD}" presName="text2" presStyleLbl="fgAcc2" presStyleIdx="2" presStyleCnt="4">
        <dgm:presLayoutVars>
          <dgm:chPref val="3"/>
        </dgm:presLayoutVars>
      </dgm:prSet>
      <dgm:spPr/>
      <dgm:t>
        <a:bodyPr/>
        <a:lstStyle/>
        <a:p>
          <a:pPr rtl="1"/>
          <a:endParaRPr lang="ar-SA"/>
        </a:p>
      </dgm:t>
    </dgm:pt>
    <dgm:pt modelId="{A47EF666-94FA-4E75-9EA8-171423EDA54E}" type="pres">
      <dgm:prSet presAssocID="{D5BE7181-83A6-48BB-AB1F-748DFFF0CEAD}" presName="hierChild3" presStyleCnt="0"/>
      <dgm:spPr/>
    </dgm:pt>
    <dgm:pt modelId="{EDC81ACF-3C50-4E54-9A89-1DDEFA64D7A5}" type="pres">
      <dgm:prSet presAssocID="{FB57A04E-C9C9-4EAA-9328-9E87B4AC0E6A}" presName="Name10" presStyleLbl="parChTrans1D2" presStyleIdx="3" presStyleCnt="4"/>
      <dgm:spPr/>
      <dgm:t>
        <a:bodyPr/>
        <a:lstStyle/>
        <a:p>
          <a:pPr rtl="1"/>
          <a:endParaRPr lang="ar-SA"/>
        </a:p>
      </dgm:t>
    </dgm:pt>
    <dgm:pt modelId="{9775BAE5-A585-4417-A494-59913908A61E}" type="pres">
      <dgm:prSet presAssocID="{A4C37437-478E-41FA-BD41-925123B6C324}" presName="hierRoot2" presStyleCnt="0"/>
      <dgm:spPr/>
    </dgm:pt>
    <dgm:pt modelId="{3FA49276-B15E-4819-BF62-F428268AE9E5}" type="pres">
      <dgm:prSet presAssocID="{A4C37437-478E-41FA-BD41-925123B6C324}" presName="composite2" presStyleCnt="0"/>
      <dgm:spPr/>
    </dgm:pt>
    <dgm:pt modelId="{EC98DA76-9498-4F79-BD85-9E8A064CCA15}" type="pres">
      <dgm:prSet presAssocID="{A4C37437-478E-41FA-BD41-925123B6C324}" presName="background2" presStyleLbl="node2" presStyleIdx="3" presStyleCnt="4"/>
      <dgm:spPr/>
    </dgm:pt>
    <dgm:pt modelId="{B1E7B0F8-E063-4CDD-849E-6AF863559665}" type="pres">
      <dgm:prSet presAssocID="{A4C37437-478E-41FA-BD41-925123B6C324}" presName="text2" presStyleLbl="fgAcc2" presStyleIdx="3" presStyleCnt="4">
        <dgm:presLayoutVars>
          <dgm:chPref val="3"/>
        </dgm:presLayoutVars>
      </dgm:prSet>
      <dgm:spPr/>
      <dgm:t>
        <a:bodyPr/>
        <a:lstStyle/>
        <a:p>
          <a:pPr rtl="1"/>
          <a:endParaRPr lang="ar-SA"/>
        </a:p>
      </dgm:t>
    </dgm:pt>
    <dgm:pt modelId="{480552E9-A566-40A0-A4CD-4A9CE5AEE458}" type="pres">
      <dgm:prSet presAssocID="{A4C37437-478E-41FA-BD41-925123B6C324}" presName="hierChild3" presStyleCnt="0"/>
      <dgm:spPr/>
    </dgm:pt>
  </dgm:ptLst>
  <dgm:cxnLst>
    <dgm:cxn modelId="{2B34F9F6-9B9D-4F2E-AFB9-0A10CF190CA4}" srcId="{B8257EAD-7F98-42A9-8330-479A60CDE3B3}" destId="{3253BB61-D37B-4498-BB90-BE9B650AB6E2}" srcOrd="0" destOrd="0" parTransId="{D54BB4EA-EF49-43F5-92A8-8D508AE0011B}" sibTransId="{1F196CDF-ACAE-4723-A615-A4BA41C7A51F}"/>
    <dgm:cxn modelId="{1FF0B4C6-3FBD-40C6-B752-0DB668E39968}" srcId="{B8257EAD-7F98-42A9-8330-479A60CDE3B3}" destId="{18972C0F-3D2F-429B-9D9B-BE551549AE30}" srcOrd="2" destOrd="0" parTransId="{B7C4EBDB-479F-4264-B7A2-365D3EC2C6DF}" sibTransId="{9A69C197-90C9-4D10-9717-96CA96B7EB1B}"/>
    <dgm:cxn modelId="{C885D75A-227F-482A-8F78-5EF2256CA169}" type="presOf" srcId="{D5BE7181-83A6-48BB-AB1F-748DFFF0CEAD}" destId="{51D25296-FE1C-4E57-9498-3DE5323EEFD4}" srcOrd="0" destOrd="0" presId="urn:microsoft.com/office/officeart/2005/8/layout/hierarchy1"/>
    <dgm:cxn modelId="{E2CBEF08-131F-4833-B285-A15F4AB17A61}" srcId="{8DBABCAF-79D2-4790-AF3A-0298B3465571}" destId="{A4C37437-478E-41FA-BD41-925123B6C324}" srcOrd="3" destOrd="0" parTransId="{FB57A04E-C9C9-4EAA-9328-9E87B4AC0E6A}" sibTransId="{FBADE8CE-192B-4976-BC9D-4CB88D32BFF9}"/>
    <dgm:cxn modelId="{07751F19-75FE-4C3E-9DE8-27A7B1389C2B}" type="presOf" srcId="{D54BB4EA-EF49-43F5-92A8-8D508AE0011B}" destId="{A8B2D936-BF7C-4333-BB4B-706C2036D834}" srcOrd="0" destOrd="0" presId="urn:microsoft.com/office/officeart/2005/8/layout/hierarchy1"/>
    <dgm:cxn modelId="{5A46C8FB-E2A4-4125-B767-55CAD3093717}" type="presOf" srcId="{18972C0F-3D2F-429B-9D9B-BE551549AE30}" destId="{E2DA097A-CEB5-4D32-9179-3C32338860E2}" srcOrd="0" destOrd="0" presId="urn:microsoft.com/office/officeart/2005/8/layout/hierarchy1"/>
    <dgm:cxn modelId="{70DE0434-1AE8-44FD-82D0-79B2FF8902E7}" type="presOf" srcId="{A4C37437-478E-41FA-BD41-925123B6C324}" destId="{B1E7B0F8-E063-4CDD-849E-6AF863559665}" srcOrd="0" destOrd="0" presId="urn:microsoft.com/office/officeart/2005/8/layout/hierarchy1"/>
    <dgm:cxn modelId="{E8DB6EAB-9E0E-4BF9-A149-B37E639C3446}" srcId="{8DBABCAF-79D2-4790-AF3A-0298B3465571}" destId="{B8257EAD-7F98-42A9-8330-479A60CDE3B3}" srcOrd="0" destOrd="0" parTransId="{DED65216-8533-4ACB-9B97-AA3C4443629A}" sibTransId="{DE65C090-C4D1-4825-9CED-514D07D4CFF3}"/>
    <dgm:cxn modelId="{ABAA319B-5D73-40AF-88BB-F5B451C8A553}" srcId="{8DBABCAF-79D2-4790-AF3A-0298B3465571}" destId="{5596DFC6-10D3-4103-9B13-BDFE939271FF}" srcOrd="1" destOrd="0" parTransId="{B80CF82A-892F-42ED-9785-8FE086B126C2}" sibTransId="{97E6E280-7CCE-4A09-9006-993F196201F8}"/>
    <dgm:cxn modelId="{130CE7B2-225E-410D-923C-8CD04FE30C2B}" type="presOf" srcId="{B8257EAD-7F98-42A9-8330-479A60CDE3B3}" destId="{27D5D991-6505-441C-9FCB-4210A234CD67}" srcOrd="0" destOrd="0" presId="urn:microsoft.com/office/officeart/2005/8/layout/hierarchy1"/>
    <dgm:cxn modelId="{53F36B47-CCE5-4E14-AC56-F193CBEC97DB}" type="presOf" srcId="{561C231B-6A13-4EF6-AAA9-911A7690887B}" destId="{142EC93A-4933-4746-992F-C6B2338711E1}" srcOrd="0" destOrd="0" presId="urn:microsoft.com/office/officeart/2005/8/layout/hierarchy1"/>
    <dgm:cxn modelId="{BF6085CD-E3C1-4012-8F93-E5A3E48F7496}" type="presOf" srcId="{FB57A04E-C9C9-4EAA-9328-9E87B4AC0E6A}" destId="{EDC81ACF-3C50-4E54-9A89-1DDEFA64D7A5}" srcOrd="0" destOrd="0" presId="urn:microsoft.com/office/officeart/2005/8/layout/hierarchy1"/>
    <dgm:cxn modelId="{1FE03C50-F830-4304-85FD-7A1F59DCDEB3}" type="presOf" srcId="{8DBABCAF-79D2-4790-AF3A-0298B3465571}" destId="{0629EE63-0D6A-49D0-94BB-0AF92C3E731C}" srcOrd="0" destOrd="0" presId="urn:microsoft.com/office/officeart/2005/8/layout/hierarchy1"/>
    <dgm:cxn modelId="{3F96D8B9-3BD9-49E3-96C3-EB4E1C57D6A9}" type="presOf" srcId="{3253BB61-D37B-4498-BB90-BE9B650AB6E2}" destId="{C3526960-FB93-4AB7-9EE4-C7ABC7E57BBC}" srcOrd="0" destOrd="0" presId="urn:microsoft.com/office/officeart/2005/8/layout/hierarchy1"/>
    <dgm:cxn modelId="{F70C03DD-0E8F-4184-AA55-A3AF541C865A}" type="presOf" srcId="{5596DFC6-10D3-4103-9B13-BDFE939271FF}" destId="{62D1B872-7746-48C1-9225-4F1574877EDF}" srcOrd="0" destOrd="0" presId="urn:microsoft.com/office/officeart/2005/8/layout/hierarchy1"/>
    <dgm:cxn modelId="{DE632B0F-8518-454B-ACDD-1D9D5D525F39}" type="presOf" srcId="{B7C4EBDB-479F-4264-B7A2-365D3EC2C6DF}" destId="{C4E32BB8-031D-4F9D-8BCD-7CC05D0115F3}" srcOrd="0" destOrd="0" presId="urn:microsoft.com/office/officeart/2005/8/layout/hierarchy1"/>
    <dgm:cxn modelId="{D77AEA98-3ACB-4356-851D-1AA3B2745DA7}" type="presOf" srcId="{DED65216-8533-4ACB-9B97-AA3C4443629A}" destId="{0808242C-D876-4358-9A1C-A93CA100477E}" srcOrd="0" destOrd="0" presId="urn:microsoft.com/office/officeart/2005/8/layout/hierarchy1"/>
    <dgm:cxn modelId="{9BD4B49F-DA3E-4D57-867D-D64CB5C822FB}" srcId="{B8257EAD-7F98-42A9-8330-479A60CDE3B3}" destId="{DD412E6D-5D9F-4434-B3A1-F400921D25C4}" srcOrd="1" destOrd="0" parTransId="{561C231B-6A13-4EF6-AAA9-911A7690887B}" sibTransId="{B4CC5F99-F035-4525-99A6-59A259B22096}"/>
    <dgm:cxn modelId="{DEA455A8-EC02-4C76-B8C6-AF5005DB4B5F}" type="presOf" srcId="{DD412E6D-5D9F-4434-B3A1-F400921D25C4}" destId="{EC6CF4CA-BF25-48E7-B2A7-283B568227C8}" srcOrd="0" destOrd="0" presId="urn:microsoft.com/office/officeart/2005/8/layout/hierarchy1"/>
    <dgm:cxn modelId="{50D1C754-AD27-4308-9E4B-4952546C77E4}" type="presOf" srcId="{3B6B1CBF-C033-4C65-87E2-2804BC2B5AF0}" destId="{AC4BFABB-B582-4754-A21A-37945265AC3C}" srcOrd="0" destOrd="0" presId="urn:microsoft.com/office/officeart/2005/8/layout/hierarchy1"/>
    <dgm:cxn modelId="{824C15C6-2364-42C5-A3C1-34962DB71701}" srcId="{8DBABCAF-79D2-4790-AF3A-0298B3465571}" destId="{D5BE7181-83A6-48BB-AB1F-748DFFF0CEAD}" srcOrd="2" destOrd="0" parTransId="{9CC9F368-A763-41E0-8663-0487AD1AB4B1}" sibTransId="{00B8A01A-862E-4DE7-841B-786A3F9222AF}"/>
    <dgm:cxn modelId="{D2B9EDDB-4EED-412A-8B5E-93893B28B11F}" srcId="{3B6B1CBF-C033-4C65-87E2-2804BC2B5AF0}" destId="{8DBABCAF-79D2-4790-AF3A-0298B3465571}" srcOrd="0" destOrd="0" parTransId="{E1AC1AA8-1A29-4861-A785-3F2CFC2006EA}" sibTransId="{7708919E-255E-4334-A7A1-8F3D61BA189B}"/>
    <dgm:cxn modelId="{5C745312-3095-4E7A-9D64-6F3B0D813E2D}" type="presOf" srcId="{B80CF82A-892F-42ED-9785-8FE086B126C2}" destId="{D61A3999-0A40-43C7-B65E-3F1CC27CDD9A}" srcOrd="0" destOrd="0" presId="urn:microsoft.com/office/officeart/2005/8/layout/hierarchy1"/>
    <dgm:cxn modelId="{CDCE199B-1AB8-442B-8A49-4D453EB4D27E}" type="presOf" srcId="{9CC9F368-A763-41E0-8663-0487AD1AB4B1}" destId="{721C8694-EC94-48C9-AA1D-E77922B81AEE}" srcOrd="0" destOrd="0" presId="urn:microsoft.com/office/officeart/2005/8/layout/hierarchy1"/>
    <dgm:cxn modelId="{5DBF0187-83F0-4602-899B-4497F2B9EE96}" type="presParOf" srcId="{AC4BFABB-B582-4754-A21A-37945265AC3C}" destId="{4498895B-47E1-435B-97F2-D4B5A457092F}" srcOrd="0" destOrd="0" presId="urn:microsoft.com/office/officeart/2005/8/layout/hierarchy1"/>
    <dgm:cxn modelId="{84ADF576-AA8C-4A71-9338-F326ABAC428B}" type="presParOf" srcId="{4498895B-47E1-435B-97F2-D4B5A457092F}" destId="{324E43E2-BD8F-4A0D-A845-BDCD613EAF0B}" srcOrd="0" destOrd="0" presId="urn:microsoft.com/office/officeart/2005/8/layout/hierarchy1"/>
    <dgm:cxn modelId="{503203E5-FB2D-4F54-A007-E98D202F4CFB}" type="presParOf" srcId="{324E43E2-BD8F-4A0D-A845-BDCD613EAF0B}" destId="{542C49B3-C6D5-4578-993A-FC155039C952}" srcOrd="0" destOrd="0" presId="urn:microsoft.com/office/officeart/2005/8/layout/hierarchy1"/>
    <dgm:cxn modelId="{672AE116-6393-4129-A77F-30D73E1E741A}" type="presParOf" srcId="{324E43E2-BD8F-4A0D-A845-BDCD613EAF0B}" destId="{0629EE63-0D6A-49D0-94BB-0AF92C3E731C}" srcOrd="1" destOrd="0" presId="urn:microsoft.com/office/officeart/2005/8/layout/hierarchy1"/>
    <dgm:cxn modelId="{A8DF8939-D2E9-4444-B561-6547AF0D9EA4}" type="presParOf" srcId="{4498895B-47E1-435B-97F2-D4B5A457092F}" destId="{9DCC26AC-7B4F-425F-91D7-F7024796E3AB}" srcOrd="1" destOrd="0" presId="urn:microsoft.com/office/officeart/2005/8/layout/hierarchy1"/>
    <dgm:cxn modelId="{EAC445D4-3112-4F17-91D8-CBAEB8A400FB}" type="presParOf" srcId="{9DCC26AC-7B4F-425F-91D7-F7024796E3AB}" destId="{0808242C-D876-4358-9A1C-A93CA100477E}" srcOrd="0" destOrd="0" presId="urn:microsoft.com/office/officeart/2005/8/layout/hierarchy1"/>
    <dgm:cxn modelId="{703D0C7D-3B00-4C60-A90B-B46ADA754744}" type="presParOf" srcId="{9DCC26AC-7B4F-425F-91D7-F7024796E3AB}" destId="{804FCC66-A2C2-420D-B1BF-4EAFDA2E1F67}" srcOrd="1" destOrd="0" presId="urn:microsoft.com/office/officeart/2005/8/layout/hierarchy1"/>
    <dgm:cxn modelId="{15C0AB17-46DD-498E-83B6-D875811208B7}" type="presParOf" srcId="{804FCC66-A2C2-420D-B1BF-4EAFDA2E1F67}" destId="{6629CF4E-6E7E-44C6-9281-24C6F25F596A}" srcOrd="0" destOrd="0" presId="urn:microsoft.com/office/officeart/2005/8/layout/hierarchy1"/>
    <dgm:cxn modelId="{995FEFB3-CA47-42BA-BBE1-A73AF3ED70A5}" type="presParOf" srcId="{6629CF4E-6E7E-44C6-9281-24C6F25F596A}" destId="{1155C731-D99E-443C-93EA-E498D88B2B66}" srcOrd="0" destOrd="0" presId="urn:microsoft.com/office/officeart/2005/8/layout/hierarchy1"/>
    <dgm:cxn modelId="{5CAD95C3-80B1-4670-B9C9-1D23662DE3A2}" type="presParOf" srcId="{6629CF4E-6E7E-44C6-9281-24C6F25F596A}" destId="{27D5D991-6505-441C-9FCB-4210A234CD67}" srcOrd="1" destOrd="0" presId="urn:microsoft.com/office/officeart/2005/8/layout/hierarchy1"/>
    <dgm:cxn modelId="{46905D02-E4DB-469B-9D78-83E5D6D9AF8B}" type="presParOf" srcId="{804FCC66-A2C2-420D-B1BF-4EAFDA2E1F67}" destId="{6932EB82-DE99-490A-A701-D651FF06DD62}" srcOrd="1" destOrd="0" presId="urn:microsoft.com/office/officeart/2005/8/layout/hierarchy1"/>
    <dgm:cxn modelId="{C98CEF0B-F841-4CD1-84F2-272A84E93B68}" type="presParOf" srcId="{6932EB82-DE99-490A-A701-D651FF06DD62}" destId="{A8B2D936-BF7C-4333-BB4B-706C2036D834}" srcOrd="0" destOrd="0" presId="urn:microsoft.com/office/officeart/2005/8/layout/hierarchy1"/>
    <dgm:cxn modelId="{8B9D1252-3DED-4362-B77A-D39E783F7E92}" type="presParOf" srcId="{6932EB82-DE99-490A-A701-D651FF06DD62}" destId="{C40D956C-E85A-4C8C-861A-B502A6ADF6B2}" srcOrd="1" destOrd="0" presId="urn:microsoft.com/office/officeart/2005/8/layout/hierarchy1"/>
    <dgm:cxn modelId="{C9222FB4-F404-4A8D-A67A-0F3AE763CB3D}" type="presParOf" srcId="{C40D956C-E85A-4C8C-861A-B502A6ADF6B2}" destId="{EC367F61-D56F-48E3-A4CF-B614CAED1EDA}" srcOrd="0" destOrd="0" presId="urn:microsoft.com/office/officeart/2005/8/layout/hierarchy1"/>
    <dgm:cxn modelId="{E3FBB821-72FE-46D1-AC47-83CB717AC624}" type="presParOf" srcId="{EC367F61-D56F-48E3-A4CF-B614CAED1EDA}" destId="{AF61D51F-7CDF-4CF1-A2F3-8122208E1D7C}" srcOrd="0" destOrd="0" presId="urn:microsoft.com/office/officeart/2005/8/layout/hierarchy1"/>
    <dgm:cxn modelId="{7DFE1083-48A0-4A9C-BF17-E8BB850B4F2F}" type="presParOf" srcId="{EC367F61-D56F-48E3-A4CF-B614CAED1EDA}" destId="{C3526960-FB93-4AB7-9EE4-C7ABC7E57BBC}" srcOrd="1" destOrd="0" presId="urn:microsoft.com/office/officeart/2005/8/layout/hierarchy1"/>
    <dgm:cxn modelId="{5F509CC7-29FD-4BE1-926D-19F6D7CFB7FD}" type="presParOf" srcId="{C40D956C-E85A-4C8C-861A-B502A6ADF6B2}" destId="{3AB3AD49-D4F6-49CB-9DA3-BCA3D1CDCA33}" srcOrd="1" destOrd="0" presId="urn:microsoft.com/office/officeart/2005/8/layout/hierarchy1"/>
    <dgm:cxn modelId="{A656EC91-E258-483A-8058-BF70A0A745CD}" type="presParOf" srcId="{6932EB82-DE99-490A-A701-D651FF06DD62}" destId="{142EC93A-4933-4746-992F-C6B2338711E1}" srcOrd="2" destOrd="0" presId="urn:microsoft.com/office/officeart/2005/8/layout/hierarchy1"/>
    <dgm:cxn modelId="{60BDE873-607A-4B27-8A19-1770D50F085A}" type="presParOf" srcId="{6932EB82-DE99-490A-A701-D651FF06DD62}" destId="{47997C76-2B9E-4087-AB3C-E46112A4FC01}" srcOrd="3" destOrd="0" presId="urn:microsoft.com/office/officeart/2005/8/layout/hierarchy1"/>
    <dgm:cxn modelId="{E3825A49-4CFB-406A-916A-ACD9D9479DE7}" type="presParOf" srcId="{47997C76-2B9E-4087-AB3C-E46112A4FC01}" destId="{399BC839-1A5E-4571-8DFE-B03D0F848A9E}" srcOrd="0" destOrd="0" presId="urn:microsoft.com/office/officeart/2005/8/layout/hierarchy1"/>
    <dgm:cxn modelId="{9498B90A-A274-4C35-AD59-BC6B827559EC}" type="presParOf" srcId="{399BC839-1A5E-4571-8DFE-B03D0F848A9E}" destId="{A59802EF-27D4-47CF-BE7C-D350F89EA387}" srcOrd="0" destOrd="0" presId="urn:microsoft.com/office/officeart/2005/8/layout/hierarchy1"/>
    <dgm:cxn modelId="{4D8AC004-63A1-4E78-91EE-78ED96D1ACCF}" type="presParOf" srcId="{399BC839-1A5E-4571-8DFE-B03D0F848A9E}" destId="{EC6CF4CA-BF25-48E7-B2A7-283B568227C8}" srcOrd="1" destOrd="0" presId="urn:microsoft.com/office/officeart/2005/8/layout/hierarchy1"/>
    <dgm:cxn modelId="{FD3BF08E-013A-40A5-B73A-DB6EFF6E865D}" type="presParOf" srcId="{47997C76-2B9E-4087-AB3C-E46112A4FC01}" destId="{2F541C1C-C617-422A-8459-A29DFBE1E6FD}" srcOrd="1" destOrd="0" presId="urn:microsoft.com/office/officeart/2005/8/layout/hierarchy1"/>
    <dgm:cxn modelId="{9D3ED246-27F2-4CC3-9D62-F0C9DAD7C89F}" type="presParOf" srcId="{6932EB82-DE99-490A-A701-D651FF06DD62}" destId="{C4E32BB8-031D-4F9D-8BCD-7CC05D0115F3}" srcOrd="4" destOrd="0" presId="urn:microsoft.com/office/officeart/2005/8/layout/hierarchy1"/>
    <dgm:cxn modelId="{B2B5A3AD-4F5D-45DF-A556-F89F491AE2CE}" type="presParOf" srcId="{6932EB82-DE99-490A-A701-D651FF06DD62}" destId="{BAC49228-FD6C-4AF8-A6AF-310DB979E2CD}" srcOrd="5" destOrd="0" presId="urn:microsoft.com/office/officeart/2005/8/layout/hierarchy1"/>
    <dgm:cxn modelId="{3FCED0E0-2F46-4D5B-9834-BB5F30DCDC28}" type="presParOf" srcId="{BAC49228-FD6C-4AF8-A6AF-310DB979E2CD}" destId="{6214CA09-9FF6-46C7-80CC-F9DF8B4251A2}" srcOrd="0" destOrd="0" presId="urn:microsoft.com/office/officeart/2005/8/layout/hierarchy1"/>
    <dgm:cxn modelId="{E22EC1F2-37DD-4555-BDF2-F95E4BB5C93B}" type="presParOf" srcId="{6214CA09-9FF6-46C7-80CC-F9DF8B4251A2}" destId="{BD04FA41-03E8-4F10-B00C-F6E20A2539C0}" srcOrd="0" destOrd="0" presId="urn:microsoft.com/office/officeart/2005/8/layout/hierarchy1"/>
    <dgm:cxn modelId="{DB38922E-2FEF-4FCD-819B-1C135D9494B0}" type="presParOf" srcId="{6214CA09-9FF6-46C7-80CC-F9DF8B4251A2}" destId="{E2DA097A-CEB5-4D32-9179-3C32338860E2}" srcOrd="1" destOrd="0" presId="urn:microsoft.com/office/officeart/2005/8/layout/hierarchy1"/>
    <dgm:cxn modelId="{9E7CF969-6CCA-4628-A74A-36C8DBB8D5EA}" type="presParOf" srcId="{BAC49228-FD6C-4AF8-A6AF-310DB979E2CD}" destId="{89FE8AD9-CAEA-49DD-8D01-277430D1EB5C}" srcOrd="1" destOrd="0" presId="urn:microsoft.com/office/officeart/2005/8/layout/hierarchy1"/>
    <dgm:cxn modelId="{EBFA7A24-4A31-46C2-A9D1-6CC413EB8841}" type="presParOf" srcId="{9DCC26AC-7B4F-425F-91D7-F7024796E3AB}" destId="{D61A3999-0A40-43C7-B65E-3F1CC27CDD9A}" srcOrd="2" destOrd="0" presId="urn:microsoft.com/office/officeart/2005/8/layout/hierarchy1"/>
    <dgm:cxn modelId="{CC584A4F-3548-4FBF-8FF0-10DA51C5FA87}" type="presParOf" srcId="{9DCC26AC-7B4F-425F-91D7-F7024796E3AB}" destId="{7BBCDC89-7C13-4C70-AF6D-B3D130496B3C}" srcOrd="3" destOrd="0" presId="urn:microsoft.com/office/officeart/2005/8/layout/hierarchy1"/>
    <dgm:cxn modelId="{BC4019A5-95CE-4981-9DC9-F93B3DB72250}" type="presParOf" srcId="{7BBCDC89-7C13-4C70-AF6D-B3D130496B3C}" destId="{8E4A1164-E6E0-4023-ABAE-F4DDB9D32131}" srcOrd="0" destOrd="0" presId="urn:microsoft.com/office/officeart/2005/8/layout/hierarchy1"/>
    <dgm:cxn modelId="{B7C187F9-E23D-4069-9A7C-DF315CE7BF05}" type="presParOf" srcId="{8E4A1164-E6E0-4023-ABAE-F4DDB9D32131}" destId="{95AEBC84-E583-49E9-957D-88C6A2574E1F}" srcOrd="0" destOrd="0" presId="urn:microsoft.com/office/officeart/2005/8/layout/hierarchy1"/>
    <dgm:cxn modelId="{F53986D5-D1D2-4D10-BACC-718EB7FD4E96}" type="presParOf" srcId="{8E4A1164-E6E0-4023-ABAE-F4DDB9D32131}" destId="{62D1B872-7746-48C1-9225-4F1574877EDF}" srcOrd="1" destOrd="0" presId="urn:microsoft.com/office/officeart/2005/8/layout/hierarchy1"/>
    <dgm:cxn modelId="{5592BD70-2DD5-4ED9-8125-22A16E2F6AAC}" type="presParOf" srcId="{7BBCDC89-7C13-4C70-AF6D-B3D130496B3C}" destId="{AACA4DFD-8D93-4FA5-B74C-2737741E4977}" srcOrd="1" destOrd="0" presId="urn:microsoft.com/office/officeart/2005/8/layout/hierarchy1"/>
    <dgm:cxn modelId="{50A18244-F015-482A-8C0E-088FA7A3E796}" type="presParOf" srcId="{9DCC26AC-7B4F-425F-91D7-F7024796E3AB}" destId="{721C8694-EC94-48C9-AA1D-E77922B81AEE}" srcOrd="4" destOrd="0" presId="urn:microsoft.com/office/officeart/2005/8/layout/hierarchy1"/>
    <dgm:cxn modelId="{A89F8359-FE10-4536-9A19-1AB1D8839E0B}" type="presParOf" srcId="{9DCC26AC-7B4F-425F-91D7-F7024796E3AB}" destId="{B5432201-68F4-4D59-A446-810F2E328349}" srcOrd="5" destOrd="0" presId="urn:microsoft.com/office/officeart/2005/8/layout/hierarchy1"/>
    <dgm:cxn modelId="{5FDEF4A4-9495-48DC-896F-67AB997D0A98}" type="presParOf" srcId="{B5432201-68F4-4D59-A446-810F2E328349}" destId="{D2D80DA8-9993-4632-9B98-1E9566A2FBC9}" srcOrd="0" destOrd="0" presId="urn:microsoft.com/office/officeart/2005/8/layout/hierarchy1"/>
    <dgm:cxn modelId="{1728F710-06BC-4AA1-8EAB-906C773D92ED}" type="presParOf" srcId="{D2D80DA8-9993-4632-9B98-1E9566A2FBC9}" destId="{EB026F9C-95AF-4827-8593-1E362CDEC639}" srcOrd="0" destOrd="0" presId="urn:microsoft.com/office/officeart/2005/8/layout/hierarchy1"/>
    <dgm:cxn modelId="{72914F69-4D05-47A9-AF23-058BE740AE66}" type="presParOf" srcId="{D2D80DA8-9993-4632-9B98-1E9566A2FBC9}" destId="{51D25296-FE1C-4E57-9498-3DE5323EEFD4}" srcOrd="1" destOrd="0" presId="urn:microsoft.com/office/officeart/2005/8/layout/hierarchy1"/>
    <dgm:cxn modelId="{F2D1FFAB-0957-40A6-AF2A-A27841DD57F9}" type="presParOf" srcId="{B5432201-68F4-4D59-A446-810F2E328349}" destId="{A47EF666-94FA-4E75-9EA8-171423EDA54E}" srcOrd="1" destOrd="0" presId="urn:microsoft.com/office/officeart/2005/8/layout/hierarchy1"/>
    <dgm:cxn modelId="{307FD423-176F-4F56-98E0-CC72BEEE7C04}" type="presParOf" srcId="{9DCC26AC-7B4F-425F-91D7-F7024796E3AB}" destId="{EDC81ACF-3C50-4E54-9A89-1DDEFA64D7A5}" srcOrd="6" destOrd="0" presId="urn:microsoft.com/office/officeart/2005/8/layout/hierarchy1"/>
    <dgm:cxn modelId="{41225712-1DB7-43C6-82D4-DD6FE05A0BB9}" type="presParOf" srcId="{9DCC26AC-7B4F-425F-91D7-F7024796E3AB}" destId="{9775BAE5-A585-4417-A494-59913908A61E}" srcOrd="7" destOrd="0" presId="urn:microsoft.com/office/officeart/2005/8/layout/hierarchy1"/>
    <dgm:cxn modelId="{D94805CB-5EA2-40EE-8411-9AB9DF3075FF}" type="presParOf" srcId="{9775BAE5-A585-4417-A494-59913908A61E}" destId="{3FA49276-B15E-4819-BF62-F428268AE9E5}" srcOrd="0" destOrd="0" presId="urn:microsoft.com/office/officeart/2005/8/layout/hierarchy1"/>
    <dgm:cxn modelId="{F06C7361-846E-43F4-853F-82D0EC61A5C5}" type="presParOf" srcId="{3FA49276-B15E-4819-BF62-F428268AE9E5}" destId="{EC98DA76-9498-4F79-BD85-9E8A064CCA15}" srcOrd="0" destOrd="0" presId="urn:microsoft.com/office/officeart/2005/8/layout/hierarchy1"/>
    <dgm:cxn modelId="{1EA5288C-5C84-4CFC-823D-50132B42F6F2}" type="presParOf" srcId="{3FA49276-B15E-4819-BF62-F428268AE9E5}" destId="{B1E7B0F8-E063-4CDD-849E-6AF863559665}" srcOrd="1" destOrd="0" presId="urn:microsoft.com/office/officeart/2005/8/layout/hierarchy1"/>
    <dgm:cxn modelId="{E0A06357-242E-410A-AE00-1CFD4F3C50F7}" type="presParOf" srcId="{9775BAE5-A585-4417-A494-59913908A61E}" destId="{480552E9-A566-40A0-A4CD-4A9CE5AEE458}" srcOrd="1" destOrd="0" presId="urn:microsoft.com/office/officeart/2005/8/layout/hierarchy1"/>
  </dgm:cxnLst>
  <dgm:bg>
    <a:solidFill>
      <a:schemeClr val="accent6">
        <a:lumMod val="40000"/>
        <a:lumOff val="6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6B1CBF-C033-4C65-87E2-2804BC2B5AF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8DBABCAF-79D2-4790-AF3A-0298B3465571}">
      <dgm:prSet phldrT="[نص]"/>
      <dgm:spPr/>
      <dgm:t>
        <a:bodyPr/>
        <a:lstStyle/>
        <a:p>
          <a:pPr rtl="1"/>
          <a:r>
            <a:rPr lang="ar-SA" dirty="0" smtClean="0"/>
            <a:t>المدير</a:t>
          </a:r>
          <a:endParaRPr lang="ar-SA" dirty="0"/>
        </a:p>
      </dgm:t>
    </dgm:pt>
    <dgm:pt modelId="{E1AC1AA8-1A29-4861-A785-3F2CFC2006EA}" type="parTrans" cxnId="{D2B9EDDB-4EED-412A-8B5E-93893B28B11F}">
      <dgm:prSet/>
      <dgm:spPr/>
      <dgm:t>
        <a:bodyPr/>
        <a:lstStyle/>
        <a:p>
          <a:pPr rtl="1"/>
          <a:endParaRPr lang="ar-SA"/>
        </a:p>
      </dgm:t>
    </dgm:pt>
    <dgm:pt modelId="{7708919E-255E-4334-A7A1-8F3D61BA189B}" type="sibTrans" cxnId="{D2B9EDDB-4EED-412A-8B5E-93893B28B11F}">
      <dgm:prSet/>
      <dgm:spPr/>
      <dgm:t>
        <a:bodyPr/>
        <a:lstStyle/>
        <a:p>
          <a:pPr rtl="1"/>
          <a:endParaRPr lang="ar-SA"/>
        </a:p>
      </dgm:t>
    </dgm:pt>
    <dgm:pt modelId="{B8257EAD-7F98-42A9-8330-479A60CDE3B3}">
      <dgm:prSet phldrT="[نص]"/>
      <dgm:spPr/>
      <dgm:t>
        <a:bodyPr/>
        <a:lstStyle/>
        <a:p>
          <a:pPr rtl="1"/>
          <a:r>
            <a:rPr lang="ar-SA" dirty="0" smtClean="0"/>
            <a:t>إدارة التسويق</a:t>
          </a:r>
          <a:endParaRPr lang="ar-SA" dirty="0"/>
        </a:p>
      </dgm:t>
    </dgm:pt>
    <dgm:pt modelId="{DED65216-8533-4ACB-9B97-AA3C4443629A}" type="parTrans" cxnId="{E8DB6EAB-9E0E-4BF9-A149-B37E639C3446}">
      <dgm:prSet/>
      <dgm:spPr/>
      <dgm:t>
        <a:bodyPr/>
        <a:lstStyle/>
        <a:p>
          <a:pPr rtl="1"/>
          <a:endParaRPr lang="ar-SA"/>
        </a:p>
      </dgm:t>
    </dgm:pt>
    <dgm:pt modelId="{DE65C090-C4D1-4825-9CED-514D07D4CFF3}" type="sibTrans" cxnId="{E8DB6EAB-9E0E-4BF9-A149-B37E639C3446}">
      <dgm:prSet/>
      <dgm:spPr/>
      <dgm:t>
        <a:bodyPr/>
        <a:lstStyle/>
        <a:p>
          <a:pPr rtl="1"/>
          <a:endParaRPr lang="ar-SA"/>
        </a:p>
      </dgm:t>
    </dgm:pt>
    <dgm:pt modelId="{3253BB61-D37B-4498-BB90-BE9B650AB6E2}">
      <dgm:prSet phldrT="[نص]"/>
      <dgm:spPr/>
      <dgm:t>
        <a:bodyPr/>
        <a:lstStyle/>
        <a:p>
          <a:pPr rtl="1"/>
          <a:r>
            <a:rPr lang="ar-SA" dirty="0" smtClean="0"/>
            <a:t>خدمات المستهلكين</a:t>
          </a:r>
          <a:endParaRPr lang="ar-SA" dirty="0"/>
        </a:p>
      </dgm:t>
    </dgm:pt>
    <dgm:pt modelId="{D54BB4EA-EF49-43F5-92A8-8D508AE0011B}" type="parTrans" cxnId="{2B34F9F6-9B9D-4F2E-AFB9-0A10CF190CA4}">
      <dgm:prSet/>
      <dgm:spPr/>
      <dgm:t>
        <a:bodyPr/>
        <a:lstStyle/>
        <a:p>
          <a:pPr rtl="1"/>
          <a:endParaRPr lang="ar-SA"/>
        </a:p>
      </dgm:t>
    </dgm:pt>
    <dgm:pt modelId="{1F196CDF-ACAE-4723-A615-A4BA41C7A51F}" type="sibTrans" cxnId="{2B34F9F6-9B9D-4F2E-AFB9-0A10CF190CA4}">
      <dgm:prSet/>
      <dgm:spPr/>
      <dgm:t>
        <a:bodyPr/>
        <a:lstStyle/>
        <a:p>
          <a:pPr rtl="1"/>
          <a:endParaRPr lang="ar-SA"/>
        </a:p>
      </dgm:t>
    </dgm:pt>
    <dgm:pt modelId="{18972C0F-3D2F-429B-9D9B-BE551549AE30}">
      <dgm:prSet phldrT="[نص]"/>
      <dgm:spPr/>
      <dgm:t>
        <a:bodyPr/>
        <a:lstStyle/>
        <a:p>
          <a:pPr rtl="1"/>
          <a:r>
            <a:rPr lang="ar-SA" dirty="0" smtClean="0"/>
            <a:t>بحوث التسويق</a:t>
          </a:r>
          <a:endParaRPr lang="ar-SA" dirty="0"/>
        </a:p>
      </dgm:t>
    </dgm:pt>
    <dgm:pt modelId="{B7C4EBDB-479F-4264-B7A2-365D3EC2C6DF}" type="parTrans" cxnId="{1FF0B4C6-3FBD-40C6-B752-0DB668E39968}">
      <dgm:prSet/>
      <dgm:spPr/>
      <dgm:t>
        <a:bodyPr/>
        <a:lstStyle/>
        <a:p>
          <a:pPr rtl="1"/>
          <a:endParaRPr lang="ar-SA"/>
        </a:p>
      </dgm:t>
    </dgm:pt>
    <dgm:pt modelId="{9A69C197-90C9-4D10-9717-96CA96B7EB1B}" type="sibTrans" cxnId="{1FF0B4C6-3FBD-40C6-B752-0DB668E39968}">
      <dgm:prSet/>
      <dgm:spPr/>
      <dgm:t>
        <a:bodyPr/>
        <a:lstStyle/>
        <a:p>
          <a:pPr rtl="1"/>
          <a:endParaRPr lang="ar-SA"/>
        </a:p>
      </dgm:t>
    </dgm:pt>
    <dgm:pt modelId="{A4C37437-478E-41FA-BD41-925123B6C324}">
      <dgm:prSet phldrT="[نص]"/>
      <dgm:spPr/>
      <dgm:t>
        <a:bodyPr/>
        <a:lstStyle/>
        <a:p>
          <a:pPr rtl="1"/>
          <a:r>
            <a:rPr lang="ar-SA" dirty="0" smtClean="0"/>
            <a:t>الإنتاج</a:t>
          </a:r>
          <a:endParaRPr lang="ar-SA" dirty="0"/>
        </a:p>
      </dgm:t>
    </dgm:pt>
    <dgm:pt modelId="{FB57A04E-C9C9-4EAA-9328-9E87B4AC0E6A}" type="parTrans" cxnId="{E2CBEF08-131F-4833-B285-A15F4AB17A61}">
      <dgm:prSet/>
      <dgm:spPr/>
      <dgm:t>
        <a:bodyPr/>
        <a:lstStyle/>
        <a:p>
          <a:pPr rtl="1"/>
          <a:endParaRPr lang="ar-SA"/>
        </a:p>
      </dgm:t>
    </dgm:pt>
    <dgm:pt modelId="{FBADE8CE-192B-4976-BC9D-4CB88D32BFF9}" type="sibTrans" cxnId="{E2CBEF08-131F-4833-B285-A15F4AB17A61}">
      <dgm:prSet/>
      <dgm:spPr/>
      <dgm:t>
        <a:bodyPr/>
        <a:lstStyle/>
        <a:p>
          <a:pPr rtl="1"/>
          <a:endParaRPr lang="ar-SA"/>
        </a:p>
      </dgm:t>
    </dgm:pt>
    <dgm:pt modelId="{5596DFC6-10D3-4103-9B13-BDFE939271FF}">
      <dgm:prSet phldrT="[نص]"/>
      <dgm:spPr/>
      <dgm:t>
        <a:bodyPr/>
        <a:lstStyle/>
        <a:p>
          <a:pPr rtl="1"/>
          <a:r>
            <a:rPr lang="ar-SA" dirty="0" smtClean="0"/>
            <a:t>المالية</a:t>
          </a:r>
          <a:endParaRPr lang="ar-SA" dirty="0"/>
        </a:p>
      </dgm:t>
    </dgm:pt>
    <dgm:pt modelId="{B80CF82A-892F-42ED-9785-8FE086B126C2}" type="parTrans" cxnId="{ABAA319B-5D73-40AF-88BB-F5B451C8A553}">
      <dgm:prSet/>
      <dgm:spPr/>
      <dgm:t>
        <a:bodyPr/>
        <a:lstStyle/>
        <a:p>
          <a:pPr rtl="1"/>
          <a:endParaRPr lang="ar-SA"/>
        </a:p>
      </dgm:t>
    </dgm:pt>
    <dgm:pt modelId="{97E6E280-7CCE-4A09-9006-993F196201F8}" type="sibTrans" cxnId="{ABAA319B-5D73-40AF-88BB-F5B451C8A553}">
      <dgm:prSet/>
      <dgm:spPr/>
      <dgm:t>
        <a:bodyPr/>
        <a:lstStyle/>
        <a:p>
          <a:pPr rtl="1"/>
          <a:endParaRPr lang="ar-SA"/>
        </a:p>
      </dgm:t>
    </dgm:pt>
    <dgm:pt modelId="{DD412E6D-5D9F-4434-B3A1-F400921D25C4}">
      <dgm:prSet phldrT="[نص]"/>
      <dgm:spPr/>
      <dgm:t>
        <a:bodyPr/>
        <a:lstStyle/>
        <a:p>
          <a:pPr rtl="1"/>
          <a:r>
            <a:rPr lang="ar-SA" dirty="0" smtClean="0"/>
            <a:t>البيع</a:t>
          </a:r>
          <a:endParaRPr lang="ar-SA" dirty="0"/>
        </a:p>
      </dgm:t>
    </dgm:pt>
    <dgm:pt modelId="{561C231B-6A13-4EF6-AAA9-911A7690887B}" type="parTrans" cxnId="{9BD4B49F-DA3E-4D57-867D-D64CB5C822FB}">
      <dgm:prSet/>
      <dgm:spPr/>
      <dgm:t>
        <a:bodyPr/>
        <a:lstStyle/>
        <a:p>
          <a:pPr rtl="1"/>
          <a:endParaRPr lang="ar-SA"/>
        </a:p>
      </dgm:t>
    </dgm:pt>
    <dgm:pt modelId="{B4CC5F99-F035-4525-99A6-59A259B22096}" type="sibTrans" cxnId="{9BD4B49F-DA3E-4D57-867D-D64CB5C822FB}">
      <dgm:prSet/>
      <dgm:spPr/>
      <dgm:t>
        <a:bodyPr/>
        <a:lstStyle/>
        <a:p>
          <a:pPr rtl="1"/>
          <a:endParaRPr lang="ar-SA"/>
        </a:p>
      </dgm:t>
    </dgm:pt>
    <dgm:pt modelId="{60B9C0E2-198F-4037-B9A8-54E02D593B02}">
      <dgm:prSet phldrT="[نص]"/>
      <dgm:spPr/>
      <dgm:t>
        <a:bodyPr/>
        <a:lstStyle/>
        <a:p>
          <a:pPr rtl="1"/>
          <a:r>
            <a:rPr lang="ar-SA" dirty="0" smtClean="0"/>
            <a:t>الإعلان</a:t>
          </a:r>
          <a:endParaRPr lang="ar-SA" dirty="0"/>
        </a:p>
      </dgm:t>
    </dgm:pt>
    <dgm:pt modelId="{5C8B26AB-51BE-44DD-85A2-67C8906B73D2}" type="parTrans" cxnId="{CF5AE1EB-9DDC-43EC-AA88-9DD634C38F9C}">
      <dgm:prSet/>
      <dgm:spPr/>
      <dgm:t>
        <a:bodyPr/>
        <a:lstStyle/>
        <a:p>
          <a:pPr rtl="1"/>
          <a:endParaRPr lang="ar-SA"/>
        </a:p>
      </dgm:t>
    </dgm:pt>
    <dgm:pt modelId="{E587D123-5B3B-4DD1-8D5A-B4F04FCB6438}" type="sibTrans" cxnId="{CF5AE1EB-9DDC-43EC-AA88-9DD634C38F9C}">
      <dgm:prSet/>
      <dgm:spPr/>
      <dgm:t>
        <a:bodyPr/>
        <a:lstStyle/>
        <a:p>
          <a:pPr rtl="1"/>
          <a:endParaRPr lang="ar-SA"/>
        </a:p>
      </dgm:t>
    </dgm:pt>
    <dgm:pt modelId="{23FA5170-9217-4BF6-A89C-AF8E87945DF3}">
      <dgm:prSet phldrT="[نص]"/>
      <dgm:spPr/>
      <dgm:t>
        <a:bodyPr/>
        <a:lstStyle/>
        <a:p>
          <a:pPr rtl="1"/>
          <a:r>
            <a:rPr lang="ar-SA" dirty="0" smtClean="0"/>
            <a:t>العلامة التجارية</a:t>
          </a:r>
          <a:endParaRPr lang="ar-SA" dirty="0"/>
        </a:p>
      </dgm:t>
    </dgm:pt>
    <dgm:pt modelId="{024B4819-C18C-48AD-8DAF-760B776F5BC7}" type="parTrans" cxnId="{7EC6E0EB-C23A-4DB3-BA5E-11D38766397B}">
      <dgm:prSet/>
      <dgm:spPr/>
      <dgm:t>
        <a:bodyPr/>
        <a:lstStyle/>
        <a:p>
          <a:pPr rtl="1"/>
          <a:endParaRPr lang="ar-SA"/>
        </a:p>
      </dgm:t>
    </dgm:pt>
    <dgm:pt modelId="{9466D909-39EE-4ED2-89E7-5DD5D44ECD1C}" type="sibTrans" cxnId="{7EC6E0EB-C23A-4DB3-BA5E-11D38766397B}">
      <dgm:prSet/>
      <dgm:spPr/>
      <dgm:t>
        <a:bodyPr/>
        <a:lstStyle/>
        <a:p>
          <a:pPr rtl="1"/>
          <a:endParaRPr lang="ar-SA"/>
        </a:p>
      </dgm:t>
    </dgm:pt>
    <dgm:pt modelId="{AC4BFABB-B582-4754-A21A-37945265AC3C}" type="pres">
      <dgm:prSet presAssocID="{3B6B1CBF-C033-4C65-87E2-2804BC2B5AF0}" presName="hierChild1" presStyleCnt="0">
        <dgm:presLayoutVars>
          <dgm:chPref val="1"/>
          <dgm:dir/>
          <dgm:animOne val="branch"/>
          <dgm:animLvl val="lvl"/>
          <dgm:resizeHandles/>
        </dgm:presLayoutVars>
      </dgm:prSet>
      <dgm:spPr/>
      <dgm:t>
        <a:bodyPr/>
        <a:lstStyle/>
        <a:p>
          <a:pPr rtl="1"/>
          <a:endParaRPr lang="ar-SA"/>
        </a:p>
      </dgm:t>
    </dgm:pt>
    <dgm:pt modelId="{4498895B-47E1-435B-97F2-D4B5A457092F}" type="pres">
      <dgm:prSet presAssocID="{8DBABCAF-79D2-4790-AF3A-0298B3465571}" presName="hierRoot1" presStyleCnt="0"/>
      <dgm:spPr/>
    </dgm:pt>
    <dgm:pt modelId="{324E43E2-BD8F-4A0D-A845-BDCD613EAF0B}" type="pres">
      <dgm:prSet presAssocID="{8DBABCAF-79D2-4790-AF3A-0298B3465571}" presName="composite" presStyleCnt="0"/>
      <dgm:spPr/>
    </dgm:pt>
    <dgm:pt modelId="{542C49B3-C6D5-4578-993A-FC155039C952}" type="pres">
      <dgm:prSet presAssocID="{8DBABCAF-79D2-4790-AF3A-0298B3465571}" presName="background" presStyleLbl="node0" presStyleIdx="0" presStyleCnt="1"/>
      <dgm:spPr/>
    </dgm:pt>
    <dgm:pt modelId="{0629EE63-0D6A-49D0-94BB-0AF92C3E731C}" type="pres">
      <dgm:prSet presAssocID="{8DBABCAF-79D2-4790-AF3A-0298B3465571}" presName="text" presStyleLbl="fgAcc0" presStyleIdx="0" presStyleCnt="1">
        <dgm:presLayoutVars>
          <dgm:chPref val="3"/>
        </dgm:presLayoutVars>
      </dgm:prSet>
      <dgm:spPr/>
      <dgm:t>
        <a:bodyPr/>
        <a:lstStyle/>
        <a:p>
          <a:pPr rtl="1"/>
          <a:endParaRPr lang="ar-SA"/>
        </a:p>
      </dgm:t>
    </dgm:pt>
    <dgm:pt modelId="{9DCC26AC-7B4F-425F-91D7-F7024796E3AB}" type="pres">
      <dgm:prSet presAssocID="{8DBABCAF-79D2-4790-AF3A-0298B3465571}" presName="hierChild2" presStyleCnt="0"/>
      <dgm:spPr/>
    </dgm:pt>
    <dgm:pt modelId="{0808242C-D876-4358-9A1C-A93CA100477E}" type="pres">
      <dgm:prSet presAssocID="{DED65216-8533-4ACB-9B97-AA3C4443629A}" presName="Name10" presStyleLbl="parChTrans1D2" presStyleIdx="0" presStyleCnt="3"/>
      <dgm:spPr/>
      <dgm:t>
        <a:bodyPr/>
        <a:lstStyle/>
        <a:p>
          <a:pPr rtl="1"/>
          <a:endParaRPr lang="ar-SA"/>
        </a:p>
      </dgm:t>
    </dgm:pt>
    <dgm:pt modelId="{804FCC66-A2C2-420D-B1BF-4EAFDA2E1F67}" type="pres">
      <dgm:prSet presAssocID="{B8257EAD-7F98-42A9-8330-479A60CDE3B3}" presName="hierRoot2" presStyleCnt="0"/>
      <dgm:spPr/>
    </dgm:pt>
    <dgm:pt modelId="{6629CF4E-6E7E-44C6-9281-24C6F25F596A}" type="pres">
      <dgm:prSet presAssocID="{B8257EAD-7F98-42A9-8330-479A60CDE3B3}" presName="composite2" presStyleCnt="0"/>
      <dgm:spPr/>
    </dgm:pt>
    <dgm:pt modelId="{1155C731-D99E-443C-93EA-E498D88B2B66}" type="pres">
      <dgm:prSet presAssocID="{B8257EAD-7F98-42A9-8330-479A60CDE3B3}" presName="background2" presStyleLbl="node2" presStyleIdx="0" presStyleCnt="3"/>
      <dgm:spPr/>
    </dgm:pt>
    <dgm:pt modelId="{27D5D991-6505-441C-9FCB-4210A234CD67}" type="pres">
      <dgm:prSet presAssocID="{B8257EAD-7F98-42A9-8330-479A60CDE3B3}" presName="text2" presStyleLbl="fgAcc2" presStyleIdx="0" presStyleCnt="3">
        <dgm:presLayoutVars>
          <dgm:chPref val="3"/>
        </dgm:presLayoutVars>
      </dgm:prSet>
      <dgm:spPr/>
      <dgm:t>
        <a:bodyPr/>
        <a:lstStyle/>
        <a:p>
          <a:pPr rtl="1"/>
          <a:endParaRPr lang="ar-SA"/>
        </a:p>
      </dgm:t>
    </dgm:pt>
    <dgm:pt modelId="{6932EB82-DE99-490A-A701-D651FF06DD62}" type="pres">
      <dgm:prSet presAssocID="{B8257EAD-7F98-42A9-8330-479A60CDE3B3}" presName="hierChild3" presStyleCnt="0"/>
      <dgm:spPr/>
    </dgm:pt>
    <dgm:pt modelId="{A8B2D936-BF7C-4333-BB4B-706C2036D834}" type="pres">
      <dgm:prSet presAssocID="{D54BB4EA-EF49-43F5-92A8-8D508AE0011B}" presName="Name17" presStyleLbl="parChTrans1D3" presStyleIdx="0" presStyleCnt="5"/>
      <dgm:spPr/>
      <dgm:t>
        <a:bodyPr/>
        <a:lstStyle/>
        <a:p>
          <a:pPr rtl="1"/>
          <a:endParaRPr lang="ar-SA"/>
        </a:p>
      </dgm:t>
    </dgm:pt>
    <dgm:pt modelId="{C40D956C-E85A-4C8C-861A-B502A6ADF6B2}" type="pres">
      <dgm:prSet presAssocID="{3253BB61-D37B-4498-BB90-BE9B650AB6E2}" presName="hierRoot3" presStyleCnt="0"/>
      <dgm:spPr/>
    </dgm:pt>
    <dgm:pt modelId="{EC367F61-D56F-48E3-A4CF-B614CAED1EDA}" type="pres">
      <dgm:prSet presAssocID="{3253BB61-D37B-4498-BB90-BE9B650AB6E2}" presName="composite3" presStyleCnt="0"/>
      <dgm:spPr/>
    </dgm:pt>
    <dgm:pt modelId="{AF61D51F-7CDF-4CF1-A2F3-8122208E1D7C}" type="pres">
      <dgm:prSet presAssocID="{3253BB61-D37B-4498-BB90-BE9B650AB6E2}" presName="background3" presStyleLbl="node3" presStyleIdx="0" presStyleCnt="5"/>
      <dgm:spPr/>
    </dgm:pt>
    <dgm:pt modelId="{C3526960-FB93-4AB7-9EE4-C7ABC7E57BBC}" type="pres">
      <dgm:prSet presAssocID="{3253BB61-D37B-4498-BB90-BE9B650AB6E2}" presName="text3" presStyleLbl="fgAcc3" presStyleIdx="0" presStyleCnt="5">
        <dgm:presLayoutVars>
          <dgm:chPref val="3"/>
        </dgm:presLayoutVars>
      </dgm:prSet>
      <dgm:spPr/>
      <dgm:t>
        <a:bodyPr/>
        <a:lstStyle/>
        <a:p>
          <a:pPr rtl="1"/>
          <a:endParaRPr lang="ar-SA"/>
        </a:p>
      </dgm:t>
    </dgm:pt>
    <dgm:pt modelId="{3AB3AD49-D4F6-49CB-9DA3-BCA3D1CDCA33}" type="pres">
      <dgm:prSet presAssocID="{3253BB61-D37B-4498-BB90-BE9B650AB6E2}" presName="hierChild4" presStyleCnt="0"/>
      <dgm:spPr/>
    </dgm:pt>
    <dgm:pt modelId="{96D5FA19-AB45-4B09-914E-4B2C9045A368}" type="pres">
      <dgm:prSet presAssocID="{024B4819-C18C-48AD-8DAF-760B776F5BC7}" presName="Name17" presStyleLbl="parChTrans1D3" presStyleIdx="1" presStyleCnt="5"/>
      <dgm:spPr/>
      <dgm:t>
        <a:bodyPr/>
        <a:lstStyle/>
        <a:p>
          <a:pPr rtl="1"/>
          <a:endParaRPr lang="ar-SA"/>
        </a:p>
      </dgm:t>
    </dgm:pt>
    <dgm:pt modelId="{0EDDD912-FCC6-4654-9FA8-32088A3A21DB}" type="pres">
      <dgm:prSet presAssocID="{23FA5170-9217-4BF6-A89C-AF8E87945DF3}" presName="hierRoot3" presStyleCnt="0"/>
      <dgm:spPr/>
    </dgm:pt>
    <dgm:pt modelId="{6204618B-1324-4D94-BADD-26F36F75A1F4}" type="pres">
      <dgm:prSet presAssocID="{23FA5170-9217-4BF6-A89C-AF8E87945DF3}" presName="composite3" presStyleCnt="0"/>
      <dgm:spPr/>
    </dgm:pt>
    <dgm:pt modelId="{19C8C64A-E619-4ABC-BC29-96D03FB5E573}" type="pres">
      <dgm:prSet presAssocID="{23FA5170-9217-4BF6-A89C-AF8E87945DF3}" presName="background3" presStyleLbl="node3" presStyleIdx="1" presStyleCnt="5"/>
      <dgm:spPr/>
    </dgm:pt>
    <dgm:pt modelId="{CCA2BF62-B281-4F6C-8C67-28E00784DA2F}" type="pres">
      <dgm:prSet presAssocID="{23FA5170-9217-4BF6-A89C-AF8E87945DF3}" presName="text3" presStyleLbl="fgAcc3" presStyleIdx="1" presStyleCnt="5">
        <dgm:presLayoutVars>
          <dgm:chPref val="3"/>
        </dgm:presLayoutVars>
      </dgm:prSet>
      <dgm:spPr/>
      <dgm:t>
        <a:bodyPr/>
        <a:lstStyle/>
        <a:p>
          <a:pPr rtl="1"/>
          <a:endParaRPr lang="ar-SA"/>
        </a:p>
      </dgm:t>
    </dgm:pt>
    <dgm:pt modelId="{86D213A2-9855-401E-9EE2-95D0C3540442}" type="pres">
      <dgm:prSet presAssocID="{23FA5170-9217-4BF6-A89C-AF8E87945DF3}" presName="hierChild4" presStyleCnt="0"/>
      <dgm:spPr/>
    </dgm:pt>
    <dgm:pt modelId="{6C7758FF-26EF-4EC1-A937-383C50400A39}" type="pres">
      <dgm:prSet presAssocID="{5C8B26AB-51BE-44DD-85A2-67C8906B73D2}" presName="Name17" presStyleLbl="parChTrans1D3" presStyleIdx="2" presStyleCnt="5"/>
      <dgm:spPr/>
      <dgm:t>
        <a:bodyPr/>
        <a:lstStyle/>
        <a:p>
          <a:pPr rtl="1"/>
          <a:endParaRPr lang="ar-SA"/>
        </a:p>
      </dgm:t>
    </dgm:pt>
    <dgm:pt modelId="{50AD281F-710F-4483-90F6-F079DE2086A3}" type="pres">
      <dgm:prSet presAssocID="{60B9C0E2-198F-4037-B9A8-54E02D593B02}" presName="hierRoot3" presStyleCnt="0"/>
      <dgm:spPr/>
    </dgm:pt>
    <dgm:pt modelId="{1250C778-2F19-4B25-92AB-795EFE4F3D6B}" type="pres">
      <dgm:prSet presAssocID="{60B9C0E2-198F-4037-B9A8-54E02D593B02}" presName="composite3" presStyleCnt="0"/>
      <dgm:spPr/>
    </dgm:pt>
    <dgm:pt modelId="{6CB1B91C-CDDC-412E-8E1E-E4CA73A81D5F}" type="pres">
      <dgm:prSet presAssocID="{60B9C0E2-198F-4037-B9A8-54E02D593B02}" presName="background3" presStyleLbl="node3" presStyleIdx="2" presStyleCnt="5"/>
      <dgm:spPr/>
    </dgm:pt>
    <dgm:pt modelId="{9D80214D-21C5-414C-901F-753F79733AF3}" type="pres">
      <dgm:prSet presAssocID="{60B9C0E2-198F-4037-B9A8-54E02D593B02}" presName="text3" presStyleLbl="fgAcc3" presStyleIdx="2" presStyleCnt="5">
        <dgm:presLayoutVars>
          <dgm:chPref val="3"/>
        </dgm:presLayoutVars>
      </dgm:prSet>
      <dgm:spPr/>
      <dgm:t>
        <a:bodyPr/>
        <a:lstStyle/>
        <a:p>
          <a:pPr rtl="1"/>
          <a:endParaRPr lang="ar-SA"/>
        </a:p>
      </dgm:t>
    </dgm:pt>
    <dgm:pt modelId="{EAC592B6-E8A7-4E31-B150-4D423CB70C25}" type="pres">
      <dgm:prSet presAssocID="{60B9C0E2-198F-4037-B9A8-54E02D593B02}" presName="hierChild4" presStyleCnt="0"/>
      <dgm:spPr/>
    </dgm:pt>
    <dgm:pt modelId="{142EC93A-4933-4746-992F-C6B2338711E1}" type="pres">
      <dgm:prSet presAssocID="{561C231B-6A13-4EF6-AAA9-911A7690887B}" presName="Name17" presStyleLbl="parChTrans1D3" presStyleIdx="3" presStyleCnt="5"/>
      <dgm:spPr/>
      <dgm:t>
        <a:bodyPr/>
        <a:lstStyle/>
        <a:p>
          <a:pPr rtl="1"/>
          <a:endParaRPr lang="ar-SA"/>
        </a:p>
      </dgm:t>
    </dgm:pt>
    <dgm:pt modelId="{47997C76-2B9E-4087-AB3C-E46112A4FC01}" type="pres">
      <dgm:prSet presAssocID="{DD412E6D-5D9F-4434-B3A1-F400921D25C4}" presName="hierRoot3" presStyleCnt="0"/>
      <dgm:spPr/>
    </dgm:pt>
    <dgm:pt modelId="{399BC839-1A5E-4571-8DFE-B03D0F848A9E}" type="pres">
      <dgm:prSet presAssocID="{DD412E6D-5D9F-4434-B3A1-F400921D25C4}" presName="composite3" presStyleCnt="0"/>
      <dgm:spPr/>
    </dgm:pt>
    <dgm:pt modelId="{A59802EF-27D4-47CF-BE7C-D350F89EA387}" type="pres">
      <dgm:prSet presAssocID="{DD412E6D-5D9F-4434-B3A1-F400921D25C4}" presName="background3" presStyleLbl="node3" presStyleIdx="3" presStyleCnt="5"/>
      <dgm:spPr/>
    </dgm:pt>
    <dgm:pt modelId="{EC6CF4CA-BF25-48E7-B2A7-283B568227C8}" type="pres">
      <dgm:prSet presAssocID="{DD412E6D-5D9F-4434-B3A1-F400921D25C4}" presName="text3" presStyleLbl="fgAcc3" presStyleIdx="3" presStyleCnt="5">
        <dgm:presLayoutVars>
          <dgm:chPref val="3"/>
        </dgm:presLayoutVars>
      </dgm:prSet>
      <dgm:spPr/>
      <dgm:t>
        <a:bodyPr/>
        <a:lstStyle/>
        <a:p>
          <a:pPr rtl="1"/>
          <a:endParaRPr lang="ar-SA"/>
        </a:p>
      </dgm:t>
    </dgm:pt>
    <dgm:pt modelId="{2F541C1C-C617-422A-8459-A29DFBE1E6FD}" type="pres">
      <dgm:prSet presAssocID="{DD412E6D-5D9F-4434-B3A1-F400921D25C4}" presName="hierChild4" presStyleCnt="0"/>
      <dgm:spPr/>
    </dgm:pt>
    <dgm:pt modelId="{C4E32BB8-031D-4F9D-8BCD-7CC05D0115F3}" type="pres">
      <dgm:prSet presAssocID="{B7C4EBDB-479F-4264-B7A2-365D3EC2C6DF}" presName="Name17" presStyleLbl="parChTrans1D3" presStyleIdx="4" presStyleCnt="5"/>
      <dgm:spPr/>
      <dgm:t>
        <a:bodyPr/>
        <a:lstStyle/>
        <a:p>
          <a:pPr rtl="1"/>
          <a:endParaRPr lang="ar-SA"/>
        </a:p>
      </dgm:t>
    </dgm:pt>
    <dgm:pt modelId="{BAC49228-FD6C-4AF8-A6AF-310DB979E2CD}" type="pres">
      <dgm:prSet presAssocID="{18972C0F-3D2F-429B-9D9B-BE551549AE30}" presName="hierRoot3" presStyleCnt="0"/>
      <dgm:spPr/>
    </dgm:pt>
    <dgm:pt modelId="{6214CA09-9FF6-46C7-80CC-F9DF8B4251A2}" type="pres">
      <dgm:prSet presAssocID="{18972C0F-3D2F-429B-9D9B-BE551549AE30}" presName="composite3" presStyleCnt="0"/>
      <dgm:spPr/>
    </dgm:pt>
    <dgm:pt modelId="{BD04FA41-03E8-4F10-B00C-F6E20A2539C0}" type="pres">
      <dgm:prSet presAssocID="{18972C0F-3D2F-429B-9D9B-BE551549AE30}" presName="background3" presStyleLbl="node3" presStyleIdx="4" presStyleCnt="5"/>
      <dgm:spPr/>
    </dgm:pt>
    <dgm:pt modelId="{E2DA097A-CEB5-4D32-9179-3C32338860E2}" type="pres">
      <dgm:prSet presAssocID="{18972C0F-3D2F-429B-9D9B-BE551549AE30}" presName="text3" presStyleLbl="fgAcc3" presStyleIdx="4" presStyleCnt="5">
        <dgm:presLayoutVars>
          <dgm:chPref val="3"/>
        </dgm:presLayoutVars>
      </dgm:prSet>
      <dgm:spPr/>
      <dgm:t>
        <a:bodyPr/>
        <a:lstStyle/>
        <a:p>
          <a:pPr rtl="1"/>
          <a:endParaRPr lang="ar-SA"/>
        </a:p>
      </dgm:t>
    </dgm:pt>
    <dgm:pt modelId="{89FE8AD9-CAEA-49DD-8D01-277430D1EB5C}" type="pres">
      <dgm:prSet presAssocID="{18972C0F-3D2F-429B-9D9B-BE551549AE30}" presName="hierChild4" presStyleCnt="0"/>
      <dgm:spPr/>
    </dgm:pt>
    <dgm:pt modelId="{D61A3999-0A40-43C7-B65E-3F1CC27CDD9A}" type="pres">
      <dgm:prSet presAssocID="{B80CF82A-892F-42ED-9785-8FE086B126C2}" presName="Name10" presStyleLbl="parChTrans1D2" presStyleIdx="1" presStyleCnt="3"/>
      <dgm:spPr/>
      <dgm:t>
        <a:bodyPr/>
        <a:lstStyle/>
        <a:p>
          <a:pPr rtl="1"/>
          <a:endParaRPr lang="ar-SA"/>
        </a:p>
      </dgm:t>
    </dgm:pt>
    <dgm:pt modelId="{7BBCDC89-7C13-4C70-AF6D-B3D130496B3C}" type="pres">
      <dgm:prSet presAssocID="{5596DFC6-10D3-4103-9B13-BDFE939271FF}" presName="hierRoot2" presStyleCnt="0"/>
      <dgm:spPr/>
    </dgm:pt>
    <dgm:pt modelId="{8E4A1164-E6E0-4023-ABAE-F4DDB9D32131}" type="pres">
      <dgm:prSet presAssocID="{5596DFC6-10D3-4103-9B13-BDFE939271FF}" presName="composite2" presStyleCnt="0"/>
      <dgm:spPr/>
    </dgm:pt>
    <dgm:pt modelId="{95AEBC84-E583-49E9-957D-88C6A2574E1F}" type="pres">
      <dgm:prSet presAssocID="{5596DFC6-10D3-4103-9B13-BDFE939271FF}" presName="background2" presStyleLbl="node2" presStyleIdx="1" presStyleCnt="3"/>
      <dgm:spPr/>
    </dgm:pt>
    <dgm:pt modelId="{62D1B872-7746-48C1-9225-4F1574877EDF}" type="pres">
      <dgm:prSet presAssocID="{5596DFC6-10D3-4103-9B13-BDFE939271FF}" presName="text2" presStyleLbl="fgAcc2" presStyleIdx="1" presStyleCnt="3">
        <dgm:presLayoutVars>
          <dgm:chPref val="3"/>
        </dgm:presLayoutVars>
      </dgm:prSet>
      <dgm:spPr/>
      <dgm:t>
        <a:bodyPr/>
        <a:lstStyle/>
        <a:p>
          <a:pPr rtl="1"/>
          <a:endParaRPr lang="ar-SA"/>
        </a:p>
      </dgm:t>
    </dgm:pt>
    <dgm:pt modelId="{AACA4DFD-8D93-4FA5-B74C-2737741E4977}" type="pres">
      <dgm:prSet presAssocID="{5596DFC6-10D3-4103-9B13-BDFE939271FF}" presName="hierChild3" presStyleCnt="0"/>
      <dgm:spPr/>
    </dgm:pt>
    <dgm:pt modelId="{EDC81ACF-3C50-4E54-9A89-1DDEFA64D7A5}" type="pres">
      <dgm:prSet presAssocID="{FB57A04E-C9C9-4EAA-9328-9E87B4AC0E6A}" presName="Name10" presStyleLbl="parChTrans1D2" presStyleIdx="2" presStyleCnt="3"/>
      <dgm:spPr/>
      <dgm:t>
        <a:bodyPr/>
        <a:lstStyle/>
        <a:p>
          <a:pPr rtl="1"/>
          <a:endParaRPr lang="ar-SA"/>
        </a:p>
      </dgm:t>
    </dgm:pt>
    <dgm:pt modelId="{9775BAE5-A585-4417-A494-59913908A61E}" type="pres">
      <dgm:prSet presAssocID="{A4C37437-478E-41FA-BD41-925123B6C324}" presName="hierRoot2" presStyleCnt="0"/>
      <dgm:spPr/>
    </dgm:pt>
    <dgm:pt modelId="{3FA49276-B15E-4819-BF62-F428268AE9E5}" type="pres">
      <dgm:prSet presAssocID="{A4C37437-478E-41FA-BD41-925123B6C324}" presName="composite2" presStyleCnt="0"/>
      <dgm:spPr/>
    </dgm:pt>
    <dgm:pt modelId="{EC98DA76-9498-4F79-BD85-9E8A064CCA15}" type="pres">
      <dgm:prSet presAssocID="{A4C37437-478E-41FA-BD41-925123B6C324}" presName="background2" presStyleLbl="node2" presStyleIdx="2" presStyleCnt="3"/>
      <dgm:spPr/>
    </dgm:pt>
    <dgm:pt modelId="{B1E7B0F8-E063-4CDD-849E-6AF863559665}" type="pres">
      <dgm:prSet presAssocID="{A4C37437-478E-41FA-BD41-925123B6C324}" presName="text2" presStyleLbl="fgAcc2" presStyleIdx="2" presStyleCnt="3">
        <dgm:presLayoutVars>
          <dgm:chPref val="3"/>
        </dgm:presLayoutVars>
      </dgm:prSet>
      <dgm:spPr/>
      <dgm:t>
        <a:bodyPr/>
        <a:lstStyle/>
        <a:p>
          <a:pPr rtl="1"/>
          <a:endParaRPr lang="ar-SA"/>
        </a:p>
      </dgm:t>
    </dgm:pt>
    <dgm:pt modelId="{480552E9-A566-40A0-A4CD-4A9CE5AEE458}" type="pres">
      <dgm:prSet presAssocID="{A4C37437-478E-41FA-BD41-925123B6C324}" presName="hierChild3" presStyleCnt="0"/>
      <dgm:spPr/>
    </dgm:pt>
  </dgm:ptLst>
  <dgm:cxnLst>
    <dgm:cxn modelId="{2B34F9F6-9B9D-4F2E-AFB9-0A10CF190CA4}" srcId="{B8257EAD-7F98-42A9-8330-479A60CDE3B3}" destId="{3253BB61-D37B-4498-BB90-BE9B650AB6E2}" srcOrd="0" destOrd="0" parTransId="{D54BB4EA-EF49-43F5-92A8-8D508AE0011B}" sibTransId="{1F196CDF-ACAE-4723-A615-A4BA41C7A51F}"/>
    <dgm:cxn modelId="{1FF0B4C6-3FBD-40C6-B752-0DB668E39968}" srcId="{B8257EAD-7F98-42A9-8330-479A60CDE3B3}" destId="{18972C0F-3D2F-429B-9D9B-BE551549AE30}" srcOrd="4" destOrd="0" parTransId="{B7C4EBDB-479F-4264-B7A2-365D3EC2C6DF}" sibTransId="{9A69C197-90C9-4D10-9717-96CA96B7EB1B}"/>
    <dgm:cxn modelId="{204B67B1-856D-4C86-AD02-30B7BD3E9B57}" type="presOf" srcId="{FB57A04E-C9C9-4EAA-9328-9E87B4AC0E6A}" destId="{EDC81ACF-3C50-4E54-9A89-1DDEFA64D7A5}" srcOrd="0" destOrd="0" presId="urn:microsoft.com/office/officeart/2005/8/layout/hierarchy1"/>
    <dgm:cxn modelId="{B45A2ED3-3B73-46D5-8ACF-DB8D1BB16E27}" type="presOf" srcId="{D54BB4EA-EF49-43F5-92A8-8D508AE0011B}" destId="{A8B2D936-BF7C-4333-BB4B-706C2036D834}" srcOrd="0" destOrd="0" presId="urn:microsoft.com/office/officeart/2005/8/layout/hierarchy1"/>
    <dgm:cxn modelId="{4A64DD59-BDE5-459F-81C3-213AC065B842}" type="presOf" srcId="{B80CF82A-892F-42ED-9785-8FE086B126C2}" destId="{D61A3999-0A40-43C7-B65E-3F1CC27CDD9A}" srcOrd="0" destOrd="0" presId="urn:microsoft.com/office/officeart/2005/8/layout/hierarchy1"/>
    <dgm:cxn modelId="{E2CBEF08-131F-4833-B285-A15F4AB17A61}" srcId="{8DBABCAF-79D2-4790-AF3A-0298B3465571}" destId="{A4C37437-478E-41FA-BD41-925123B6C324}" srcOrd="2" destOrd="0" parTransId="{FB57A04E-C9C9-4EAA-9328-9E87B4AC0E6A}" sibTransId="{FBADE8CE-192B-4976-BC9D-4CB88D32BFF9}"/>
    <dgm:cxn modelId="{E8DB6EAB-9E0E-4BF9-A149-B37E639C3446}" srcId="{8DBABCAF-79D2-4790-AF3A-0298B3465571}" destId="{B8257EAD-7F98-42A9-8330-479A60CDE3B3}" srcOrd="0" destOrd="0" parTransId="{DED65216-8533-4ACB-9B97-AA3C4443629A}" sibTransId="{DE65C090-C4D1-4825-9CED-514D07D4CFF3}"/>
    <dgm:cxn modelId="{ABAA319B-5D73-40AF-88BB-F5B451C8A553}" srcId="{8DBABCAF-79D2-4790-AF3A-0298B3465571}" destId="{5596DFC6-10D3-4103-9B13-BDFE939271FF}" srcOrd="1" destOrd="0" parTransId="{B80CF82A-892F-42ED-9785-8FE086B126C2}" sibTransId="{97E6E280-7CCE-4A09-9006-993F196201F8}"/>
    <dgm:cxn modelId="{E2DFC320-B4B1-4A52-82B6-EA4F172447B3}" type="presOf" srcId="{DED65216-8533-4ACB-9B97-AA3C4443629A}" destId="{0808242C-D876-4358-9A1C-A93CA100477E}" srcOrd="0" destOrd="0" presId="urn:microsoft.com/office/officeart/2005/8/layout/hierarchy1"/>
    <dgm:cxn modelId="{7EC6E0EB-C23A-4DB3-BA5E-11D38766397B}" srcId="{B8257EAD-7F98-42A9-8330-479A60CDE3B3}" destId="{23FA5170-9217-4BF6-A89C-AF8E87945DF3}" srcOrd="1" destOrd="0" parTransId="{024B4819-C18C-48AD-8DAF-760B776F5BC7}" sibTransId="{9466D909-39EE-4ED2-89E7-5DD5D44ECD1C}"/>
    <dgm:cxn modelId="{F5AD247E-E81C-4E23-80D2-6181F6D72357}" type="presOf" srcId="{3253BB61-D37B-4498-BB90-BE9B650AB6E2}" destId="{C3526960-FB93-4AB7-9EE4-C7ABC7E57BBC}" srcOrd="0" destOrd="0" presId="urn:microsoft.com/office/officeart/2005/8/layout/hierarchy1"/>
    <dgm:cxn modelId="{C90EBF0B-ABC1-42A9-95AB-29CF77C962ED}" type="presOf" srcId="{561C231B-6A13-4EF6-AAA9-911A7690887B}" destId="{142EC93A-4933-4746-992F-C6B2338711E1}" srcOrd="0" destOrd="0" presId="urn:microsoft.com/office/officeart/2005/8/layout/hierarchy1"/>
    <dgm:cxn modelId="{2F68C1A6-5CD8-4432-908D-01593CD882BA}" type="presOf" srcId="{024B4819-C18C-48AD-8DAF-760B776F5BC7}" destId="{96D5FA19-AB45-4B09-914E-4B2C9045A368}" srcOrd="0" destOrd="0" presId="urn:microsoft.com/office/officeart/2005/8/layout/hierarchy1"/>
    <dgm:cxn modelId="{0544E8E5-387A-4E19-9675-ABEC91C9CA66}" type="presOf" srcId="{18972C0F-3D2F-429B-9D9B-BE551549AE30}" destId="{E2DA097A-CEB5-4D32-9179-3C32338860E2}" srcOrd="0" destOrd="0" presId="urn:microsoft.com/office/officeart/2005/8/layout/hierarchy1"/>
    <dgm:cxn modelId="{FE7E18EF-655E-4379-B600-B7DFD2F50C3A}" type="presOf" srcId="{B7C4EBDB-479F-4264-B7A2-365D3EC2C6DF}" destId="{C4E32BB8-031D-4F9D-8BCD-7CC05D0115F3}" srcOrd="0" destOrd="0" presId="urn:microsoft.com/office/officeart/2005/8/layout/hierarchy1"/>
    <dgm:cxn modelId="{E1F97B51-6CC1-4059-982C-A6A58700BFE6}" type="presOf" srcId="{23FA5170-9217-4BF6-A89C-AF8E87945DF3}" destId="{CCA2BF62-B281-4F6C-8C67-28E00784DA2F}" srcOrd="0" destOrd="0" presId="urn:microsoft.com/office/officeart/2005/8/layout/hierarchy1"/>
    <dgm:cxn modelId="{83DFE537-47AD-4969-A2BD-22AE9B0EEAF0}" type="presOf" srcId="{5596DFC6-10D3-4103-9B13-BDFE939271FF}" destId="{62D1B872-7746-48C1-9225-4F1574877EDF}" srcOrd="0" destOrd="0" presId="urn:microsoft.com/office/officeart/2005/8/layout/hierarchy1"/>
    <dgm:cxn modelId="{A8B77324-36E6-4242-916C-67CB2959CCE3}" type="presOf" srcId="{3B6B1CBF-C033-4C65-87E2-2804BC2B5AF0}" destId="{AC4BFABB-B582-4754-A21A-37945265AC3C}" srcOrd="0" destOrd="0" presId="urn:microsoft.com/office/officeart/2005/8/layout/hierarchy1"/>
    <dgm:cxn modelId="{9BD4B49F-DA3E-4D57-867D-D64CB5C822FB}" srcId="{B8257EAD-7F98-42A9-8330-479A60CDE3B3}" destId="{DD412E6D-5D9F-4434-B3A1-F400921D25C4}" srcOrd="3" destOrd="0" parTransId="{561C231B-6A13-4EF6-AAA9-911A7690887B}" sibTransId="{B4CC5F99-F035-4525-99A6-59A259B22096}"/>
    <dgm:cxn modelId="{CF5AE1EB-9DDC-43EC-AA88-9DD634C38F9C}" srcId="{B8257EAD-7F98-42A9-8330-479A60CDE3B3}" destId="{60B9C0E2-198F-4037-B9A8-54E02D593B02}" srcOrd="2" destOrd="0" parTransId="{5C8B26AB-51BE-44DD-85A2-67C8906B73D2}" sibTransId="{E587D123-5B3B-4DD1-8D5A-B4F04FCB6438}"/>
    <dgm:cxn modelId="{217CB172-0C6B-4258-B790-F649A402165B}" type="presOf" srcId="{5C8B26AB-51BE-44DD-85A2-67C8906B73D2}" destId="{6C7758FF-26EF-4EC1-A937-383C50400A39}" srcOrd="0" destOrd="0" presId="urn:microsoft.com/office/officeart/2005/8/layout/hierarchy1"/>
    <dgm:cxn modelId="{B56AC1F3-2CD2-4670-876C-604D49BD99F0}" type="presOf" srcId="{8DBABCAF-79D2-4790-AF3A-0298B3465571}" destId="{0629EE63-0D6A-49D0-94BB-0AF92C3E731C}" srcOrd="0" destOrd="0" presId="urn:microsoft.com/office/officeart/2005/8/layout/hierarchy1"/>
    <dgm:cxn modelId="{74A3AE36-F34A-45D9-9CED-40F9E1E71C2D}" type="presOf" srcId="{A4C37437-478E-41FA-BD41-925123B6C324}" destId="{B1E7B0F8-E063-4CDD-849E-6AF863559665}" srcOrd="0" destOrd="0" presId="urn:microsoft.com/office/officeart/2005/8/layout/hierarchy1"/>
    <dgm:cxn modelId="{BD4F9C41-7E00-4BD6-9B92-C1A3DEBBDA98}" type="presOf" srcId="{DD412E6D-5D9F-4434-B3A1-F400921D25C4}" destId="{EC6CF4CA-BF25-48E7-B2A7-283B568227C8}" srcOrd="0" destOrd="0" presId="urn:microsoft.com/office/officeart/2005/8/layout/hierarchy1"/>
    <dgm:cxn modelId="{4CEDB6CD-12EC-4C0E-8195-0214FF1104BA}" type="presOf" srcId="{B8257EAD-7F98-42A9-8330-479A60CDE3B3}" destId="{27D5D991-6505-441C-9FCB-4210A234CD67}" srcOrd="0" destOrd="0" presId="urn:microsoft.com/office/officeart/2005/8/layout/hierarchy1"/>
    <dgm:cxn modelId="{D2B9EDDB-4EED-412A-8B5E-93893B28B11F}" srcId="{3B6B1CBF-C033-4C65-87E2-2804BC2B5AF0}" destId="{8DBABCAF-79D2-4790-AF3A-0298B3465571}" srcOrd="0" destOrd="0" parTransId="{E1AC1AA8-1A29-4861-A785-3F2CFC2006EA}" sibTransId="{7708919E-255E-4334-A7A1-8F3D61BA189B}"/>
    <dgm:cxn modelId="{4DFCA11C-9F6B-4E99-B9B7-B0FC389C1BFC}" type="presOf" srcId="{60B9C0E2-198F-4037-B9A8-54E02D593B02}" destId="{9D80214D-21C5-414C-901F-753F79733AF3}" srcOrd="0" destOrd="0" presId="urn:microsoft.com/office/officeart/2005/8/layout/hierarchy1"/>
    <dgm:cxn modelId="{6ECA6CFE-1E78-4D2C-8F67-C872179166B4}" type="presParOf" srcId="{AC4BFABB-B582-4754-A21A-37945265AC3C}" destId="{4498895B-47E1-435B-97F2-D4B5A457092F}" srcOrd="0" destOrd="0" presId="urn:microsoft.com/office/officeart/2005/8/layout/hierarchy1"/>
    <dgm:cxn modelId="{0F5BC7C6-4E15-4D3B-BF0B-6E72A9B6C387}" type="presParOf" srcId="{4498895B-47E1-435B-97F2-D4B5A457092F}" destId="{324E43E2-BD8F-4A0D-A845-BDCD613EAF0B}" srcOrd="0" destOrd="0" presId="urn:microsoft.com/office/officeart/2005/8/layout/hierarchy1"/>
    <dgm:cxn modelId="{4B839B9D-5068-4721-B5C5-AA694C03C098}" type="presParOf" srcId="{324E43E2-BD8F-4A0D-A845-BDCD613EAF0B}" destId="{542C49B3-C6D5-4578-993A-FC155039C952}" srcOrd="0" destOrd="0" presId="urn:microsoft.com/office/officeart/2005/8/layout/hierarchy1"/>
    <dgm:cxn modelId="{58EC7092-BABF-4E5B-9D93-0F1599820301}" type="presParOf" srcId="{324E43E2-BD8F-4A0D-A845-BDCD613EAF0B}" destId="{0629EE63-0D6A-49D0-94BB-0AF92C3E731C}" srcOrd="1" destOrd="0" presId="urn:microsoft.com/office/officeart/2005/8/layout/hierarchy1"/>
    <dgm:cxn modelId="{1602602A-F071-4C90-8156-481F8440F6C6}" type="presParOf" srcId="{4498895B-47E1-435B-97F2-D4B5A457092F}" destId="{9DCC26AC-7B4F-425F-91D7-F7024796E3AB}" srcOrd="1" destOrd="0" presId="urn:microsoft.com/office/officeart/2005/8/layout/hierarchy1"/>
    <dgm:cxn modelId="{D1BCC384-ADD4-4C66-8306-66AEE4D287A5}" type="presParOf" srcId="{9DCC26AC-7B4F-425F-91D7-F7024796E3AB}" destId="{0808242C-D876-4358-9A1C-A93CA100477E}" srcOrd="0" destOrd="0" presId="urn:microsoft.com/office/officeart/2005/8/layout/hierarchy1"/>
    <dgm:cxn modelId="{8B6705C4-1A6D-4CE7-8EF4-395EC99AD35F}" type="presParOf" srcId="{9DCC26AC-7B4F-425F-91D7-F7024796E3AB}" destId="{804FCC66-A2C2-420D-B1BF-4EAFDA2E1F67}" srcOrd="1" destOrd="0" presId="urn:microsoft.com/office/officeart/2005/8/layout/hierarchy1"/>
    <dgm:cxn modelId="{752B49A1-7666-4F24-AEFF-0702915CC9C7}" type="presParOf" srcId="{804FCC66-A2C2-420D-B1BF-4EAFDA2E1F67}" destId="{6629CF4E-6E7E-44C6-9281-24C6F25F596A}" srcOrd="0" destOrd="0" presId="urn:microsoft.com/office/officeart/2005/8/layout/hierarchy1"/>
    <dgm:cxn modelId="{60A367FA-EDA7-4FD4-92D4-AE1C56C5F2DB}" type="presParOf" srcId="{6629CF4E-6E7E-44C6-9281-24C6F25F596A}" destId="{1155C731-D99E-443C-93EA-E498D88B2B66}" srcOrd="0" destOrd="0" presId="urn:microsoft.com/office/officeart/2005/8/layout/hierarchy1"/>
    <dgm:cxn modelId="{8CF2BDED-C944-4956-800D-7BB757AB3B53}" type="presParOf" srcId="{6629CF4E-6E7E-44C6-9281-24C6F25F596A}" destId="{27D5D991-6505-441C-9FCB-4210A234CD67}" srcOrd="1" destOrd="0" presId="urn:microsoft.com/office/officeart/2005/8/layout/hierarchy1"/>
    <dgm:cxn modelId="{22A0B437-1D3E-42F6-BB71-29954A8BBC7B}" type="presParOf" srcId="{804FCC66-A2C2-420D-B1BF-4EAFDA2E1F67}" destId="{6932EB82-DE99-490A-A701-D651FF06DD62}" srcOrd="1" destOrd="0" presId="urn:microsoft.com/office/officeart/2005/8/layout/hierarchy1"/>
    <dgm:cxn modelId="{33BD3C9E-0573-49A7-A426-5F18E2F2F09B}" type="presParOf" srcId="{6932EB82-DE99-490A-A701-D651FF06DD62}" destId="{A8B2D936-BF7C-4333-BB4B-706C2036D834}" srcOrd="0" destOrd="0" presId="urn:microsoft.com/office/officeart/2005/8/layout/hierarchy1"/>
    <dgm:cxn modelId="{249138E2-ABCC-4BC5-9F5B-6DDA9BF8575F}" type="presParOf" srcId="{6932EB82-DE99-490A-A701-D651FF06DD62}" destId="{C40D956C-E85A-4C8C-861A-B502A6ADF6B2}" srcOrd="1" destOrd="0" presId="urn:microsoft.com/office/officeart/2005/8/layout/hierarchy1"/>
    <dgm:cxn modelId="{F543648A-7555-48A0-A2F0-63501A00BCD9}" type="presParOf" srcId="{C40D956C-E85A-4C8C-861A-B502A6ADF6B2}" destId="{EC367F61-D56F-48E3-A4CF-B614CAED1EDA}" srcOrd="0" destOrd="0" presId="urn:microsoft.com/office/officeart/2005/8/layout/hierarchy1"/>
    <dgm:cxn modelId="{E3C63DD2-6553-4B79-9F81-4938288DF337}" type="presParOf" srcId="{EC367F61-D56F-48E3-A4CF-B614CAED1EDA}" destId="{AF61D51F-7CDF-4CF1-A2F3-8122208E1D7C}" srcOrd="0" destOrd="0" presId="urn:microsoft.com/office/officeart/2005/8/layout/hierarchy1"/>
    <dgm:cxn modelId="{8E7B9976-A16A-457B-8931-4D82D35A09A4}" type="presParOf" srcId="{EC367F61-D56F-48E3-A4CF-B614CAED1EDA}" destId="{C3526960-FB93-4AB7-9EE4-C7ABC7E57BBC}" srcOrd="1" destOrd="0" presId="urn:microsoft.com/office/officeart/2005/8/layout/hierarchy1"/>
    <dgm:cxn modelId="{B8EF676C-1715-419F-A250-AD96C85BB18E}" type="presParOf" srcId="{C40D956C-E85A-4C8C-861A-B502A6ADF6B2}" destId="{3AB3AD49-D4F6-49CB-9DA3-BCA3D1CDCA33}" srcOrd="1" destOrd="0" presId="urn:microsoft.com/office/officeart/2005/8/layout/hierarchy1"/>
    <dgm:cxn modelId="{35ECF190-1837-4602-B397-12A1C637A3E7}" type="presParOf" srcId="{6932EB82-DE99-490A-A701-D651FF06DD62}" destId="{96D5FA19-AB45-4B09-914E-4B2C9045A368}" srcOrd="2" destOrd="0" presId="urn:microsoft.com/office/officeart/2005/8/layout/hierarchy1"/>
    <dgm:cxn modelId="{7CB188EF-B1E6-473D-8198-822596238B0A}" type="presParOf" srcId="{6932EB82-DE99-490A-A701-D651FF06DD62}" destId="{0EDDD912-FCC6-4654-9FA8-32088A3A21DB}" srcOrd="3" destOrd="0" presId="urn:microsoft.com/office/officeart/2005/8/layout/hierarchy1"/>
    <dgm:cxn modelId="{9A7D5676-093C-4C2A-9C43-8B706B636E43}" type="presParOf" srcId="{0EDDD912-FCC6-4654-9FA8-32088A3A21DB}" destId="{6204618B-1324-4D94-BADD-26F36F75A1F4}" srcOrd="0" destOrd="0" presId="urn:microsoft.com/office/officeart/2005/8/layout/hierarchy1"/>
    <dgm:cxn modelId="{B67C4133-2232-47F7-A113-0F36197B927D}" type="presParOf" srcId="{6204618B-1324-4D94-BADD-26F36F75A1F4}" destId="{19C8C64A-E619-4ABC-BC29-96D03FB5E573}" srcOrd="0" destOrd="0" presId="urn:microsoft.com/office/officeart/2005/8/layout/hierarchy1"/>
    <dgm:cxn modelId="{06E98EB1-6D5E-483D-BC4E-BE71A83ABEDE}" type="presParOf" srcId="{6204618B-1324-4D94-BADD-26F36F75A1F4}" destId="{CCA2BF62-B281-4F6C-8C67-28E00784DA2F}" srcOrd="1" destOrd="0" presId="urn:microsoft.com/office/officeart/2005/8/layout/hierarchy1"/>
    <dgm:cxn modelId="{3C188776-389E-4D76-9610-205B427E4B49}" type="presParOf" srcId="{0EDDD912-FCC6-4654-9FA8-32088A3A21DB}" destId="{86D213A2-9855-401E-9EE2-95D0C3540442}" srcOrd="1" destOrd="0" presId="urn:microsoft.com/office/officeart/2005/8/layout/hierarchy1"/>
    <dgm:cxn modelId="{A5C4E947-B655-47B2-B1DC-2DFC46E2FFF3}" type="presParOf" srcId="{6932EB82-DE99-490A-A701-D651FF06DD62}" destId="{6C7758FF-26EF-4EC1-A937-383C50400A39}" srcOrd="4" destOrd="0" presId="urn:microsoft.com/office/officeart/2005/8/layout/hierarchy1"/>
    <dgm:cxn modelId="{A190C0F4-8A4C-404B-9CFD-F14AFBE76808}" type="presParOf" srcId="{6932EB82-DE99-490A-A701-D651FF06DD62}" destId="{50AD281F-710F-4483-90F6-F079DE2086A3}" srcOrd="5" destOrd="0" presId="urn:microsoft.com/office/officeart/2005/8/layout/hierarchy1"/>
    <dgm:cxn modelId="{153D100E-4ADB-4B0B-B859-914D3B34C900}" type="presParOf" srcId="{50AD281F-710F-4483-90F6-F079DE2086A3}" destId="{1250C778-2F19-4B25-92AB-795EFE4F3D6B}" srcOrd="0" destOrd="0" presId="urn:microsoft.com/office/officeart/2005/8/layout/hierarchy1"/>
    <dgm:cxn modelId="{76E366B3-0179-4ACD-B772-98130DFEE6C7}" type="presParOf" srcId="{1250C778-2F19-4B25-92AB-795EFE4F3D6B}" destId="{6CB1B91C-CDDC-412E-8E1E-E4CA73A81D5F}" srcOrd="0" destOrd="0" presId="urn:microsoft.com/office/officeart/2005/8/layout/hierarchy1"/>
    <dgm:cxn modelId="{41A49A07-C69E-4DA3-89B3-28F9B02AED64}" type="presParOf" srcId="{1250C778-2F19-4B25-92AB-795EFE4F3D6B}" destId="{9D80214D-21C5-414C-901F-753F79733AF3}" srcOrd="1" destOrd="0" presId="urn:microsoft.com/office/officeart/2005/8/layout/hierarchy1"/>
    <dgm:cxn modelId="{C99A2E99-29A7-4216-AF50-72F8E10619F6}" type="presParOf" srcId="{50AD281F-710F-4483-90F6-F079DE2086A3}" destId="{EAC592B6-E8A7-4E31-B150-4D423CB70C25}" srcOrd="1" destOrd="0" presId="urn:microsoft.com/office/officeart/2005/8/layout/hierarchy1"/>
    <dgm:cxn modelId="{4D8CA296-6CDE-43F5-8B2E-B1F1C7C03C54}" type="presParOf" srcId="{6932EB82-DE99-490A-A701-D651FF06DD62}" destId="{142EC93A-4933-4746-992F-C6B2338711E1}" srcOrd="6" destOrd="0" presId="urn:microsoft.com/office/officeart/2005/8/layout/hierarchy1"/>
    <dgm:cxn modelId="{820D02D8-A79D-4BA1-9361-02C1C6EB96E4}" type="presParOf" srcId="{6932EB82-DE99-490A-A701-D651FF06DD62}" destId="{47997C76-2B9E-4087-AB3C-E46112A4FC01}" srcOrd="7" destOrd="0" presId="urn:microsoft.com/office/officeart/2005/8/layout/hierarchy1"/>
    <dgm:cxn modelId="{45EAC348-23BB-4DB1-A151-957DF3FDFF46}" type="presParOf" srcId="{47997C76-2B9E-4087-AB3C-E46112A4FC01}" destId="{399BC839-1A5E-4571-8DFE-B03D0F848A9E}" srcOrd="0" destOrd="0" presId="urn:microsoft.com/office/officeart/2005/8/layout/hierarchy1"/>
    <dgm:cxn modelId="{EB354A42-AD16-4D64-8B6D-6E07E873AF16}" type="presParOf" srcId="{399BC839-1A5E-4571-8DFE-B03D0F848A9E}" destId="{A59802EF-27D4-47CF-BE7C-D350F89EA387}" srcOrd="0" destOrd="0" presId="urn:microsoft.com/office/officeart/2005/8/layout/hierarchy1"/>
    <dgm:cxn modelId="{C8539D27-02B2-4203-93F2-72D9342B5627}" type="presParOf" srcId="{399BC839-1A5E-4571-8DFE-B03D0F848A9E}" destId="{EC6CF4CA-BF25-48E7-B2A7-283B568227C8}" srcOrd="1" destOrd="0" presId="urn:microsoft.com/office/officeart/2005/8/layout/hierarchy1"/>
    <dgm:cxn modelId="{F094B785-FF57-435D-B595-070926CB06E9}" type="presParOf" srcId="{47997C76-2B9E-4087-AB3C-E46112A4FC01}" destId="{2F541C1C-C617-422A-8459-A29DFBE1E6FD}" srcOrd="1" destOrd="0" presId="urn:microsoft.com/office/officeart/2005/8/layout/hierarchy1"/>
    <dgm:cxn modelId="{2817229B-3AA5-4E6C-B67D-C39667257CE2}" type="presParOf" srcId="{6932EB82-DE99-490A-A701-D651FF06DD62}" destId="{C4E32BB8-031D-4F9D-8BCD-7CC05D0115F3}" srcOrd="8" destOrd="0" presId="urn:microsoft.com/office/officeart/2005/8/layout/hierarchy1"/>
    <dgm:cxn modelId="{16097EB2-E7E7-4340-99A5-803AE1CABB28}" type="presParOf" srcId="{6932EB82-DE99-490A-A701-D651FF06DD62}" destId="{BAC49228-FD6C-4AF8-A6AF-310DB979E2CD}" srcOrd="9" destOrd="0" presId="urn:microsoft.com/office/officeart/2005/8/layout/hierarchy1"/>
    <dgm:cxn modelId="{8C5FA224-2369-4952-8534-179CEDC68037}" type="presParOf" srcId="{BAC49228-FD6C-4AF8-A6AF-310DB979E2CD}" destId="{6214CA09-9FF6-46C7-80CC-F9DF8B4251A2}" srcOrd="0" destOrd="0" presId="urn:microsoft.com/office/officeart/2005/8/layout/hierarchy1"/>
    <dgm:cxn modelId="{D8526145-1F61-423A-A61F-0C43F7557F7D}" type="presParOf" srcId="{6214CA09-9FF6-46C7-80CC-F9DF8B4251A2}" destId="{BD04FA41-03E8-4F10-B00C-F6E20A2539C0}" srcOrd="0" destOrd="0" presId="urn:microsoft.com/office/officeart/2005/8/layout/hierarchy1"/>
    <dgm:cxn modelId="{FA6C462A-0AF4-43DD-9421-0FFAC04AC72F}" type="presParOf" srcId="{6214CA09-9FF6-46C7-80CC-F9DF8B4251A2}" destId="{E2DA097A-CEB5-4D32-9179-3C32338860E2}" srcOrd="1" destOrd="0" presId="urn:microsoft.com/office/officeart/2005/8/layout/hierarchy1"/>
    <dgm:cxn modelId="{C12FAF41-6BDD-400E-8D22-B03F37F73E3B}" type="presParOf" srcId="{BAC49228-FD6C-4AF8-A6AF-310DB979E2CD}" destId="{89FE8AD9-CAEA-49DD-8D01-277430D1EB5C}" srcOrd="1" destOrd="0" presId="urn:microsoft.com/office/officeart/2005/8/layout/hierarchy1"/>
    <dgm:cxn modelId="{731F2A62-0069-469C-9413-42C393D5834C}" type="presParOf" srcId="{9DCC26AC-7B4F-425F-91D7-F7024796E3AB}" destId="{D61A3999-0A40-43C7-B65E-3F1CC27CDD9A}" srcOrd="2" destOrd="0" presId="urn:microsoft.com/office/officeart/2005/8/layout/hierarchy1"/>
    <dgm:cxn modelId="{D2375100-7AA2-4853-9E83-C31F69AAA875}" type="presParOf" srcId="{9DCC26AC-7B4F-425F-91D7-F7024796E3AB}" destId="{7BBCDC89-7C13-4C70-AF6D-B3D130496B3C}" srcOrd="3" destOrd="0" presId="urn:microsoft.com/office/officeart/2005/8/layout/hierarchy1"/>
    <dgm:cxn modelId="{F321791E-77FC-4420-A9D8-75F1DB36052E}" type="presParOf" srcId="{7BBCDC89-7C13-4C70-AF6D-B3D130496B3C}" destId="{8E4A1164-E6E0-4023-ABAE-F4DDB9D32131}" srcOrd="0" destOrd="0" presId="urn:microsoft.com/office/officeart/2005/8/layout/hierarchy1"/>
    <dgm:cxn modelId="{C2FCD81E-FB62-4FC5-8EF6-D7AFF019BC1E}" type="presParOf" srcId="{8E4A1164-E6E0-4023-ABAE-F4DDB9D32131}" destId="{95AEBC84-E583-49E9-957D-88C6A2574E1F}" srcOrd="0" destOrd="0" presId="urn:microsoft.com/office/officeart/2005/8/layout/hierarchy1"/>
    <dgm:cxn modelId="{9AD1A74B-CEE7-4683-863F-E0B6B55BAC76}" type="presParOf" srcId="{8E4A1164-E6E0-4023-ABAE-F4DDB9D32131}" destId="{62D1B872-7746-48C1-9225-4F1574877EDF}" srcOrd="1" destOrd="0" presId="urn:microsoft.com/office/officeart/2005/8/layout/hierarchy1"/>
    <dgm:cxn modelId="{2BA27143-3F7E-47EA-8C80-DC606C39D135}" type="presParOf" srcId="{7BBCDC89-7C13-4C70-AF6D-B3D130496B3C}" destId="{AACA4DFD-8D93-4FA5-B74C-2737741E4977}" srcOrd="1" destOrd="0" presId="urn:microsoft.com/office/officeart/2005/8/layout/hierarchy1"/>
    <dgm:cxn modelId="{13FDF111-5555-4E0A-A0D7-C73D94D8ED59}" type="presParOf" srcId="{9DCC26AC-7B4F-425F-91D7-F7024796E3AB}" destId="{EDC81ACF-3C50-4E54-9A89-1DDEFA64D7A5}" srcOrd="4" destOrd="0" presId="urn:microsoft.com/office/officeart/2005/8/layout/hierarchy1"/>
    <dgm:cxn modelId="{D21226F0-F070-43FB-A492-DCC1D761BED6}" type="presParOf" srcId="{9DCC26AC-7B4F-425F-91D7-F7024796E3AB}" destId="{9775BAE5-A585-4417-A494-59913908A61E}" srcOrd="5" destOrd="0" presId="urn:microsoft.com/office/officeart/2005/8/layout/hierarchy1"/>
    <dgm:cxn modelId="{44ABDF40-B4B7-4FF9-896C-33EE4D01D65D}" type="presParOf" srcId="{9775BAE5-A585-4417-A494-59913908A61E}" destId="{3FA49276-B15E-4819-BF62-F428268AE9E5}" srcOrd="0" destOrd="0" presId="urn:microsoft.com/office/officeart/2005/8/layout/hierarchy1"/>
    <dgm:cxn modelId="{50764D19-4593-4E45-AFE0-8504373FBBC7}" type="presParOf" srcId="{3FA49276-B15E-4819-BF62-F428268AE9E5}" destId="{EC98DA76-9498-4F79-BD85-9E8A064CCA15}" srcOrd="0" destOrd="0" presId="urn:microsoft.com/office/officeart/2005/8/layout/hierarchy1"/>
    <dgm:cxn modelId="{41283915-6152-4019-B2E9-849F403A4485}" type="presParOf" srcId="{3FA49276-B15E-4819-BF62-F428268AE9E5}" destId="{B1E7B0F8-E063-4CDD-849E-6AF863559665}" srcOrd="1" destOrd="0" presId="urn:microsoft.com/office/officeart/2005/8/layout/hierarchy1"/>
    <dgm:cxn modelId="{23B3128A-33C3-4CDE-9380-99DA6BF804B2}" type="presParOf" srcId="{9775BAE5-A585-4417-A494-59913908A61E}" destId="{480552E9-A566-40A0-A4CD-4A9CE5AEE458}" srcOrd="1" destOrd="0" presId="urn:microsoft.com/office/officeart/2005/8/layout/hierarchy1"/>
  </dgm:cxnLst>
  <dgm:bg>
    <a:solidFill>
      <a:schemeClr val="accent3">
        <a:lumMod val="40000"/>
        <a:lumOff val="6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6B1CBF-C033-4C65-87E2-2804BC2B5AF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8DBABCAF-79D2-4790-AF3A-0298B3465571}">
      <dgm:prSet phldrT="[نص]" custT="1"/>
      <dgm:spPr/>
      <dgm:t>
        <a:bodyPr/>
        <a:lstStyle/>
        <a:p>
          <a:pPr rtl="1"/>
          <a:r>
            <a:rPr lang="ar-SA" sz="1800" b="1" dirty="0" smtClean="0"/>
            <a:t>المدير</a:t>
          </a:r>
          <a:endParaRPr lang="ar-SA" sz="1800" b="1" dirty="0"/>
        </a:p>
      </dgm:t>
    </dgm:pt>
    <dgm:pt modelId="{E1AC1AA8-1A29-4861-A785-3F2CFC2006EA}" type="parTrans" cxnId="{D2B9EDDB-4EED-412A-8B5E-93893B28B11F}">
      <dgm:prSet/>
      <dgm:spPr/>
      <dgm:t>
        <a:bodyPr/>
        <a:lstStyle/>
        <a:p>
          <a:pPr rtl="1"/>
          <a:endParaRPr lang="ar-SA" sz="1800" b="1"/>
        </a:p>
      </dgm:t>
    </dgm:pt>
    <dgm:pt modelId="{7708919E-255E-4334-A7A1-8F3D61BA189B}" type="sibTrans" cxnId="{D2B9EDDB-4EED-412A-8B5E-93893B28B11F}">
      <dgm:prSet/>
      <dgm:spPr/>
      <dgm:t>
        <a:bodyPr/>
        <a:lstStyle/>
        <a:p>
          <a:pPr rtl="1"/>
          <a:endParaRPr lang="ar-SA" sz="1800" b="1"/>
        </a:p>
      </dgm:t>
    </dgm:pt>
    <dgm:pt modelId="{18972C0F-3D2F-429B-9D9B-BE551549AE30}">
      <dgm:prSet phldrT="[نص]" custT="1"/>
      <dgm:spPr/>
      <dgm:t>
        <a:bodyPr/>
        <a:lstStyle/>
        <a:p>
          <a:pPr rtl="1"/>
          <a:r>
            <a:rPr lang="ar-SA" sz="1800" b="1" dirty="0" smtClean="0"/>
            <a:t>مدير المنتجات</a:t>
          </a:r>
          <a:endParaRPr lang="ar-SA" sz="1800" b="1" dirty="0"/>
        </a:p>
      </dgm:t>
    </dgm:pt>
    <dgm:pt modelId="{B7C4EBDB-479F-4264-B7A2-365D3EC2C6DF}" type="parTrans" cxnId="{1FF0B4C6-3FBD-40C6-B752-0DB668E39968}">
      <dgm:prSet/>
      <dgm:spPr/>
      <dgm:t>
        <a:bodyPr/>
        <a:lstStyle/>
        <a:p>
          <a:pPr rtl="1"/>
          <a:endParaRPr lang="ar-SA" sz="1800" b="1"/>
        </a:p>
      </dgm:t>
    </dgm:pt>
    <dgm:pt modelId="{9A69C197-90C9-4D10-9717-96CA96B7EB1B}" type="sibTrans" cxnId="{1FF0B4C6-3FBD-40C6-B752-0DB668E39968}">
      <dgm:prSet/>
      <dgm:spPr/>
      <dgm:t>
        <a:bodyPr/>
        <a:lstStyle/>
        <a:p>
          <a:pPr rtl="1"/>
          <a:endParaRPr lang="ar-SA" sz="1800" b="1"/>
        </a:p>
      </dgm:t>
    </dgm:pt>
    <dgm:pt modelId="{DD412E6D-5D9F-4434-B3A1-F400921D25C4}">
      <dgm:prSet phldrT="[نص]" custT="1"/>
      <dgm:spPr/>
      <dgm:t>
        <a:bodyPr/>
        <a:lstStyle/>
        <a:p>
          <a:pPr rtl="1"/>
          <a:r>
            <a:rPr lang="ar-SA" sz="1800" b="1" dirty="0" smtClean="0"/>
            <a:t>التوزيع</a:t>
          </a:r>
          <a:endParaRPr lang="ar-SA" sz="1800" b="1" dirty="0"/>
        </a:p>
      </dgm:t>
    </dgm:pt>
    <dgm:pt modelId="{B4CC5F99-F035-4525-99A6-59A259B22096}" type="sibTrans" cxnId="{9BD4B49F-DA3E-4D57-867D-D64CB5C822FB}">
      <dgm:prSet/>
      <dgm:spPr/>
      <dgm:t>
        <a:bodyPr/>
        <a:lstStyle/>
        <a:p>
          <a:pPr rtl="1"/>
          <a:endParaRPr lang="ar-SA" sz="1800" b="1"/>
        </a:p>
      </dgm:t>
    </dgm:pt>
    <dgm:pt modelId="{561C231B-6A13-4EF6-AAA9-911A7690887B}" type="parTrans" cxnId="{9BD4B49F-DA3E-4D57-867D-D64CB5C822FB}">
      <dgm:prSet/>
      <dgm:spPr/>
      <dgm:t>
        <a:bodyPr/>
        <a:lstStyle/>
        <a:p>
          <a:pPr rtl="1"/>
          <a:endParaRPr lang="ar-SA" sz="1800" b="1"/>
        </a:p>
      </dgm:t>
    </dgm:pt>
    <dgm:pt modelId="{3253BB61-D37B-4498-BB90-BE9B650AB6E2}">
      <dgm:prSet phldrT="[نص]" custT="1"/>
      <dgm:spPr/>
      <dgm:t>
        <a:bodyPr/>
        <a:lstStyle/>
        <a:p>
          <a:pPr rtl="1"/>
          <a:r>
            <a:rPr lang="ar-SA" sz="1800" b="1" dirty="0" smtClean="0"/>
            <a:t>المبيعات</a:t>
          </a:r>
          <a:endParaRPr lang="ar-SA" sz="1800" b="1" dirty="0"/>
        </a:p>
      </dgm:t>
    </dgm:pt>
    <dgm:pt modelId="{1F196CDF-ACAE-4723-A615-A4BA41C7A51F}" type="sibTrans" cxnId="{2B34F9F6-9B9D-4F2E-AFB9-0A10CF190CA4}">
      <dgm:prSet/>
      <dgm:spPr/>
      <dgm:t>
        <a:bodyPr/>
        <a:lstStyle/>
        <a:p>
          <a:pPr rtl="1"/>
          <a:endParaRPr lang="ar-SA" sz="1800" b="1"/>
        </a:p>
      </dgm:t>
    </dgm:pt>
    <dgm:pt modelId="{D54BB4EA-EF49-43F5-92A8-8D508AE0011B}" type="parTrans" cxnId="{2B34F9F6-9B9D-4F2E-AFB9-0A10CF190CA4}">
      <dgm:prSet/>
      <dgm:spPr/>
      <dgm:t>
        <a:bodyPr/>
        <a:lstStyle/>
        <a:p>
          <a:pPr rtl="1"/>
          <a:endParaRPr lang="ar-SA" sz="1800" b="1"/>
        </a:p>
      </dgm:t>
    </dgm:pt>
    <dgm:pt modelId="{B8257EAD-7F98-42A9-8330-479A60CDE3B3}">
      <dgm:prSet phldrT="[نص]" custT="1"/>
      <dgm:spPr/>
      <dgm:t>
        <a:bodyPr/>
        <a:lstStyle/>
        <a:p>
          <a:pPr rtl="1"/>
          <a:r>
            <a:rPr lang="ar-SA" sz="1800" b="1" dirty="0" smtClean="0"/>
            <a:t>نائب المدير</a:t>
          </a:r>
        </a:p>
        <a:p>
          <a:pPr rtl="1"/>
          <a:r>
            <a:rPr lang="ar-SA" sz="1800" b="1" dirty="0" smtClean="0"/>
            <a:t>للتسويق</a:t>
          </a:r>
          <a:endParaRPr lang="ar-SA" sz="1800" b="1" dirty="0"/>
        </a:p>
      </dgm:t>
    </dgm:pt>
    <dgm:pt modelId="{DE65C090-C4D1-4825-9CED-514D07D4CFF3}" type="sibTrans" cxnId="{E8DB6EAB-9E0E-4BF9-A149-B37E639C3446}">
      <dgm:prSet/>
      <dgm:spPr/>
      <dgm:t>
        <a:bodyPr/>
        <a:lstStyle/>
        <a:p>
          <a:pPr rtl="1"/>
          <a:endParaRPr lang="ar-SA" sz="1800" b="1"/>
        </a:p>
      </dgm:t>
    </dgm:pt>
    <dgm:pt modelId="{DED65216-8533-4ACB-9B97-AA3C4443629A}" type="parTrans" cxnId="{E8DB6EAB-9E0E-4BF9-A149-B37E639C3446}">
      <dgm:prSet/>
      <dgm:spPr/>
      <dgm:t>
        <a:bodyPr/>
        <a:lstStyle/>
        <a:p>
          <a:pPr rtl="1"/>
          <a:endParaRPr lang="ar-SA" sz="1800" b="1"/>
        </a:p>
      </dgm:t>
    </dgm:pt>
    <dgm:pt modelId="{85EA73FA-D3A8-4C76-9C79-6985FA70CC8D}">
      <dgm:prSet phldrT="[نص]" custT="1"/>
      <dgm:spPr/>
      <dgm:t>
        <a:bodyPr/>
        <a:lstStyle/>
        <a:p>
          <a:pPr rtl="1"/>
          <a:r>
            <a:rPr lang="ar-SA" sz="1800" b="1" dirty="0" smtClean="0"/>
            <a:t>تطوير المنتجات</a:t>
          </a:r>
          <a:endParaRPr lang="ar-SA" sz="1800" b="1" dirty="0"/>
        </a:p>
      </dgm:t>
    </dgm:pt>
    <dgm:pt modelId="{FF3D1AE3-566E-457A-B9BC-83FBE614CC4B}" type="parTrans" cxnId="{371AE188-3018-4984-8371-26E90CBB0292}">
      <dgm:prSet/>
      <dgm:spPr/>
      <dgm:t>
        <a:bodyPr/>
        <a:lstStyle/>
        <a:p>
          <a:pPr rtl="1"/>
          <a:endParaRPr lang="ar-SA" sz="1800" b="1"/>
        </a:p>
      </dgm:t>
    </dgm:pt>
    <dgm:pt modelId="{8605E99A-C62E-41D2-827E-D81522E81713}" type="sibTrans" cxnId="{371AE188-3018-4984-8371-26E90CBB0292}">
      <dgm:prSet/>
      <dgm:spPr/>
      <dgm:t>
        <a:bodyPr/>
        <a:lstStyle/>
        <a:p>
          <a:pPr rtl="1"/>
          <a:endParaRPr lang="ar-SA" sz="1800" b="1"/>
        </a:p>
      </dgm:t>
    </dgm:pt>
    <dgm:pt modelId="{B772527D-9930-42B8-BDCE-98A4C7BD3E23}">
      <dgm:prSet phldrT="[نص]" custT="1"/>
      <dgm:spPr/>
      <dgm:t>
        <a:bodyPr/>
        <a:lstStyle/>
        <a:p>
          <a:pPr rtl="1"/>
          <a:r>
            <a:rPr lang="ar-SA" sz="1800" b="1" dirty="0" smtClean="0"/>
            <a:t>بحوث التسويق</a:t>
          </a:r>
          <a:endParaRPr lang="ar-SA" sz="1800" b="1" dirty="0"/>
        </a:p>
      </dgm:t>
    </dgm:pt>
    <dgm:pt modelId="{ADD6278C-C607-4667-B3C2-D97D7E8266D7}" type="parTrans" cxnId="{5CFEEBCC-159D-4770-8951-9EEE017FD133}">
      <dgm:prSet/>
      <dgm:spPr/>
      <dgm:t>
        <a:bodyPr/>
        <a:lstStyle/>
        <a:p>
          <a:pPr rtl="1"/>
          <a:endParaRPr lang="ar-SA" sz="1800" b="1"/>
        </a:p>
      </dgm:t>
    </dgm:pt>
    <dgm:pt modelId="{0CC9D426-F905-467A-B2FD-FAE3C8C9BFCA}" type="sibTrans" cxnId="{5CFEEBCC-159D-4770-8951-9EEE017FD133}">
      <dgm:prSet/>
      <dgm:spPr/>
      <dgm:t>
        <a:bodyPr/>
        <a:lstStyle/>
        <a:p>
          <a:pPr rtl="1"/>
          <a:endParaRPr lang="ar-SA" sz="1800" b="1"/>
        </a:p>
      </dgm:t>
    </dgm:pt>
    <dgm:pt modelId="{D01F1978-E0D8-436E-9401-5621832C80A9}">
      <dgm:prSet phldrT="[نص]" custT="1"/>
      <dgm:spPr/>
      <dgm:t>
        <a:bodyPr/>
        <a:lstStyle/>
        <a:p>
          <a:pPr rtl="1"/>
          <a:r>
            <a:rPr lang="ar-SA" sz="1800" b="1" dirty="0" smtClean="0"/>
            <a:t>الإعلان وتنشيط المبيعات</a:t>
          </a:r>
          <a:endParaRPr lang="ar-SA" sz="1800" b="1" dirty="0"/>
        </a:p>
      </dgm:t>
    </dgm:pt>
    <dgm:pt modelId="{88557560-010F-41B9-BAEB-759414647F98}" type="parTrans" cxnId="{CACB8FA9-B229-4FAB-88C4-A9765AFCF7BE}">
      <dgm:prSet/>
      <dgm:spPr/>
      <dgm:t>
        <a:bodyPr/>
        <a:lstStyle/>
        <a:p>
          <a:pPr rtl="1"/>
          <a:endParaRPr lang="ar-SA" sz="1800" b="1"/>
        </a:p>
      </dgm:t>
    </dgm:pt>
    <dgm:pt modelId="{769B369B-D59F-4182-B332-20538D1A423A}" type="sibTrans" cxnId="{CACB8FA9-B229-4FAB-88C4-A9765AFCF7BE}">
      <dgm:prSet/>
      <dgm:spPr/>
      <dgm:t>
        <a:bodyPr/>
        <a:lstStyle/>
        <a:p>
          <a:pPr rtl="1"/>
          <a:endParaRPr lang="ar-SA" sz="1800" b="1"/>
        </a:p>
      </dgm:t>
    </dgm:pt>
    <dgm:pt modelId="{6D844645-368A-4208-9F4D-C160B2D21760}">
      <dgm:prSet phldrT="[نص]" custT="1"/>
      <dgm:spPr/>
      <dgm:t>
        <a:bodyPr/>
        <a:lstStyle/>
        <a:p>
          <a:pPr rtl="1"/>
          <a:r>
            <a:rPr lang="ar-SA" sz="1800" b="1" dirty="0" smtClean="0"/>
            <a:t>الخدمات</a:t>
          </a:r>
          <a:endParaRPr lang="ar-SA" sz="1800" b="1" dirty="0"/>
        </a:p>
      </dgm:t>
    </dgm:pt>
    <dgm:pt modelId="{CD58DE8F-E164-4164-95A3-54F5F0D432E9}" type="parTrans" cxnId="{A94732F9-E97B-4430-A1DD-6D8467BDCBF2}">
      <dgm:prSet/>
      <dgm:spPr/>
      <dgm:t>
        <a:bodyPr/>
        <a:lstStyle/>
        <a:p>
          <a:pPr rtl="1"/>
          <a:endParaRPr lang="ar-SA" sz="1800" b="1"/>
        </a:p>
      </dgm:t>
    </dgm:pt>
    <dgm:pt modelId="{73F861C3-650D-4C0A-869C-F57E8A2C8832}" type="sibTrans" cxnId="{A94732F9-E97B-4430-A1DD-6D8467BDCBF2}">
      <dgm:prSet/>
      <dgm:spPr/>
      <dgm:t>
        <a:bodyPr/>
        <a:lstStyle/>
        <a:p>
          <a:pPr rtl="1"/>
          <a:endParaRPr lang="ar-SA" sz="1800" b="1"/>
        </a:p>
      </dgm:t>
    </dgm:pt>
    <dgm:pt modelId="{B18719C6-FDE9-4875-AA96-B643623E9F1F}">
      <dgm:prSet phldrT="[نص]"/>
      <dgm:spPr/>
      <dgm:t>
        <a:bodyPr/>
        <a:lstStyle/>
        <a:p>
          <a:pPr rtl="1"/>
          <a:r>
            <a:rPr lang="ar-SA" b="1" dirty="0" smtClean="0"/>
            <a:t>مدير إنتاج ج</a:t>
          </a:r>
          <a:endParaRPr lang="ar-SA" b="1" dirty="0"/>
        </a:p>
      </dgm:t>
    </dgm:pt>
    <dgm:pt modelId="{8AD85CCD-F1C9-473C-93A2-0226E2A8047D}" type="parTrans" cxnId="{DF7B0B6E-FFBA-446E-9708-1CFBE7B58B20}">
      <dgm:prSet/>
      <dgm:spPr/>
      <dgm:t>
        <a:bodyPr/>
        <a:lstStyle/>
        <a:p>
          <a:pPr rtl="1"/>
          <a:endParaRPr lang="ar-SA"/>
        </a:p>
      </dgm:t>
    </dgm:pt>
    <dgm:pt modelId="{BDC83420-39F8-434B-8916-75DA6F60CB58}" type="sibTrans" cxnId="{DF7B0B6E-FFBA-446E-9708-1CFBE7B58B20}">
      <dgm:prSet/>
      <dgm:spPr/>
      <dgm:t>
        <a:bodyPr/>
        <a:lstStyle/>
        <a:p>
          <a:pPr rtl="1"/>
          <a:endParaRPr lang="ar-SA"/>
        </a:p>
      </dgm:t>
    </dgm:pt>
    <dgm:pt modelId="{CB1EEDA0-9662-4B2B-8CE7-6B97FBAD962E}">
      <dgm:prSet phldrT="[نص]"/>
      <dgm:spPr/>
      <dgm:t>
        <a:bodyPr/>
        <a:lstStyle/>
        <a:p>
          <a:pPr rtl="1"/>
          <a:r>
            <a:rPr lang="ar-SA" b="1" dirty="0" smtClean="0"/>
            <a:t>مدير إنتاج ا</a:t>
          </a:r>
          <a:endParaRPr lang="ar-SA" b="1" dirty="0"/>
        </a:p>
      </dgm:t>
    </dgm:pt>
    <dgm:pt modelId="{210F897C-0C20-4C26-B57C-F1E9A8E819B4}" type="parTrans" cxnId="{A4D663C2-857D-413A-8AE2-143DC9D54A3C}">
      <dgm:prSet/>
      <dgm:spPr/>
      <dgm:t>
        <a:bodyPr/>
        <a:lstStyle/>
        <a:p>
          <a:pPr rtl="1"/>
          <a:endParaRPr lang="ar-SA"/>
        </a:p>
      </dgm:t>
    </dgm:pt>
    <dgm:pt modelId="{A063A4FA-D0CE-4186-9CBD-760351A8505A}" type="sibTrans" cxnId="{A4D663C2-857D-413A-8AE2-143DC9D54A3C}">
      <dgm:prSet/>
      <dgm:spPr/>
      <dgm:t>
        <a:bodyPr/>
        <a:lstStyle/>
        <a:p>
          <a:pPr rtl="1"/>
          <a:endParaRPr lang="ar-SA"/>
        </a:p>
      </dgm:t>
    </dgm:pt>
    <dgm:pt modelId="{F2FE2033-5A64-4E39-A3B3-B8A623DF0D32}">
      <dgm:prSet phldrT="[نص]"/>
      <dgm:spPr/>
      <dgm:t>
        <a:bodyPr/>
        <a:lstStyle/>
        <a:p>
          <a:pPr rtl="1"/>
          <a:r>
            <a:rPr lang="ar-SA" b="1" dirty="0" smtClean="0"/>
            <a:t>مدير إنتاج ب</a:t>
          </a:r>
          <a:endParaRPr lang="ar-SA" b="1" dirty="0"/>
        </a:p>
      </dgm:t>
    </dgm:pt>
    <dgm:pt modelId="{004C462A-78CD-4ADA-B02E-331A5EACF1C4}" type="parTrans" cxnId="{A10F1925-C353-41F8-918A-B14A7C63F424}">
      <dgm:prSet/>
      <dgm:spPr/>
      <dgm:t>
        <a:bodyPr/>
        <a:lstStyle/>
        <a:p>
          <a:pPr rtl="1"/>
          <a:endParaRPr lang="ar-SA"/>
        </a:p>
      </dgm:t>
    </dgm:pt>
    <dgm:pt modelId="{10095060-D67B-4505-9F76-C09C90004CE2}" type="sibTrans" cxnId="{A10F1925-C353-41F8-918A-B14A7C63F424}">
      <dgm:prSet/>
      <dgm:spPr/>
      <dgm:t>
        <a:bodyPr/>
        <a:lstStyle/>
        <a:p>
          <a:pPr rtl="1"/>
          <a:endParaRPr lang="ar-SA"/>
        </a:p>
      </dgm:t>
    </dgm:pt>
    <dgm:pt modelId="{AC4BFABB-B582-4754-A21A-37945265AC3C}" type="pres">
      <dgm:prSet presAssocID="{3B6B1CBF-C033-4C65-87E2-2804BC2B5AF0}" presName="hierChild1" presStyleCnt="0">
        <dgm:presLayoutVars>
          <dgm:chPref val="1"/>
          <dgm:dir/>
          <dgm:animOne val="branch"/>
          <dgm:animLvl val="lvl"/>
          <dgm:resizeHandles/>
        </dgm:presLayoutVars>
      </dgm:prSet>
      <dgm:spPr/>
      <dgm:t>
        <a:bodyPr/>
        <a:lstStyle/>
        <a:p>
          <a:pPr rtl="1"/>
          <a:endParaRPr lang="ar-SA"/>
        </a:p>
      </dgm:t>
    </dgm:pt>
    <dgm:pt modelId="{4498895B-47E1-435B-97F2-D4B5A457092F}" type="pres">
      <dgm:prSet presAssocID="{8DBABCAF-79D2-4790-AF3A-0298B3465571}" presName="hierRoot1" presStyleCnt="0"/>
      <dgm:spPr/>
    </dgm:pt>
    <dgm:pt modelId="{324E43E2-BD8F-4A0D-A845-BDCD613EAF0B}" type="pres">
      <dgm:prSet presAssocID="{8DBABCAF-79D2-4790-AF3A-0298B3465571}" presName="composite" presStyleCnt="0"/>
      <dgm:spPr/>
    </dgm:pt>
    <dgm:pt modelId="{542C49B3-C6D5-4578-993A-FC155039C952}" type="pres">
      <dgm:prSet presAssocID="{8DBABCAF-79D2-4790-AF3A-0298B3465571}" presName="background" presStyleLbl="node0" presStyleIdx="0" presStyleCnt="4"/>
      <dgm:spPr/>
    </dgm:pt>
    <dgm:pt modelId="{0629EE63-0D6A-49D0-94BB-0AF92C3E731C}" type="pres">
      <dgm:prSet presAssocID="{8DBABCAF-79D2-4790-AF3A-0298B3465571}" presName="text" presStyleLbl="fgAcc0" presStyleIdx="0" presStyleCnt="4">
        <dgm:presLayoutVars>
          <dgm:chPref val="3"/>
        </dgm:presLayoutVars>
      </dgm:prSet>
      <dgm:spPr/>
      <dgm:t>
        <a:bodyPr/>
        <a:lstStyle/>
        <a:p>
          <a:pPr rtl="1"/>
          <a:endParaRPr lang="ar-SA"/>
        </a:p>
      </dgm:t>
    </dgm:pt>
    <dgm:pt modelId="{9DCC26AC-7B4F-425F-91D7-F7024796E3AB}" type="pres">
      <dgm:prSet presAssocID="{8DBABCAF-79D2-4790-AF3A-0298B3465571}" presName="hierChild2" presStyleCnt="0"/>
      <dgm:spPr/>
    </dgm:pt>
    <dgm:pt modelId="{0808242C-D876-4358-9A1C-A93CA100477E}" type="pres">
      <dgm:prSet presAssocID="{DED65216-8533-4ACB-9B97-AA3C4443629A}" presName="Name10" presStyleLbl="parChTrans1D2" presStyleIdx="0" presStyleCnt="1"/>
      <dgm:spPr/>
      <dgm:t>
        <a:bodyPr/>
        <a:lstStyle/>
        <a:p>
          <a:pPr rtl="1"/>
          <a:endParaRPr lang="ar-SA"/>
        </a:p>
      </dgm:t>
    </dgm:pt>
    <dgm:pt modelId="{804FCC66-A2C2-420D-B1BF-4EAFDA2E1F67}" type="pres">
      <dgm:prSet presAssocID="{B8257EAD-7F98-42A9-8330-479A60CDE3B3}" presName="hierRoot2" presStyleCnt="0"/>
      <dgm:spPr/>
    </dgm:pt>
    <dgm:pt modelId="{6629CF4E-6E7E-44C6-9281-24C6F25F596A}" type="pres">
      <dgm:prSet presAssocID="{B8257EAD-7F98-42A9-8330-479A60CDE3B3}" presName="composite2" presStyleCnt="0"/>
      <dgm:spPr/>
    </dgm:pt>
    <dgm:pt modelId="{1155C731-D99E-443C-93EA-E498D88B2B66}" type="pres">
      <dgm:prSet presAssocID="{B8257EAD-7F98-42A9-8330-479A60CDE3B3}" presName="background2" presStyleLbl="node2" presStyleIdx="0" presStyleCnt="1"/>
      <dgm:spPr/>
    </dgm:pt>
    <dgm:pt modelId="{27D5D991-6505-441C-9FCB-4210A234CD67}" type="pres">
      <dgm:prSet presAssocID="{B8257EAD-7F98-42A9-8330-479A60CDE3B3}" presName="text2" presStyleLbl="fgAcc2" presStyleIdx="0" presStyleCnt="1" custScaleX="212051">
        <dgm:presLayoutVars>
          <dgm:chPref val="3"/>
        </dgm:presLayoutVars>
      </dgm:prSet>
      <dgm:spPr/>
      <dgm:t>
        <a:bodyPr/>
        <a:lstStyle/>
        <a:p>
          <a:pPr rtl="1"/>
          <a:endParaRPr lang="ar-SA"/>
        </a:p>
      </dgm:t>
    </dgm:pt>
    <dgm:pt modelId="{6932EB82-DE99-490A-A701-D651FF06DD62}" type="pres">
      <dgm:prSet presAssocID="{B8257EAD-7F98-42A9-8330-479A60CDE3B3}" presName="hierChild3" presStyleCnt="0"/>
      <dgm:spPr/>
    </dgm:pt>
    <dgm:pt modelId="{A8B2D936-BF7C-4333-BB4B-706C2036D834}" type="pres">
      <dgm:prSet presAssocID="{D54BB4EA-EF49-43F5-92A8-8D508AE0011B}" presName="Name17" presStyleLbl="parChTrans1D3" presStyleIdx="0" presStyleCnt="7"/>
      <dgm:spPr/>
      <dgm:t>
        <a:bodyPr/>
        <a:lstStyle/>
        <a:p>
          <a:pPr rtl="1"/>
          <a:endParaRPr lang="ar-SA"/>
        </a:p>
      </dgm:t>
    </dgm:pt>
    <dgm:pt modelId="{C40D956C-E85A-4C8C-861A-B502A6ADF6B2}" type="pres">
      <dgm:prSet presAssocID="{3253BB61-D37B-4498-BB90-BE9B650AB6E2}" presName="hierRoot3" presStyleCnt="0"/>
      <dgm:spPr/>
    </dgm:pt>
    <dgm:pt modelId="{EC367F61-D56F-48E3-A4CF-B614CAED1EDA}" type="pres">
      <dgm:prSet presAssocID="{3253BB61-D37B-4498-BB90-BE9B650AB6E2}" presName="composite3" presStyleCnt="0"/>
      <dgm:spPr/>
    </dgm:pt>
    <dgm:pt modelId="{AF61D51F-7CDF-4CF1-A2F3-8122208E1D7C}" type="pres">
      <dgm:prSet presAssocID="{3253BB61-D37B-4498-BB90-BE9B650AB6E2}" presName="background3" presStyleLbl="node3" presStyleIdx="0" presStyleCnt="7"/>
      <dgm:spPr/>
    </dgm:pt>
    <dgm:pt modelId="{C3526960-FB93-4AB7-9EE4-C7ABC7E57BBC}" type="pres">
      <dgm:prSet presAssocID="{3253BB61-D37B-4498-BB90-BE9B650AB6E2}" presName="text3" presStyleLbl="fgAcc3" presStyleIdx="0" presStyleCnt="7">
        <dgm:presLayoutVars>
          <dgm:chPref val="3"/>
        </dgm:presLayoutVars>
      </dgm:prSet>
      <dgm:spPr/>
      <dgm:t>
        <a:bodyPr/>
        <a:lstStyle/>
        <a:p>
          <a:pPr rtl="1"/>
          <a:endParaRPr lang="ar-SA"/>
        </a:p>
      </dgm:t>
    </dgm:pt>
    <dgm:pt modelId="{3AB3AD49-D4F6-49CB-9DA3-BCA3D1CDCA33}" type="pres">
      <dgm:prSet presAssocID="{3253BB61-D37B-4498-BB90-BE9B650AB6E2}" presName="hierChild4" presStyleCnt="0"/>
      <dgm:spPr/>
    </dgm:pt>
    <dgm:pt modelId="{566CDC40-5770-44BE-812D-EB316DA18DAE}" type="pres">
      <dgm:prSet presAssocID="{CD58DE8F-E164-4164-95A3-54F5F0D432E9}" presName="Name17" presStyleLbl="parChTrans1D3" presStyleIdx="1" presStyleCnt="7"/>
      <dgm:spPr/>
      <dgm:t>
        <a:bodyPr/>
        <a:lstStyle/>
        <a:p>
          <a:pPr rtl="1"/>
          <a:endParaRPr lang="ar-SA"/>
        </a:p>
      </dgm:t>
    </dgm:pt>
    <dgm:pt modelId="{6A29D78D-14DE-4F52-89B9-7BE7FB62900F}" type="pres">
      <dgm:prSet presAssocID="{6D844645-368A-4208-9F4D-C160B2D21760}" presName="hierRoot3" presStyleCnt="0"/>
      <dgm:spPr/>
    </dgm:pt>
    <dgm:pt modelId="{5C4BAA9D-7448-46A3-8241-8D0CD4900EE8}" type="pres">
      <dgm:prSet presAssocID="{6D844645-368A-4208-9F4D-C160B2D21760}" presName="composite3" presStyleCnt="0"/>
      <dgm:spPr/>
    </dgm:pt>
    <dgm:pt modelId="{A319D184-4D1A-4A82-BD50-DF40FA30BD8A}" type="pres">
      <dgm:prSet presAssocID="{6D844645-368A-4208-9F4D-C160B2D21760}" presName="background3" presStyleLbl="node3" presStyleIdx="1" presStyleCnt="7"/>
      <dgm:spPr/>
    </dgm:pt>
    <dgm:pt modelId="{542E9424-1E2E-4FF2-B622-64571AA497B5}" type="pres">
      <dgm:prSet presAssocID="{6D844645-368A-4208-9F4D-C160B2D21760}" presName="text3" presStyleLbl="fgAcc3" presStyleIdx="1" presStyleCnt="7">
        <dgm:presLayoutVars>
          <dgm:chPref val="3"/>
        </dgm:presLayoutVars>
      </dgm:prSet>
      <dgm:spPr/>
      <dgm:t>
        <a:bodyPr/>
        <a:lstStyle/>
        <a:p>
          <a:pPr rtl="1"/>
          <a:endParaRPr lang="ar-SA"/>
        </a:p>
      </dgm:t>
    </dgm:pt>
    <dgm:pt modelId="{9AB73069-1469-4007-87E4-1BB6B9884AD2}" type="pres">
      <dgm:prSet presAssocID="{6D844645-368A-4208-9F4D-C160B2D21760}" presName="hierChild4" presStyleCnt="0"/>
      <dgm:spPr/>
    </dgm:pt>
    <dgm:pt modelId="{56B910B5-CB8F-465C-BB66-9DD7F5A198A5}" type="pres">
      <dgm:prSet presAssocID="{88557560-010F-41B9-BAEB-759414647F98}" presName="Name17" presStyleLbl="parChTrans1D3" presStyleIdx="2" presStyleCnt="7"/>
      <dgm:spPr/>
      <dgm:t>
        <a:bodyPr/>
        <a:lstStyle/>
        <a:p>
          <a:pPr rtl="1"/>
          <a:endParaRPr lang="ar-SA"/>
        </a:p>
      </dgm:t>
    </dgm:pt>
    <dgm:pt modelId="{53AA715E-B1C1-4E1B-94DB-DA990AD0839A}" type="pres">
      <dgm:prSet presAssocID="{D01F1978-E0D8-436E-9401-5621832C80A9}" presName="hierRoot3" presStyleCnt="0"/>
      <dgm:spPr/>
    </dgm:pt>
    <dgm:pt modelId="{88B36FE3-993F-4B6C-A561-FA9A031E10F4}" type="pres">
      <dgm:prSet presAssocID="{D01F1978-E0D8-436E-9401-5621832C80A9}" presName="composite3" presStyleCnt="0"/>
      <dgm:spPr/>
    </dgm:pt>
    <dgm:pt modelId="{FBA60581-70CD-4A5B-AC25-7DDCA2A414BF}" type="pres">
      <dgm:prSet presAssocID="{D01F1978-E0D8-436E-9401-5621832C80A9}" presName="background3" presStyleLbl="node3" presStyleIdx="2" presStyleCnt="7"/>
      <dgm:spPr/>
    </dgm:pt>
    <dgm:pt modelId="{3BFB4A36-3AF4-4F0D-95CA-84D2498491F5}" type="pres">
      <dgm:prSet presAssocID="{D01F1978-E0D8-436E-9401-5621832C80A9}" presName="text3" presStyleLbl="fgAcc3" presStyleIdx="2" presStyleCnt="7" custScaleX="202643">
        <dgm:presLayoutVars>
          <dgm:chPref val="3"/>
        </dgm:presLayoutVars>
      </dgm:prSet>
      <dgm:spPr/>
      <dgm:t>
        <a:bodyPr/>
        <a:lstStyle/>
        <a:p>
          <a:pPr rtl="1"/>
          <a:endParaRPr lang="ar-SA"/>
        </a:p>
      </dgm:t>
    </dgm:pt>
    <dgm:pt modelId="{D9FC0B7A-FF42-492C-AEE0-6A76A53C7F4F}" type="pres">
      <dgm:prSet presAssocID="{D01F1978-E0D8-436E-9401-5621832C80A9}" presName="hierChild4" presStyleCnt="0"/>
      <dgm:spPr/>
    </dgm:pt>
    <dgm:pt modelId="{142EC93A-4933-4746-992F-C6B2338711E1}" type="pres">
      <dgm:prSet presAssocID="{561C231B-6A13-4EF6-AAA9-911A7690887B}" presName="Name17" presStyleLbl="parChTrans1D3" presStyleIdx="3" presStyleCnt="7"/>
      <dgm:spPr/>
      <dgm:t>
        <a:bodyPr/>
        <a:lstStyle/>
        <a:p>
          <a:pPr rtl="1"/>
          <a:endParaRPr lang="ar-SA"/>
        </a:p>
      </dgm:t>
    </dgm:pt>
    <dgm:pt modelId="{47997C76-2B9E-4087-AB3C-E46112A4FC01}" type="pres">
      <dgm:prSet presAssocID="{DD412E6D-5D9F-4434-B3A1-F400921D25C4}" presName="hierRoot3" presStyleCnt="0"/>
      <dgm:spPr/>
    </dgm:pt>
    <dgm:pt modelId="{399BC839-1A5E-4571-8DFE-B03D0F848A9E}" type="pres">
      <dgm:prSet presAssocID="{DD412E6D-5D9F-4434-B3A1-F400921D25C4}" presName="composite3" presStyleCnt="0"/>
      <dgm:spPr/>
    </dgm:pt>
    <dgm:pt modelId="{A59802EF-27D4-47CF-BE7C-D350F89EA387}" type="pres">
      <dgm:prSet presAssocID="{DD412E6D-5D9F-4434-B3A1-F400921D25C4}" presName="background3" presStyleLbl="node3" presStyleIdx="3" presStyleCnt="7"/>
      <dgm:spPr/>
    </dgm:pt>
    <dgm:pt modelId="{EC6CF4CA-BF25-48E7-B2A7-283B568227C8}" type="pres">
      <dgm:prSet presAssocID="{DD412E6D-5D9F-4434-B3A1-F400921D25C4}" presName="text3" presStyleLbl="fgAcc3" presStyleIdx="3" presStyleCnt="7">
        <dgm:presLayoutVars>
          <dgm:chPref val="3"/>
        </dgm:presLayoutVars>
      </dgm:prSet>
      <dgm:spPr/>
      <dgm:t>
        <a:bodyPr/>
        <a:lstStyle/>
        <a:p>
          <a:pPr rtl="1"/>
          <a:endParaRPr lang="ar-SA"/>
        </a:p>
      </dgm:t>
    </dgm:pt>
    <dgm:pt modelId="{2F541C1C-C617-422A-8459-A29DFBE1E6FD}" type="pres">
      <dgm:prSet presAssocID="{DD412E6D-5D9F-4434-B3A1-F400921D25C4}" presName="hierChild4" presStyleCnt="0"/>
      <dgm:spPr/>
    </dgm:pt>
    <dgm:pt modelId="{C4E32BB8-031D-4F9D-8BCD-7CC05D0115F3}" type="pres">
      <dgm:prSet presAssocID="{B7C4EBDB-479F-4264-B7A2-365D3EC2C6DF}" presName="Name17" presStyleLbl="parChTrans1D3" presStyleIdx="4" presStyleCnt="7"/>
      <dgm:spPr/>
      <dgm:t>
        <a:bodyPr/>
        <a:lstStyle/>
        <a:p>
          <a:pPr rtl="1"/>
          <a:endParaRPr lang="ar-SA"/>
        </a:p>
      </dgm:t>
    </dgm:pt>
    <dgm:pt modelId="{BAC49228-FD6C-4AF8-A6AF-310DB979E2CD}" type="pres">
      <dgm:prSet presAssocID="{18972C0F-3D2F-429B-9D9B-BE551549AE30}" presName="hierRoot3" presStyleCnt="0"/>
      <dgm:spPr/>
    </dgm:pt>
    <dgm:pt modelId="{6214CA09-9FF6-46C7-80CC-F9DF8B4251A2}" type="pres">
      <dgm:prSet presAssocID="{18972C0F-3D2F-429B-9D9B-BE551549AE30}" presName="composite3" presStyleCnt="0"/>
      <dgm:spPr/>
    </dgm:pt>
    <dgm:pt modelId="{BD04FA41-03E8-4F10-B00C-F6E20A2539C0}" type="pres">
      <dgm:prSet presAssocID="{18972C0F-3D2F-429B-9D9B-BE551549AE30}" presName="background3" presStyleLbl="node3" presStyleIdx="4" presStyleCnt="7"/>
      <dgm:spPr/>
    </dgm:pt>
    <dgm:pt modelId="{E2DA097A-CEB5-4D32-9179-3C32338860E2}" type="pres">
      <dgm:prSet presAssocID="{18972C0F-3D2F-429B-9D9B-BE551549AE30}" presName="text3" presStyleLbl="fgAcc3" presStyleIdx="4" presStyleCnt="7" custScaleX="169944">
        <dgm:presLayoutVars>
          <dgm:chPref val="3"/>
        </dgm:presLayoutVars>
      </dgm:prSet>
      <dgm:spPr/>
      <dgm:t>
        <a:bodyPr/>
        <a:lstStyle/>
        <a:p>
          <a:pPr rtl="1"/>
          <a:endParaRPr lang="ar-SA"/>
        </a:p>
      </dgm:t>
    </dgm:pt>
    <dgm:pt modelId="{89FE8AD9-CAEA-49DD-8D01-277430D1EB5C}" type="pres">
      <dgm:prSet presAssocID="{18972C0F-3D2F-429B-9D9B-BE551549AE30}" presName="hierChild4" presStyleCnt="0"/>
      <dgm:spPr/>
    </dgm:pt>
    <dgm:pt modelId="{8E2EFCF9-8D1F-4E36-A2D0-BB7AE771E487}" type="pres">
      <dgm:prSet presAssocID="{FF3D1AE3-566E-457A-B9BC-83FBE614CC4B}" presName="Name17" presStyleLbl="parChTrans1D3" presStyleIdx="5" presStyleCnt="7"/>
      <dgm:spPr/>
      <dgm:t>
        <a:bodyPr/>
        <a:lstStyle/>
        <a:p>
          <a:pPr rtl="1"/>
          <a:endParaRPr lang="ar-SA"/>
        </a:p>
      </dgm:t>
    </dgm:pt>
    <dgm:pt modelId="{ADA7503B-897D-49ED-B1EF-1E41DF012CE2}" type="pres">
      <dgm:prSet presAssocID="{85EA73FA-D3A8-4C76-9C79-6985FA70CC8D}" presName="hierRoot3" presStyleCnt="0"/>
      <dgm:spPr/>
    </dgm:pt>
    <dgm:pt modelId="{A35A20C6-BE2E-4C02-9BFD-B7BD6A7F24D3}" type="pres">
      <dgm:prSet presAssocID="{85EA73FA-D3A8-4C76-9C79-6985FA70CC8D}" presName="composite3" presStyleCnt="0"/>
      <dgm:spPr/>
    </dgm:pt>
    <dgm:pt modelId="{832877AF-0ED9-4EE8-9FD4-711372B8652D}" type="pres">
      <dgm:prSet presAssocID="{85EA73FA-D3A8-4C76-9C79-6985FA70CC8D}" presName="background3" presStyleLbl="node3" presStyleIdx="5" presStyleCnt="7"/>
      <dgm:spPr/>
    </dgm:pt>
    <dgm:pt modelId="{D1ED0A43-3B78-43F9-B960-BEFBF82E5363}" type="pres">
      <dgm:prSet presAssocID="{85EA73FA-D3A8-4C76-9C79-6985FA70CC8D}" presName="text3" presStyleLbl="fgAcc3" presStyleIdx="5" presStyleCnt="7" custScaleX="134485">
        <dgm:presLayoutVars>
          <dgm:chPref val="3"/>
        </dgm:presLayoutVars>
      </dgm:prSet>
      <dgm:spPr/>
      <dgm:t>
        <a:bodyPr/>
        <a:lstStyle/>
        <a:p>
          <a:pPr rtl="1"/>
          <a:endParaRPr lang="ar-SA"/>
        </a:p>
      </dgm:t>
    </dgm:pt>
    <dgm:pt modelId="{81C65658-AEBD-452B-9F19-9614575F6271}" type="pres">
      <dgm:prSet presAssocID="{85EA73FA-D3A8-4C76-9C79-6985FA70CC8D}" presName="hierChild4" presStyleCnt="0"/>
      <dgm:spPr/>
    </dgm:pt>
    <dgm:pt modelId="{9F29F5D7-EFAA-4BF5-8724-3983EADCC9E9}" type="pres">
      <dgm:prSet presAssocID="{ADD6278C-C607-4667-B3C2-D97D7E8266D7}" presName="Name17" presStyleLbl="parChTrans1D3" presStyleIdx="6" presStyleCnt="7"/>
      <dgm:spPr/>
      <dgm:t>
        <a:bodyPr/>
        <a:lstStyle/>
        <a:p>
          <a:pPr rtl="1"/>
          <a:endParaRPr lang="ar-SA"/>
        </a:p>
      </dgm:t>
    </dgm:pt>
    <dgm:pt modelId="{85ED3368-1CA9-46AF-8788-332EE3A828EB}" type="pres">
      <dgm:prSet presAssocID="{B772527D-9930-42B8-BDCE-98A4C7BD3E23}" presName="hierRoot3" presStyleCnt="0"/>
      <dgm:spPr/>
    </dgm:pt>
    <dgm:pt modelId="{484D5CE6-A841-45BC-95B7-FD3A5D08B095}" type="pres">
      <dgm:prSet presAssocID="{B772527D-9930-42B8-BDCE-98A4C7BD3E23}" presName="composite3" presStyleCnt="0"/>
      <dgm:spPr/>
    </dgm:pt>
    <dgm:pt modelId="{F662BE8E-22AC-48EF-9F28-AFA1070EE554}" type="pres">
      <dgm:prSet presAssocID="{B772527D-9930-42B8-BDCE-98A4C7BD3E23}" presName="background3" presStyleLbl="node3" presStyleIdx="6" presStyleCnt="7"/>
      <dgm:spPr/>
    </dgm:pt>
    <dgm:pt modelId="{E11BC06F-F0E0-42A9-B07D-81C175E82E6B}" type="pres">
      <dgm:prSet presAssocID="{B772527D-9930-42B8-BDCE-98A4C7BD3E23}" presName="text3" presStyleLbl="fgAcc3" presStyleIdx="6" presStyleCnt="7" custScaleX="208078">
        <dgm:presLayoutVars>
          <dgm:chPref val="3"/>
        </dgm:presLayoutVars>
      </dgm:prSet>
      <dgm:spPr/>
      <dgm:t>
        <a:bodyPr/>
        <a:lstStyle/>
        <a:p>
          <a:pPr rtl="1"/>
          <a:endParaRPr lang="ar-SA"/>
        </a:p>
      </dgm:t>
    </dgm:pt>
    <dgm:pt modelId="{A7ED4BCA-1252-41E8-BB2E-DB15EAB0C0C9}" type="pres">
      <dgm:prSet presAssocID="{B772527D-9930-42B8-BDCE-98A4C7BD3E23}" presName="hierChild4" presStyleCnt="0"/>
      <dgm:spPr/>
    </dgm:pt>
    <dgm:pt modelId="{721C60EE-F32A-4C24-8776-F063CBF46FF3}" type="pres">
      <dgm:prSet presAssocID="{B18719C6-FDE9-4875-AA96-B643623E9F1F}" presName="hierRoot1" presStyleCnt="0"/>
      <dgm:spPr/>
    </dgm:pt>
    <dgm:pt modelId="{B76B7574-AEFE-49AB-9D15-3D1DF5946D49}" type="pres">
      <dgm:prSet presAssocID="{B18719C6-FDE9-4875-AA96-B643623E9F1F}" presName="composite" presStyleCnt="0"/>
      <dgm:spPr/>
    </dgm:pt>
    <dgm:pt modelId="{C376881B-C7CD-4B4E-845F-2A9CC242C786}" type="pres">
      <dgm:prSet presAssocID="{B18719C6-FDE9-4875-AA96-B643623E9F1F}" presName="background" presStyleLbl="node0" presStyleIdx="1" presStyleCnt="4"/>
      <dgm:spPr/>
    </dgm:pt>
    <dgm:pt modelId="{30520555-CE29-43BB-A552-0C00FE139F05}" type="pres">
      <dgm:prSet presAssocID="{B18719C6-FDE9-4875-AA96-B643623E9F1F}" presName="text" presStyleLbl="fgAcc0" presStyleIdx="1" presStyleCnt="4" custScaleX="233782" custLinFactY="200000" custLinFactNeighborX="-76526" custLinFactNeighborY="253491">
        <dgm:presLayoutVars>
          <dgm:chPref val="3"/>
        </dgm:presLayoutVars>
      </dgm:prSet>
      <dgm:spPr/>
      <dgm:t>
        <a:bodyPr/>
        <a:lstStyle/>
        <a:p>
          <a:pPr rtl="1"/>
          <a:endParaRPr lang="ar-SA"/>
        </a:p>
      </dgm:t>
    </dgm:pt>
    <dgm:pt modelId="{F5A65CCE-1E43-44D6-8812-C617162B50C9}" type="pres">
      <dgm:prSet presAssocID="{B18719C6-FDE9-4875-AA96-B643623E9F1F}" presName="hierChild2" presStyleCnt="0"/>
      <dgm:spPr/>
    </dgm:pt>
    <dgm:pt modelId="{F592F404-E355-4FF8-8CCC-52ADCA5168F1}" type="pres">
      <dgm:prSet presAssocID="{F2FE2033-5A64-4E39-A3B3-B8A623DF0D32}" presName="hierRoot1" presStyleCnt="0"/>
      <dgm:spPr/>
    </dgm:pt>
    <dgm:pt modelId="{39D85F61-5985-49A6-812D-80376DAABB46}" type="pres">
      <dgm:prSet presAssocID="{F2FE2033-5A64-4E39-A3B3-B8A623DF0D32}" presName="composite" presStyleCnt="0"/>
      <dgm:spPr/>
    </dgm:pt>
    <dgm:pt modelId="{9BF9C202-1144-4E43-9064-16DCB208F3FB}" type="pres">
      <dgm:prSet presAssocID="{F2FE2033-5A64-4E39-A3B3-B8A623DF0D32}" presName="background" presStyleLbl="node0" presStyleIdx="2" presStyleCnt="4"/>
      <dgm:spPr/>
    </dgm:pt>
    <dgm:pt modelId="{5B2D4CBE-7623-437D-9F92-A2A23A93CEAC}" type="pres">
      <dgm:prSet presAssocID="{F2FE2033-5A64-4E39-A3B3-B8A623DF0D32}" presName="text" presStyleLbl="fgAcc0" presStyleIdx="2" presStyleCnt="4" custScaleX="149984" custLinFactY="200000" custLinFactNeighborX="-8439" custLinFactNeighborY="244097">
        <dgm:presLayoutVars>
          <dgm:chPref val="3"/>
        </dgm:presLayoutVars>
      </dgm:prSet>
      <dgm:spPr/>
      <dgm:t>
        <a:bodyPr/>
        <a:lstStyle/>
        <a:p>
          <a:pPr rtl="1"/>
          <a:endParaRPr lang="ar-SA"/>
        </a:p>
      </dgm:t>
    </dgm:pt>
    <dgm:pt modelId="{FC9C7BDD-E2DF-457E-B770-39D5F6A2913E}" type="pres">
      <dgm:prSet presAssocID="{F2FE2033-5A64-4E39-A3B3-B8A623DF0D32}" presName="hierChild2" presStyleCnt="0"/>
      <dgm:spPr/>
    </dgm:pt>
    <dgm:pt modelId="{3C148AA4-C53C-4830-AE6F-5880AA68BA15}" type="pres">
      <dgm:prSet presAssocID="{CB1EEDA0-9662-4B2B-8CE7-6B97FBAD962E}" presName="hierRoot1" presStyleCnt="0"/>
      <dgm:spPr/>
    </dgm:pt>
    <dgm:pt modelId="{260247DA-5A17-4057-977C-A05540473ACF}" type="pres">
      <dgm:prSet presAssocID="{CB1EEDA0-9662-4B2B-8CE7-6B97FBAD962E}" presName="composite" presStyleCnt="0"/>
      <dgm:spPr/>
    </dgm:pt>
    <dgm:pt modelId="{16A3CF1E-BFF7-4905-9BCB-CF5EACCA7B92}" type="pres">
      <dgm:prSet presAssocID="{CB1EEDA0-9662-4B2B-8CE7-6B97FBAD962E}" presName="background" presStyleLbl="node0" presStyleIdx="3" presStyleCnt="4"/>
      <dgm:spPr/>
    </dgm:pt>
    <dgm:pt modelId="{2978E4EA-29FC-4DAF-B2A0-FD429DE813FC}" type="pres">
      <dgm:prSet presAssocID="{CB1EEDA0-9662-4B2B-8CE7-6B97FBAD962E}" presName="text" presStyleLbl="fgAcc0" presStyleIdx="3" presStyleCnt="4" custScaleX="131254" custLinFactY="200000" custLinFactNeighborX="2476" custLinFactNeighborY="242172">
        <dgm:presLayoutVars>
          <dgm:chPref val="3"/>
        </dgm:presLayoutVars>
      </dgm:prSet>
      <dgm:spPr/>
      <dgm:t>
        <a:bodyPr/>
        <a:lstStyle/>
        <a:p>
          <a:pPr rtl="1"/>
          <a:endParaRPr lang="ar-SA"/>
        </a:p>
      </dgm:t>
    </dgm:pt>
    <dgm:pt modelId="{9B67FE82-4F1B-4D5F-AA04-2870ED0C57FE}" type="pres">
      <dgm:prSet presAssocID="{CB1EEDA0-9662-4B2B-8CE7-6B97FBAD962E}" presName="hierChild2" presStyleCnt="0"/>
      <dgm:spPr/>
    </dgm:pt>
  </dgm:ptLst>
  <dgm:cxnLst>
    <dgm:cxn modelId="{371AE188-3018-4984-8371-26E90CBB0292}" srcId="{B8257EAD-7F98-42A9-8330-479A60CDE3B3}" destId="{85EA73FA-D3A8-4C76-9C79-6985FA70CC8D}" srcOrd="5" destOrd="0" parTransId="{FF3D1AE3-566E-457A-B9BC-83FBE614CC4B}" sibTransId="{8605E99A-C62E-41D2-827E-D81522E81713}"/>
    <dgm:cxn modelId="{8E82AB2F-3E09-4F8A-B482-33091545BD7B}" type="presOf" srcId="{85EA73FA-D3A8-4C76-9C79-6985FA70CC8D}" destId="{D1ED0A43-3B78-43F9-B960-BEFBF82E5363}" srcOrd="0" destOrd="0" presId="urn:microsoft.com/office/officeart/2005/8/layout/hierarchy1"/>
    <dgm:cxn modelId="{7DDBFAB3-A2D5-43C3-8D6C-3C7BFFA79DDE}" type="presOf" srcId="{8DBABCAF-79D2-4790-AF3A-0298B3465571}" destId="{0629EE63-0D6A-49D0-94BB-0AF92C3E731C}" srcOrd="0" destOrd="0" presId="urn:microsoft.com/office/officeart/2005/8/layout/hierarchy1"/>
    <dgm:cxn modelId="{5CFEEBCC-159D-4770-8951-9EEE017FD133}" srcId="{B8257EAD-7F98-42A9-8330-479A60CDE3B3}" destId="{B772527D-9930-42B8-BDCE-98A4C7BD3E23}" srcOrd="6" destOrd="0" parTransId="{ADD6278C-C607-4667-B3C2-D97D7E8266D7}" sibTransId="{0CC9D426-F905-467A-B2FD-FAE3C8C9BFCA}"/>
    <dgm:cxn modelId="{B119265B-7C36-4B3A-A618-6240C187F1D5}" type="presOf" srcId="{DED65216-8533-4ACB-9B97-AA3C4443629A}" destId="{0808242C-D876-4358-9A1C-A93CA100477E}" srcOrd="0" destOrd="0" presId="urn:microsoft.com/office/officeart/2005/8/layout/hierarchy1"/>
    <dgm:cxn modelId="{A10F1925-C353-41F8-918A-B14A7C63F424}" srcId="{3B6B1CBF-C033-4C65-87E2-2804BC2B5AF0}" destId="{F2FE2033-5A64-4E39-A3B3-B8A623DF0D32}" srcOrd="2" destOrd="0" parTransId="{004C462A-78CD-4ADA-B02E-331A5EACF1C4}" sibTransId="{10095060-D67B-4505-9F76-C09C90004CE2}"/>
    <dgm:cxn modelId="{A4D663C2-857D-413A-8AE2-143DC9D54A3C}" srcId="{3B6B1CBF-C033-4C65-87E2-2804BC2B5AF0}" destId="{CB1EEDA0-9662-4B2B-8CE7-6B97FBAD962E}" srcOrd="3" destOrd="0" parTransId="{210F897C-0C20-4C26-B57C-F1E9A8E819B4}" sibTransId="{A063A4FA-D0CE-4186-9CBD-760351A8505A}"/>
    <dgm:cxn modelId="{7219545C-036D-4C32-99CC-D405863743AF}" type="presOf" srcId="{DD412E6D-5D9F-4434-B3A1-F400921D25C4}" destId="{EC6CF4CA-BF25-48E7-B2A7-283B568227C8}" srcOrd="0" destOrd="0" presId="urn:microsoft.com/office/officeart/2005/8/layout/hierarchy1"/>
    <dgm:cxn modelId="{EFFE71A4-C24F-47DC-A2FC-91EB76E46535}" type="presOf" srcId="{B7C4EBDB-479F-4264-B7A2-365D3EC2C6DF}" destId="{C4E32BB8-031D-4F9D-8BCD-7CC05D0115F3}" srcOrd="0" destOrd="0" presId="urn:microsoft.com/office/officeart/2005/8/layout/hierarchy1"/>
    <dgm:cxn modelId="{DF7B0B6E-FFBA-446E-9708-1CFBE7B58B20}" srcId="{3B6B1CBF-C033-4C65-87E2-2804BC2B5AF0}" destId="{B18719C6-FDE9-4875-AA96-B643623E9F1F}" srcOrd="1" destOrd="0" parTransId="{8AD85CCD-F1C9-473C-93A2-0226E2A8047D}" sibTransId="{BDC83420-39F8-434B-8916-75DA6F60CB58}"/>
    <dgm:cxn modelId="{AE6FEF30-0EE1-4E93-B0AE-C30633AD4F70}" type="presOf" srcId="{88557560-010F-41B9-BAEB-759414647F98}" destId="{56B910B5-CB8F-465C-BB66-9DD7F5A198A5}" srcOrd="0" destOrd="0" presId="urn:microsoft.com/office/officeart/2005/8/layout/hierarchy1"/>
    <dgm:cxn modelId="{BFDEF1FC-839B-40F7-89B7-C380BD5ACC1A}" type="presOf" srcId="{B8257EAD-7F98-42A9-8330-479A60CDE3B3}" destId="{27D5D991-6505-441C-9FCB-4210A234CD67}" srcOrd="0" destOrd="0" presId="urn:microsoft.com/office/officeart/2005/8/layout/hierarchy1"/>
    <dgm:cxn modelId="{531B9808-8CB7-4E32-B611-88CF4F72D24D}" type="presOf" srcId="{3253BB61-D37B-4498-BB90-BE9B650AB6E2}" destId="{C3526960-FB93-4AB7-9EE4-C7ABC7E57BBC}" srcOrd="0" destOrd="0" presId="urn:microsoft.com/office/officeart/2005/8/layout/hierarchy1"/>
    <dgm:cxn modelId="{E8DB6EAB-9E0E-4BF9-A149-B37E639C3446}" srcId="{8DBABCAF-79D2-4790-AF3A-0298B3465571}" destId="{B8257EAD-7F98-42A9-8330-479A60CDE3B3}" srcOrd="0" destOrd="0" parTransId="{DED65216-8533-4ACB-9B97-AA3C4443629A}" sibTransId="{DE65C090-C4D1-4825-9CED-514D07D4CFF3}"/>
    <dgm:cxn modelId="{9BD4B49F-DA3E-4D57-867D-D64CB5C822FB}" srcId="{B8257EAD-7F98-42A9-8330-479A60CDE3B3}" destId="{DD412E6D-5D9F-4434-B3A1-F400921D25C4}" srcOrd="3" destOrd="0" parTransId="{561C231B-6A13-4EF6-AAA9-911A7690887B}" sibTransId="{B4CC5F99-F035-4525-99A6-59A259B22096}"/>
    <dgm:cxn modelId="{A94732F9-E97B-4430-A1DD-6D8467BDCBF2}" srcId="{B8257EAD-7F98-42A9-8330-479A60CDE3B3}" destId="{6D844645-368A-4208-9F4D-C160B2D21760}" srcOrd="1" destOrd="0" parTransId="{CD58DE8F-E164-4164-95A3-54F5F0D432E9}" sibTransId="{73F861C3-650D-4C0A-869C-F57E8A2C8832}"/>
    <dgm:cxn modelId="{F2D393DE-24E9-4B9D-8C47-A4429C389A4B}" type="presOf" srcId="{CD58DE8F-E164-4164-95A3-54F5F0D432E9}" destId="{566CDC40-5770-44BE-812D-EB316DA18DAE}" srcOrd="0" destOrd="0" presId="urn:microsoft.com/office/officeart/2005/8/layout/hierarchy1"/>
    <dgm:cxn modelId="{EB220A6B-5DAC-433D-9B58-35A74AC9486C}" type="presOf" srcId="{D54BB4EA-EF49-43F5-92A8-8D508AE0011B}" destId="{A8B2D936-BF7C-4333-BB4B-706C2036D834}" srcOrd="0" destOrd="0" presId="urn:microsoft.com/office/officeart/2005/8/layout/hierarchy1"/>
    <dgm:cxn modelId="{21DB4074-C33D-4FAF-B377-9D220F857BC0}" type="presOf" srcId="{CB1EEDA0-9662-4B2B-8CE7-6B97FBAD962E}" destId="{2978E4EA-29FC-4DAF-B2A0-FD429DE813FC}" srcOrd="0" destOrd="0" presId="urn:microsoft.com/office/officeart/2005/8/layout/hierarchy1"/>
    <dgm:cxn modelId="{E22650B6-0FD7-4039-A7DD-A81526B6BD12}" type="presOf" srcId="{FF3D1AE3-566E-457A-B9BC-83FBE614CC4B}" destId="{8E2EFCF9-8D1F-4E36-A2D0-BB7AE771E487}" srcOrd="0" destOrd="0" presId="urn:microsoft.com/office/officeart/2005/8/layout/hierarchy1"/>
    <dgm:cxn modelId="{E1CB0AB5-FDA4-4AE1-B83B-414B4119A6B0}" type="presOf" srcId="{D01F1978-E0D8-436E-9401-5621832C80A9}" destId="{3BFB4A36-3AF4-4F0D-95CA-84D2498491F5}" srcOrd="0" destOrd="0" presId="urn:microsoft.com/office/officeart/2005/8/layout/hierarchy1"/>
    <dgm:cxn modelId="{6DDD19AD-431A-4F81-BCBE-2E7C74C1B3D4}" type="presOf" srcId="{561C231B-6A13-4EF6-AAA9-911A7690887B}" destId="{142EC93A-4933-4746-992F-C6B2338711E1}" srcOrd="0" destOrd="0" presId="urn:microsoft.com/office/officeart/2005/8/layout/hierarchy1"/>
    <dgm:cxn modelId="{1FF0B4C6-3FBD-40C6-B752-0DB668E39968}" srcId="{B8257EAD-7F98-42A9-8330-479A60CDE3B3}" destId="{18972C0F-3D2F-429B-9D9B-BE551549AE30}" srcOrd="4" destOrd="0" parTransId="{B7C4EBDB-479F-4264-B7A2-365D3EC2C6DF}" sibTransId="{9A69C197-90C9-4D10-9717-96CA96B7EB1B}"/>
    <dgm:cxn modelId="{CACB8FA9-B229-4FAB-88C4-A9765AFCF7BE}" srcId="{B8257EAD-7F98-42A9-8330-479A60CDE3B3}" destId="{D01F1978-E0D8-436E-9401-5621832C80A9}" srcOrd="2" destOrd="0" parTransId="{88557560-010F-41B9-BAEB-759414647F98}" sibTransId="{769B369B-D59F-4182-B332-20538D1A423A}"/>
    <dgm:cxn modelId="{D2DE623E-1510-4666-A804-E42F11FA4B4E}" type="presOf" srcId="{F2FE2033-5A64-4E39-A3B3-B8A623DF0D32}" destId="{5B2D4CBE-7623-437D-9F92-A2A23A93CEAC}" srcOrd="0" destOrd="0" presId="urn:microsoft.com/office/officeart/2005/8/layout/hierarchy1"/>
    <dgm:cxn modelId="{FF800A8F-27C5-4D0F-A992-15EE76E8DFF2}" type="presOf" srcId="{18972C0F-3D2F-429B-9D9B-BE551549AE30}" destId="{E2DA097A-CEB5-4D32-9179-3C32338860E2}" srcOrd="0" destOrd="0" presId="urn:microsoft.com/office/officeart/2005/8/layout/hierarchy1"/>
    <dgm:cxn modelId="{8793DE4F-5A84-4168-AFF9-DEA6DA8F9367}" type="presOf" srcId="{ADD6278C-C607-4667-B3C2-D97D7E8266D7}" destId="{9F29F5D7-EFAA-4BF5-8724-3983EADCC9E9}" srcOrd="0" destOrd="0" presId="urn:microsoft.com/office/officeart/2005/8/layout/hierarchy1"/>
    <dgm:cxn modelId="{61416520-BF80-43F7-A62E-FF27C499F574}" type="presOf" srcId="{B18719C6-FDE9-4875-AA96-B643623E9F1F}" destId="{30520555-CE29-43BB-A552-0C00FE139F05}" srcOrd="0" destOrd="0" presId="urn:microsoft.com/office/officeart/2005/8/layout/hierarchy1"/>
    <dgm:cxn modelId="{D1762B23-3542-4997-9F64-6CDB681829B3}" type="presOf" srcId="{6D844645-368A-4208-9F4D-C160B2D21760}" destId="{542E9424-1E2E-4FF2-B622-64571AA497B5}" srcOrd="0" destOrd="0" presId="urn:microsoft.com/office/officeart/2005/8/layout/hierarchy1"/>
    <dgm:cxn modelId="{D2B9EDDB-4EED-412A-8B5E-93893B28B11F}" srcId="{3B6B1CBF-C033-4C65-87E2-2804BC2B5AF0}" destId="{8DBABCAF-79D2-4790-AF3A-0298B3465571}" srcOrd="0" destOrd="0" parTransId="{E1AC1AA8-1A29-4861-A785-3F2CFC2006EA}" sibTransId="{7708919E-255E-4334-A7A1-8F3D61BA189B}"/>
    <dgm:cxn modelId="{2B34F9F6-9B9D-4F2E-AFB9-0A10CF190CA4}" srcId="{B8257EAD-7F98-42A9-8330-479A60CDE3B3}" destId="{3253BB61-D37B-4498-BB90-BE9B650AB6E2}" srcOrd="0" destOrd="0" parTransId="{D54BB4EA-EF49-43F5-92A8-8D508AE0011B}" sibTransId="{1F196CDF-ACAE-4723-A615-A4BA41C7A51F}"/>
    <dgm:cxn modelId="{0319118A-96F1-4FE5-9C9E-6566EC1316E2}" type="presOf" srcId="{3B6B1CBF-C033-4C65-87E2-2804BC2B5AF0}" destId="{AC4BFABB-B582-4754-A21A-37945265AC3C}" srcOrd="0" destOrd="0" presId="urn:microsoft.com/office/officeart/2005/8/layout/hierarchy1"/>
    <dgm:cxn modelId="{DA02D064-E025-45D7-BD87-936C0581FC12}" type="presOf" srcId="{B772527D-9930-42B8-BDCE-98A4C7BD3E23}" destId="{E11BC06F-F0E0-42A9-B07D-81C175E82E6B}" srcOrd="0" destOrd="0" presId="urn:microsoft.com/office/officeart/2005/8/layout/hierarchy1"/>
    <dgm:cxn modelId="{3A44D757-3E9D-47B0-83BE-3CD0EFBDBABE}" type="presParOf" srcId="{AC4BFABB-B582-4754-A21A-37945265AC3C}" destId="{4498895B-47E1-435B-97F2-D4B5A457092F}" srcOrd="0" destOrd="0" presId="urn:microsoft.com/office/officeart/2005/8/layout/hierarchy1"/>
    <dgm:cxn modelId="{1428FE65-53FF-4EE2-957E-424EA5AB8056}" type="presParOf" srcId="{4498895B-47E1-435B-97F2-D4B5A457092F}" destId="{324E43E2-BD8F-4A0D-A845-BDCD613EAF0B}" srcOrd="0" destOrd="0" presId="urn:microsoft.com/office/officeart/2005/8/layout/hierarchy1"/>
    <dgm:cxn modelId="{066113A0-45A6-4029-B1DA-40895C0A90F1}" type="presParOf" srcId="{324E43E2-BD8F-4A0D-A845-BDCD613EAF0B}" destId="{542C49B3-C6D5-4578-993A-FC155039C952}" srcOrd="0" destOrd="0" presId="urn:microsoft.com/office/officeart/2005/8/layout/hierarchy1"/>
    <dgm:cxn modelId="{5AC54099-1727-4DA9-8186-004B0479D54A}" type="presParOf" srcId="{324E43E2-BD8F-4A0D-A845-BDCD613EAF0B}" destId="{0629EE63-0D6A-49D0-94BB-0AF92C3E731C}" srcOrd="1" destOrd="0" presId="urn:microsoft.com/office/officeart/2005/8/layout/hierarchy1"/>
    <dgm:cxn modelId="{20879059-87E8-40F2-B113-D557FB158DFE}" type="presParOf" srcId="{4498895B-47E1-435B-97F2-D4B5A457092F}" destId="{9DCC26AC-7B4F-425F-91D7-F7024796E3AB}" srcOrd="1" destOrd="0" presId="urn:microsoft.com/office/officeart/2005/8/layout/hierarchy1"/>
    <dgm:cxn modelId="{F9951403-D1D1-454D-A8B0-FF5CFAB63DC5}" type="presParOf" srcId="{9DCC26AC-7B4F-425F-91D7-F7024796E3AB}" destId="{0808242C-D876-4358-9A1C-A93CA100477E}" srcOrd="0" destOrd="0" presId="urn:microsoft.com/office/officeart/2005/8/layout/hierarchy1"/>
    <dgm:cxn modelId="{2DD7144A-4146-4CDE-9E97-D139023E4F55}" type="presParOf" srcId="{9DCC26AC-7B4F-425F-91D7-F7024796E3AB}" destId="{804FCC66-A2C2-420D-B1BF-4EAFDA2E1F67}" srcOrd="1" destOrd="0" presId="urn:microsoft.com/office/officeart/2005/8/layout/hierarchy1"/>
    <dgm:cxn modelId="{91EC7A46-B321-4E09-914E-A5C839159A0B}" type="presParOf" srcId="{804FCC66-A2C2-420D-B1BF-4EAFDA2E1F67}" destId="{6629CF4E-6E7E-44C6-9281-24C6F25F596A}" srcOrd="0" destOrd="0" presId="urn:microsoft.com/office/officeart/2005/8/layout/hierarchy1"/>
    <dgm:cxn modelId="{751FA507-42AC-4AE6-93C4-CF32F13EB3CC}" type="presParOf" srcId="{6629CF4E-6E7E-44C6-9281-24C6F25F596A}" destId="{1155C731-D99E-443C-93EA-E498D88B2B66}" srcOrd="0" destOrd="0" presId="urn:microsoft.com/office/officeart/2005/8/layout/hierarchy1"/>
    <dgm:cxn modelId="{E4DE7C5B-B32A-4DFE-A5E8-6843A508C572}" type="presParOf" srcId="{6629CF4E-6E7E-44C6-9281-24C6F25F596A}" destId="{27D5D991-6505-441C-9FCB-4210A234CD67}" srcOrd="1" destOrd="0" presId="urn:microsoft.com/office/officeart/2005/8/layout/hierarchy1"/>
    <dgm:cxn modelId="{71861B16-95CF-4BDE-8132-D458B5D4D39E}" type="presParOf" srcId="{804FCC66-A2C2-420D-B1BF-4EAFDA2E1F67}" destId="{6932EB82-DE99-490A-A701-D651FF06DD62}" srcOrd="1" destOrd="0" presId="urn:microsoft.com/office/officeart/2005/8/layout/hierarchy1"/>
    <dgm:cxn modelId="{A64EC736-D6CD-44C4-BDAA-0013E8448069}" type="presParOf" srcId="{6932EB82-DE99-490A-A701-D651FF06DD62}" destId="{A8B2D936-BF7C-4333-BB4B-706C2036D834}" srcOrd="0" destOrd="0" presId="urn:microsoft.com/office/officeart/2005/8/layout/hierarchy1"/>
    <dgm:cxn modelId="{2FF4657D-6E93-409D-B1FF-C3097CCAB244}" type="presParOf" srcId="{6932EB82-DE99-490A-A701-D651FF06DD62}" destId="{C40D956C-E85A-4C8C-861A-B502A6ADF6B2}" srcOrd="1" destOrd="0" presId="urn:microsoft.com/office/officeart/2005/8/layout/hierarchy1"/>
    <dgm:cxn modelId="{0BB56FDC-6C01-4F2C-829E-07B3D64A40AD}" type="presParOf" srcId="{C40D956C-E85A-4C8C-861A-B502A6ADF6B2}" destId="{EC367F61-D56F-48E3-A4CF-B614CAED1EDA}" srcOrd="0" destOrd="0" presId="urn:microsoft.com/office/officeart/2005/8/layout/hierarchy1"/>
    <dgm:cxn modelId="{E21A94EA-071C-46F2-9E4E-5F78848AA452}" type="presParOf" srcId="{EC367F61-D56F-48E3-A4CF-B614CAED1EDA}" destId="{AF61D51F-7CDF-4CF1-A2F3-8122208E1D7C}" srcOrd="0" destOrd="0" presId="urn:microsoft.com/office/officeart/2005/8/layout/hierarchy1"/>
    <dgm:cxn modelId="{9829FD84-095C-4BA7-A8FF-B12446F84C7A}" type="presParOf" srcId="{EC367F61-D56F-48E3-A4CF-B614CAED1EDA}" destId="{C3526960-FB93-4AB7-9EE4-C7ABC7E57BBC}" srcOrd="1" destOrd="0" presId="urn:microsoft.com/office/officeart/2005/8/layout/hierarchy1"/>
    <dgm:cxn modelId="{B3AF0401-A465-4DF3-9D1F-D772D0EB3BD3}" type="presParOf" srcId="{C40D956C-E85A-4C8C-861A-B502A6ADF6B2}" destId="{3AB3AD49-D4F6-49CB-9DA3-BCA3D1CDCA33}" srcOrd="1" destOrd="0" presId="urn:microsoft.com/office/officeart/2005/8/layout/hierarchy1"/>
    <dgm:cxn modelId="{F34726DA-E357-4B94-9B03-10C5D1A0F110}" type="presParOf" srcId="{6932EB82-DE99-490A-A701-D651FF06DD62}" destId="{566CDC40-5770-44BE-812D-EB316DA18DAE}" srcOrd="2" destOrd="0" presId="urn:microsoft.com/office/officeart/2005/8/layout/hierarchy1"/>
    <dgm:cxn modelId="{FE8FCE11-C4E4-449C-899C-AE309379324A}" type="presParOf" srcId="{6932EB82-DE99-490A-A701-D651FF06DD62}" destId="{6A29D78D-14DE-4F52-89B9-7BE7FB62900F}" srcOrd="3" destOrd="0" presId="urn:microsoft.com/office/officeart/2005/8/layout/hierarchy1"/>
    <dgm:cxn modelId="{51BE3B51-F895-4416-8AE9-DBB18468C82D}" type="presParOf" srcId="{6A29D78D-14DE-4F52-89B9-7BE7FB62900F}" destId="{5C4BAA9D-7448-46A3-8241-8D0CD4900EE8}" srcOrd="0" destOrd="0" presId="urn:microsoft.com/office/officeart/2005/8/layout/hierarchy1"/>
    <dgm:cxn modelId="{193CE9B0-4475-4793-8865-68C723ECF0AB}" type="presParOf" srcId="{5C4BAA9D-7448-46A3-8241-8D0CD4900EE8}" destId="{A319D184-4D1A-4A82-BD50-DF40FA30BD8A}" srcOrd="0" destOrd="0" presId="urn:microsoft.com/office/officeart/2005/8/layout/hierarchy1"/>
    <dgm:cxn modelId="{AA6B702A-BF3F-4A07-8777-0E047EBD407E}" type="presParOf" srcId="{5C4BAA9D-7448-46A3-8241-8D0CD4900EE8}" destId="{542E9424-1E2E-4FF2-B622-64571AA497B5}" srcOrd="1" destOrd="0" presId="urn:microsoft.com/office/officeart/2005/8/layout/hierarchy1"/>
    <dgm:cxn modelId="{48CE8BA1-7020-4FE1-8253-C1DE8B28E9CE}" type="presParOf" srcId="{6A29D78D-14DE-4F52-89B9-7BE7FB62900F}" destId="{9AB73069-1469-4007-87E4-1BB6B9884AD2}" srcOrd="1" destOrd="0" presId="urn:microsoft.com/office/officeart/2005/8/layout/hierarchy1"/>
    <dgm:cxn modelId="{A3A3D412-4F13-4A6A-82D6-A5E09B422A6D}" type="presParOf" srcId="{6932EB82-DE99-490A-A701-D651FF06DD62}" destId="{56B910B5-CB8F-465C-BB66-9DD7F5A198A5}" srcOrd="4" destOrd="0" presId="urn:microsoft.com/office/officeart/2005/8/layout/hierarchy1"/>
    <dgm:cxn modelId="{BD5045A0-F88D-4F71-9A2F-732BCB0F61FE}" type="presParOf" srcId="{6932EB82-DE99-490A-A701-D651FF06DD62}" destId="{53AA715E-B1C1-4E1B-94DB-DA990AD0839A}" srcOrd="5" destOrd="0" presId="urn:microsoft.com/office/officeart/2005/8/layout/hierarchy1"/>
    <dgm:cxn modelId="{85B94E6D-B455-4E42-8FE3-ACC27CDE8571}" type="presParOf" srcId="{53AA715E-B1C1-4E1B-94DB-DA990AD0839A}" destId="{88B36FE3-993F-4B6C-A561-FA9A031E10F4}" srcOrd="0" destOrd="0" presId="urn:microsoft.com/office/officeart/2005/8/layout/hierarchy1"/>
    <dgm:cxn modelId="{F47C64D3-B52A-4040-8C56-D1B0CFA6812A}" type="presParOf" srcId="{88B36FE3-993F-4B6C-A561-FA9A031E10F4}" destId="{FBA60581-70CD-4A5B-AC25-7DDCA2A414BF}" srcOrd="0" destOrd="0" presId="urn:microsoft.com/office/officeart/2005/8/layout/hierarchy1"/>
    <dgm:cxn modelId="{0995C739-62E0-45E2-AA50-916A9D05C33A}" type="presParOf" srcId="{88B36FE3-993F-4B6C-A561-FA9A031E10F4}" destId="{3BFB4A36-3AF4-4F0D-95CA-84D2498491F5}" srcOrd="1" destOrd="0" presId="urn:microsoft.com/office/officeart/2005/8/layout/hierarchy1"/>
    <dgm:cxn modelId="{DE50F7EC-AFFB-4727-A902-3EFA8E9F6AF0}" type="presParOf" srcId="{53AA715E-B1C1-4E1B-94DB-DA990AD0839A}" destId="{D9FC0B7A-FF42-492C-AEE0-6A76A53C7F4F}" srcOrd="1" destOrd="0" presId="urn:microsoft.com/office/officeart/2005/8/layout/hierarchy1"/>
    <dgm:cxn modelId="{5202FAB9-9C76-4161-9568-56925799EF06}" type="presParOf" srcId="{6932EB82-DE99-490A-A701-D651FF06DD62}" destId="{142EC93A-4933-4746-992F-C6B2338711E1}" srcOrd="6" destOrd="0" presId="urn:microsoft.com/office/officeart/2005/8/layout/hierarchy1"/>
    <dgm:cxn modelId="{766B1C20-4A92-4F3F-97C1-AF92DD7DD118}" type="presParOf" srcId="{6932EB82-DE99-490A-A701-D651FF06DD62}" destId="{47997C76-2B9E-4087-AB3C-E46112A4FC01}" srcOrd="7" destOrd="0" presId="urn:microsoft.com/office/officeart/2005/8/layout/hierarchy1"/>
    <dgm:cxn modelId="{1DF5F05D-41C2-468F-A0A9-486CD7C550AC}" type="presParOf" srcId="{47997C76-2B9E-4087-AB3C-E46112A4FC01}" destId="{399BC839-1A5E-4571-8DFE-B03D0F848A9E}" srcOrd="0" destOrd="0" presId="urn:microsoft.com/office/officeart/2005/8/layout/hierarchy1"/>
    <dgm:cxn modelId="{E7123278-23D0-46AA-882A-79BD36B1D7E9}" type="presParOf" srcId="{399BC839-1A5E-4571-8DFE-B03D0F848A9E}" destId="{A59802EF-27D4-47CF-BE7C-D350F89EA387}" srcOrd="0" destOrd="0" presId="urn:microsoft.com/office/officeart/2005/8/layout/hierarchy1"/>
    <dgm:cxn modelId="{D327CDF7-AE1D-41B4-B5E9-872810791386}" type="presParOf" srcId="{399BC839-1A5E-4571-8DFE-B03D0F848A9E}" destId="{EC6CF4CA-BF25-48E7-B2A7-283B568227C8}" srcOrd="1" destOrd="0" presId="urn:microsoft.com/office/officeart/2005/8/layout/hierarchy1"/>
    <dgm:cxn modelId="{7A48E712-4C21-4F29-AC94-CCFCC2247CC2}" type="presParOf" srcId="{47997C76-2B9E-4087-AB3C-E46112A4FC01}" destId="{2F541C1C-C617-422A-8459-A29DFBE1E6FD}" srcOrd="1" destOrd="0" presId="urn:microsoft.com/office/officeart/2005/8/layout/hierarchy1"/>
    <dgm:cxn modelId="{3539ED62-CA5B-4D9E-BCEE-F204DF979441}" type="presParOf" srcId="{6932EB82-DE99-490A-A701-D651FF06DD62}" destId="{C4E32BB8-031D-4F9D-8BCD-7CC05D0115F3}" srcOrd="8" destOrd="0" presId="urn:microsoft.com/office/officeart/2005/8/layout/hierarchy1"/>
    <dgm:cxn modelId="{008403CE-499A-469A-AD78-589BA8146F5F}" type="presParOf" srcId="{6932EB82-DE99-490A-A701-D651FF06DD62}" destId="{BAC49228-FD6C-4AF8-A6AF-310DB979E2CD}" srcOrd="9" destOrd="0" presId="urn:microsoft.com/office/officeart/2005/8/layout/hierarchy1"/>
    <dgm:cxn modelId="{901026B2-8CB9-406E-BEB5-FA837B831955}" type="presParOf" srcId="{BAC49228-FD6C-4AF8-A6AF-310DB979E2CD}" destId="{6214CA09-9FF6-46C7-80CC-F9DF8B4251A2}" srcOrd="0" destOrd="0" presId="urn:microsoft.com/office/officeart/2005/8/layout/hierarchy1"/>
    <dgm:cxn modelId="{780197C4-5AF8-424E-AE5F-616F67FBC072}" type="presParOf" srcId="{6214CA09-9FF6-46C7-80CC-F9DF8B4251A2}" destId="{BD04FA41-03E8-4F10-B00C-F6E20A2539C0}" srcOrd="0" destOrd="0" presId="urn:microsoft.com/office/officeart/2005/8/layout/hierarchy1"/>
    <dgm:cxn modelId="{98475F29-6DA6-4FAC-87EB-13FE0093272F}" type="presParOf" srcId="{6214CA09-9FF6-46C7-80CC-F9DF8B4251A2}" destId="{E2DA097A-CEB5-4D32-9179-3C32338860E2}" srcOrd="1" destOrd="0" presId="urn:microsoft.com/office/officeart/2005/8/layout/hierarchy1"/>
    <dgm:cxn modelId="{5D365949-4CF7-41F6-8F7E-591DD7590615}" type="presParOf" srcId="{BAC49228-FD6C-4AF8-A6AF-310DB979E2CD}" destId="{89FE8AD9-CAEA-49DD-8D01-277430D1EB5C}" srcOrd="1" destOrd="0" presId="urn:microsoft.com/office/officeart/2005/8/layout/hierarchy1"/>
    <dgm:cxn modelId="{4AC26CCE-556B-4F3F-8593-8913DB2DE662}" type="presParOf" srcId="{6932EB82-DE99-490A-A701-D651FF06DD62}" destId="{8E2EFCF9-8D1F-4E36-A2D0-BB7AE771E487}" srcOrd="10" destOrd="0" presId="urn:microsoft.com/office/officeart/2005/8/layout/hierarchy1"/>
    <dgm:cxn modelId="{47F34026-109A-4A65-809B-CCC9CFFD5F3B}" type="presParOf" srcId="{6932EB82-DE99-490A-A701-D651FF06DD62}" destId="{ADA7503B-897D-49ED-B1EF-1E41DF012CE2}" srcOrd="11" destOrd="0" presId="urn:microsoft.com/office/officeart/2005/8/layout/hierarchy1"/>
    <dgm:cxn modelId="{BB847B62-C375-4560-A48D-CE92D3D0A7C4}" type="presParOf" srcId="{ADA7503B-897D-49ED-B1EF-1E41DF012CE2}" destId="{A35A20C6-BE2E-4C02-9BFD-B7BD6A7F24D3}" srcOrd="0" destOrd="0" presId="urn:microsoft.com/office/officeart/2005/8/layout/hierarchy1"/>
    <dgm:cxn modelId="{FF1DD64C-08A0-45DA-8B0F-B6FB80EC2ED1}" type="presParOf" srcId="{A35A20C6-BE2E-4C02-9BFD-B7BD6A7F24D3}" destId="{832877AF-0ED9-4EE8-9FD4-711372B8652D}" srcOrd="0" destOrd="0" presId="urn:microsoft.com/office/officeart/2005/8/layout/hierarchy1"/>
    <dgm:cxn modelId="{333126BB-9A30-4E10-A9B2-2F903FE3BE60}" type="presParOf" srcId="{A35A20C6-BE2E-4C02-9BFD-B7BD6A7F24D3}" destId="{D1ED0A43-3B78-43F9-B960-BEFBF82E5363}" srcOrd="1" destOrd="0" presId="urn:microsoft.com/office/officeart/2005/8/layout/hierarchy1"/>
    <dgm:cxn modelId="{0F07D576-6361-49BC-B21E-B89A419698DC}" type="presParOf" srcId="{ADA7503B-897D-49ED-B1EF-1E41DF012CE2}" destId="{81C65658-AEBD-452B-9F19-9614575F6271}" srcOrd="1" destOrd="0" presId="urn:microsoft.com/office/officeart/2005/8/layout/hierarchy1"/>
    <dgm:cxn modelId="{0CD0E784-4B0F-4AC8-961B-B0173AB6BCEA}" type="presParOf" srcId="{6932EB82-DE99-490A-A701-D651FF06DD62}" destId="{9F29F5D7-EFAA-4BF5-8724-3983EADCC9E9}" srcOrd="12" destOrd="0" presId="urn:microsoft.com/office/officeart/2005/8/layout/hierarchy1"/>
    <dgm:cxn modelId="{B0297ED3-D9B5-4445-A64A-88B5F8968B29}" type="presParOf" srcId="{6932EB82-DE99-490A-A701-D651FF06DD62}" destId="{85ED3368-1CA9-46AF-8788-332EE3A828EB}" srcOrd="13" destOrd="0" presId="urn:microsoft.com/office/officeart/2005/8/layout/hierarchy1"/>
    <dgm:cxn modelId="{E3219559-ED5C-4796-98BF-92946DFB1D10}" type="presParOf" srcId="{85ED3368-1CA9-46AF-8788-332EE3A828EB}" destId="{484D5CE6-A841-45BC-95B7-FD3A5D08B095}" srcOrd="0" destOrd="0" presId="urn:microsoft.com/office/officeart/2005/8/layout/hierarchy1"/>
    <dgm:cxn modelId="{E96D5C62-FC74-40A3-A360-C4C2ED052F8A}" type="presParOf" srcId="{484D5CE6-A841-45BC-95B7-FD3A5D08B095}" destId="{F662BE8E-22AC-48EF-9F28-AFA1070EE554}" srcOrd="0" destOrd="0" presId="urn:microsoft.com/office/officeart/2005/8/layout/hierarchy1"/>
    <dgm:cxn modelId="{DB0D235E-08B6-4D90-B68C-BDB9AB37A2D5}" type="presParOf" srcId="{484D5CE6-A841-45BC-95B7-FD3A5D08B095}" destId="{E11BC06F-F0E0-42A9-B07D-81C175E82E6B}" srcOrd="1" destOrd="0" presId="urn:microsoft.com/office/officeart/2005/8/layout/hierarchy1"/>
    <dgm:cxn modelId="{EA2FBF44-7102-46A8-8045-BAA88618540C}" type="presParOf" srcId="{85ED3368-1CA9-46AF-8788-332EE3A828EB}" destId="{A7ED4BCA-1252-41E8-BB2E-DB15EAB0C0C9}" srcOrd="1" destOrd="0" presId="urn:microsoft.com/office/officeart/2005/8/layout/hierarchy1"/>
    <dgm:cxn modelId="{6A9EE5EE-5681-4713-8EFF-17D7077BC81B}" type="presParOf" srcId="{AC4BFABB-B582-4754-A21A-37945265AC3C}" destId="{721C60EE-F32A-4C24-8776-F063CBF46FF3}" srcOrd="1" destOrd="0" presId="urn:microsoft.com/office/officeart/2005/8/layout/hierarchy1"/>
    <dgm:cxn modelId="{5439D9FC-CF3F-4970-9358-E8A7C09AB7E6}" type="presParOf" srcId="{721C60EE-F32A-4C24-8776-F063CBF46FF3}" destId="{B76B7574-AEFE-49AB-9D15-3D1DF5946D49}" srcOrd="0" destOrd="0" presId="urn:microsoft.com/office/officeart/2005/8/layout/hierarchy1"/>
    <dgm:cxn modelId="{1F426F03-5A37-45DD-B5B2-1844F57A289D}" type="presParOf" srcId="{B76B7574-AEFE-49AB-9D15-3D1DF5946D49}" destId="{C376881B-C7CD-4B4E-845F-2A9CC242C786}" srcOrd="0" destOrd="0" presId="urn:microsoft.com/office/officeart/2005/8/layout/hierarchy1"/>
    <dgm:cxn modelId="{6DAA6EBC-2BB4-4626-8047-6ABAE91F068F}" type="presParOf" srcId="{B76B7574-AEFE-49AB-9D15-3D1DF5946D49}" destId="{30520555-CE29-43BB-A552-0C00FE139F05}" srcOrd="1" destOrd="0" presId="urn:microsoft.com/office/officeart/2005/8/layout/hierarchy1"/>
    <dgm:cxn modelId="{A4C7E1A8-7716-4A27-9797-414D3CE1A906}" type="presParOf" srcId="{721C60EE-F32A-4C24-8776-F063CBF46FF3}" destId="{F5A65CCE-1E43-44D6-8812-C617162B50C9}" srcOrd="1" destOrd="0" presId="urn:microsoft.com/office/officeart/2005/8/layout/hierarchy1"/>
    <dgm:cxn modelId="{1049548F-B128-4F2C-9CDA-06209436AB7D}" type="presParOf" srcId="{AC4BFABB-B582-4754-A21A-37945265AC3C}" destId="{F592F404-E355-4FF8-8CCC-52ADCA5168F1}" srcOrd="2" destOrd="0" presId="urn:microsoft.com/office/officeart/2005/8/layout/hierarchy1"/>
    <dgm:cxn modelId="{D19048BA-2BAC-4ADC-94F1-12FDA754741D}" type="presParOf" srcId="{F592F404-E355-4FF8-8CCC-52ADCA5168F1}" destId="{39D85F61-5985-49A6-812D-80376DAABB46}" srcOrd="0" destOrd="0" presId="urn:microsoft.com/office/officeart/2005/8/layout/hierarchy1"/>
    <dgm:cxn modelId="{89AFFB9D-5339-46C0-96E1-35B9F4AE489F}" type="presParOf" srcId="{39D85F61-5985-49A6-812D-80376DAABB46}" destId="{9BF9C202-1144-4E43-9064-16DCB208F3FB}" srcOrd="0" destOrd="0" presId="urn:microsoft.com/office/officeart/2005/8/layout/hierarchy1"/>
    <dgm:cxn modelId="{7384097B-23A6-4E5E-80E4-C9B47E793846}" type="presParOf" srcId="{39D85F61-5985-49A6-812D-80376DAABB46}" destId="{5B2D4CBE-7623-437D-9F92-A2A23A93CEAC}" srcOrd="1" destOrd="0" presId="urn:microsoft.com/office/officeart/2005/8/layout/hierarchy1"/>
    <dgm:cxn modelId="{7D19C5A7-D9F9-4D3B-B014-14CB5BEC8CFD}" type="presParOf" srcId="{F592F404-E355-4FF8-8CCC-52ADCA5168F1}" destId="{FC9C7BDD-E2DF-457E-B770-39D5F6A2913E}" srcOrd="1" destOrd="0" presId="urn:microsoft.com/office/officeart/2005/8/layout/hierarchy1"/>
    <dgm:cxn modelId="{3837221D-91A1-41E0-8B93-76E06762594D}" type="presParOf" srcId="{AC4BFABB-B582-4754-A21A-37945265AC3C}" destId="{3C148AA4-C53C-4830-AE6F-5880AA68BA15}" srcOrd="3" destOrd="0" presId="urn:microsoft.com/office/officeart/2005/8/layout/hierarchy1"/>
    <dgm:cxn modelId="{DDF74E50-6151-43A8-A3D0-01C4E8985CCC}" type="presParOf" srcId="{3C148AA4-C53C-4830-AE6F-5880AA68BA15}" destId="{260247DA-5A17-4057-977C-A05540473ACF}" srcOrd="0" destOrd="0" presId="urn:microsoft.com/office/officeart/2005/8/layout/hierarchy1"/>
    <dgm:cxn modelId="{2D94D747-1B2A-4FB7-B3A1-56E779FB8D55}" type="presParOf" srcId="{260247DA-5A17-4057-977C-A05540473ACF}" destId="{16A3CF1E-BFF7-4905-9BCB-CF5EACCA7B92}" srcOrd="0" destOrd="0" presId="urn:microsoft.com/office/officeart/2005/8/layout/hierarchy1"/>
    <dgm:cxn modelId="{794F56E2-7329-4F7A-8C72-E5067A5128B7}" type="presParOf" srcId="{260247DA-5A17-4057-977C-A05540473ACF}" destId="{2978E4EA-29FC-4DAF-B2A0-FD429DE813FC}" srcOrd="1" destOrd="0" presId="urn:microsoft.com/office/officeart/2005/8/layout/hierarchy1"/>
    <dgm:cxn modelId="{EFE9D876-5614-4039-B347-7855B984322C}" type="presParOf" srcId="{3C148AA4-C53C-4830-AE6F-5880AA68BA15}" destId="{9B67FE82-4F1B-4D5F-AA04-2870ED0C57F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6B1CBF-C033-4C65-87E2-2804BC2B5AF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8DBABCAF-79D2-4790-AF3A-0298B3465571}">
      <dgm:prSet phldrT="[نص]" custT="1"/>
      <dgm:spPr/>
      <dgm:t>
        <a:bodyPr/>
        <a:lstStyle/>
        <a:p>
          <a:pPr rtl="1"/>
          <a:r>
            <a:rPr lang="ar-SA" sz="1800" b="1" dirty="0" smtClean="0"/>
            <a:t>المدير</a:t>
          </a:r>
          <a:endParaRPr lang="ar-SA" sz="1800" b="1" dirty="0"/>
        </a:p>
      </dgm:t>
    </dgm:pt>
    <dgm:pt modelId="{E1AC1AA8-1A29-4861-A785-3F2CFC2006EA}" type="parTrans" cxnId="{D2B9EDDB-4EED-412A-8B5E-93893B28B11F}">
      <dgm:prSet/>
      <dgm:spPr/>
      <dgm:t>
        <a:bodyPr/>
        <a:lstStyle/>
        <a:p>
          <a:pPr rtl="1"/>
          <a:endParaRPr lang="ar-SA" sz="1800" b="1"/>
        </a:p>
      </dgm:t>
    </dgm:pt>
    <dgm:pt modelId="{7708919E-255E-4334-A7A1-8F3D61BA189B}" type="sibTrans" cxnId="{D2B9EDDB-4EED-412A-8B5E-93893B28B11F}">
      <dgm:prSet/>
      <dgm:spPr/>
      <dgm:t>
        <a:bodyPr/>
        <a:lstStyle/>
        <a:p>
          <a:pPr rtl="1"/>
          <a:endParaRPr lang="ar-SA" sz="1800" b="1"/>
        </a:p>
      </dgm:t>
    </dgm:pt>
    <dgm:pt modelId="{18972C0F-3D2F-429B-9D9B-BE551549AE30}">
      <dgm:prSet phldrT="[نص]" custT="1"/>
      <dgm:spPr/>
      <dgm:t>
        <a:bodyPr/>
        <a:lstStyle/>
        <a:p>
          <a:pPr rtl="1"/>
          <a:r>
            <a:rPr lang="ar-SA" sz="1800" b="1" dirty="0" smtClean="0"/>
            <a:t>مدير المنتجات</a:t>
          </a:r>
          <a:endParaRPr lang="ar-SA" sz="1800" b="1" dirty="0"/>
        </a:p>
      </dgm:t>
    </dgm:pt>
    <dgm:pt modelId="{B7C4EBDB-479F-4264-B7A2-365D3EC2C6DF}" type="parTrans" cxnId="{1FF0B4C6-3FBD-40C6-B752-0DB668E39968}">
      <dgm:prSet/>
      <dgm:spPr/>
      <dgm:t>
        <a:bodyPr/>
        <a:lstStyle/>
        <a:p>
          <a:pPr rtl="1"/>
          <a:endParaRPr lang="ar-SA" sz="1800" b="1"/>
        </a:p>
      </dgm:t>
    </dgm:pt>
    <dgm:pt modelId="{9A69C197-90C9-4D10-9717-96CA96B7EB1B}" type="sibTrans" cxnId="{1FF0B4C6-3FBD-40C6-B752-0DB668E39968}">
      <dgm:prSet/>
      <dgm:spPr/>
      <dgm:t>
        <a:bodyPr/>
        <a:lstStyle/>
        <a:p>
          <a:pPr rtl="1"/>
          <a:endParaRPr lang="ar-SA" sz="1800" b="1"/>
        </a:p>
      </dgm:t>
    </dgm:pt>
    <dgm:pt modelId="{DD412E6D-5D9F-4434-B3A1-F400921D25C4}">
      <dgm:prSet phldrT="[نص]" custT="1"/>
      <dgm:spPr/>
      <dgm:t>
        <a:bodyPr/>
        <a:lstStyle/>
        <a:p>
          <a:pPr rtl="1"/>
          <a:r>
            <a:rPr lang="ar-SA" sz="1800" b="1" dirty="0" smtClean="0"/>
            <a:t>التوزيع</a:t>
          </a:r>
          <a:endParaRPr lang="ar-SA" sz="1800" b="1" dirty="0"/>
        </a:p>
      </dgm:t>
    </dgm:pt>
    <dgm:pt modelId="{B4CC5F99-F035-4525-99A6-59A259B22096}" type="sibTrans" cxnId="{9BD4B49F-DA3E-4D57-867D-D64CB5C822FB}">
      <dgm:prSet/>
      <dgm:spPr/>
      <dgm:t>
        <a:bodyPr/>
        <a:lstStyle/>
        <a:p>
          <a:pPr rtl="1"/>
          <a:endParaRPr lang="ar-SA" sz="1800" b="1"/>
        </a:p>
      </dgm:t>
    </dgm:pt>
    <dgm:pt modelId="{561C231B-6A13-4EF6-AAA9-911A7690887B}" type="parTrans" cxnId="{9BD4B49F-DA3E-4D57-867D-D64CB5C822FB}">
      <dgm:prSet/>
      <dgm:spPr/>
      <dgm:t>
        <a:bodyPr/>
        <a:lstStyle/>
        <a:p>
          <a:pPr rtl="1"/>
          <a:endParaRPr lang="ar-SA" sz="1800" b="1"/>
        </a:p>
      </dgm:t>
    </dgm:pt>
    <dgm:pt modelId="{3253BB61-D37B-4498-BB90-BE9B650AB6E2}">
      <dgm:prSet phldrT="[نص]" custT="1"/>
      <dgm:spPr/>
      <dgm:t>
        <a:bodyPr/>
        <a:lstStyle/>
        <a:p>
          <a:pPr rtl="1"/>
          <a:r>
            <a:rPr lang="ar-SA" sz="1800" b="1" dirty="0" smtClean="0"/>
            <a:t>المبيعات</a:t>
          </a:r>
          <a:endParaRPr lang="ar-SA" sz="1800" b="1" dirty="0"/>
        </a:p>
      </dgm:t>
    </dgm:pt>
    <dgm:pt modelId="{1F196CDF-ACAE-4723-A615-A4BA41C7A51F}" type="sibTrans" cxnId="{2B34F9F6-9B9D-4F2E-AFB9-0A10CF190CA4}">
      <dgm:prSet/>
      <dgm:spPr/>
      <dgm:t>
        <a:bodyPr/>
        <a:lstStyle/>
        <a:p>
          <a:pPr rtl="1"/>
          <a:endParaRPr lang="ar-SA" sz="1800" b="1"/>
        </a:p>
      </dgm:t>
    </dgm:pt>
    <dgm:pt modelId="{D54BB4EA-EF49-43F5-92A8-8D508AE0011B}" type="parTrans" cxnId="{2B34F9F6-9B9D-4F2E-AFB9-0A10CF190CA4}">
      <dgm:prSet/>
      <dgm:spPr/>
      <dgm:t>
        <a:bodyPr/>
        <a:lstStyle/>
        <a:p>
          <a:pPr rtl="1"/>
          <a:endParaRPr lang="ar-SA" sz="1800" b="1"/>
        </a:p>
      </dgm:t>
    </dgm:pt>
    <dgm:pt modelId="{B8257EAD-7F98-42A9-8330-479A60CDE3B3}">
      <dgm:prSet phldrT="[نص]" custT="1"/>
      <dgm:spPr/>
      <dgm:t>
        <a:bodyPr/>
        <a:lstStyle/>
        <a:p>
          <a:pPr rtl="1"/>
          <a:r>
            <a:rPr lang="ar-SA" sz="1800" b="1" smtClean="0"/>
            <a:t>نائب المدير للتسويق</a:t>
          </a:r>
          <a:endParaRPr lang="ar-SA" sz="1800" b="1" dirty="0"/>
        </a:p>
      </dgm:t>
    </dgm:pt>
    <dgm:pt modelId="{DE65C090-C4D1-4825-9CED-514D07D4CFF3}" type="sibTrans" cxnId="{E8DB6EAB-9E0E-4BF9-A149-B37E639C3446}">
      <dgm:prSet/>
      <dgm:spPr/>
      <dgm:t>
        <a:bodyPr/>
        <a:lstStyle/>
        <a:p>
          <a:pPr rtl="1"/>
          <a:endParaRPr lang="ar-SA" sz="1800" b="1"/>
        </a:p>
      </dgm:t>
    </dgm:pt>
    <dgm:pt modelId="{DED65216-8533-4ACB-9B97-AA3C4443629A}" type="parTrans" cxnId="{E8DB6EAB-9E0E-4BF9-A149-B37E639C3446}">
      <dgm:prSet/>
      <dgm:spPr/>
      <dgm:t>
        <a:bodyPr/>
        <a:lstStyle/>
        <a:p>
          <a:pPr rtl="1"/>
          <a:endParaRPr lang="ar-SA" sz="1800" b="1"/>
        </a:p>
      </dgm:t>
    </dgm:pt>
    <dgm:pt modelId="{85EA73FA-D3A8-4C76-9C79-6985FA70CC8D}">
      <dgm:prSet phldrT="[نص]" custT="1"/>
      <dgm:spPr/>
      <dgm:t>
        <a:bodyPr/>
        <a:lstStyle/>
        <a:p>
          <a:pPr rtl="1"/>
          <a:r>
            <a:rPr lang="ar-SA" sz="1800" b="1" dirty="0" smtClean="0"/>
            <a:t>تطوير المنتجات</a:t>
          </a:r>
          <a:endParaRPr lang="ar-SA" sz="1800" b="1" dirty="0"/>
        </a:p>
      </dgm:t>
    </dgm:pt>
    <dgm:pt modelId="{FF3D1AE3-566E-457A-B9BC-83FBE614CC4B}" type="parTrans" cxnId="{371AE188-3018-4984-8371-26E90CBB0292}">
      <dgm:prSet/>
      <dgm:spPr/>
      <dgm:t>
        <a:bodyPr/>
        <a:lstStyle/>
        <a:p>
          <a:pPr rtl="1"/>
          <a:endParaRPr lang="ar-SA" sz="1800" b="1"/>
        </a:p>
      </dgm:t>
    </dgm:pt>
    <dgm:pt modelId="{8605E99A-C62E-41D2-827E-D81522E81713}" type="sibTrans" cxnId="{371AE188-3018-4984-8371-26E90CBB0292}">
      <dgm:prSet/>
      <dgm:spPr/>
      <dgm:t>
        <a:bodyPr/>
        <a:lstStyle/>
        <a:p>
          <a:pPr rtl="1"/>
          <a:endParaRPr lang="ar-SA" sz="1800" b="1"/>
        </a:p>
      </dgm:t>
    </dgm:pt>
    <dgm:pt modelId="{B772527D-9930-42B8-BDCE-98A4C7BD3E23}">
      <dgm:prSet phldrT="[نص]" custT="1"/>
      <dgm:spPr/>
      <dgm:t>
        <a:bodyPr/>
        <a:lstStyle/>
        <a:p>
          <a:pPr rtl="1"/>
          <a:r>
            <a:rPr lang="ar-SA" sz="1800" b="1" dirty="0" smtClean="0"/>
            <a:t>بحوث التسويق</a:t>
          </a:r>
          <a:endParaRPr lang="ar-SA" sz="1800" b="1" dirty="0"/>
        </a:p>
      </dgm:t>
    </dgm:pt>
    <dgm:pt modelId="{ADD6278C-C607-4667-B3C2-D97D7E8266D7}" type="parTrans" cxnId="{5CFEEBCC-159D-4770-8951-9EEE017FD133}">
      <dgm:prSet/>
      <dgm:spPr/>
      <dgm:t>
        <a:bodyPr/>
        <a:lstStyle/>
        <a:p>
          <a:pPr rtl="1"/>
          <a:endParaRPr lang="ar-SA" sz="1800" b="1"/>
        </a:p>
      </dgm:t>
    </dgm:pt>
    <dgm:pt modelId="{0CC9D426-F905-467A-B2FD-FAE3C8C9BFCA}" type="sibTrans" cxnId="{5CFEEBCC-159D-4770-8951-9EEE017FD133}">
      <dgm:prSet/>
      <dgm:spPr/>
      <dgm:t>
        <a:bodyPr/>
        <a:lstStyle/>
        <a:p>
          <a:pPr rtl="1"/>
          <a:endParaRPr lang="ar-SA" sz="1800" b="1"/>
        </a:p>
      </dgm:t>
    </dgm:pt>
    <dgm:pt modelId="{D01F1978-E0D8-436E-9401-5621832C80A9}">
      <dgm:prSet phldrT="[نص]" custT="1"/>
      <dgm:spPr/>
      <dgm:t>
        <a:bodyPr/>
        <a:lstStyle/>
        <a:p>
          <a:pPr rtl="1"/>
          <a:r>
            <a:rPr lang="ar-SA" sz="1800" b="1" dirty="0" smtClean="0"/>
            <a:t>الإعلان وتنشيط المبيعات</a:t>
          </a:r>
          <a:endParaRPr lang="ar-SA" sz="1800" b="1" dirty="0"/>
        </a:p>
      </dgm:t>
    </dgm:pt>
    <dgm:pt modelId="{88557560-010F-41B9-BAEB-759414647F98}" type="parTrans" cxnId="{CACB8FA9-B229-4FAB-88C4-A9765AFCF7BE}">
      <dgm:prSet/>
      <dgm:spPr/>
      <dgm:t>
        <a:bodyPr/>
        <a:lstStyle/>
        <a:p>
          <a:pPr rtl="1"/>
          <a:endParaRPr lang="ar-SA" sz="1800" b="1"/>
        </a:p>
      </dgm:t>
    </dgm:pt>
    <dgm:pt modelId="{769B369B-D59F-4182-B332-20538D1A423A}" type="sibTrans" cxnId="{CACB8FA9-B229-4FAB-88C4-A9765AFCF7BE}">
      <dgm:prSet/>
      <dgm:spPr/>
      <dgm:t>
        <a:bodyPr/>
        <a:lstStyle/>
        <a:p>
          <a:pPr rtl="1"/>
          <a:endParaRPr lang="ar-SA" sz="1800" b="1"/>
        </a:p>
      </dgm:t>
    </dgm:pt>
    <dgm:pt modelId="{6D844645-368A-4208-9F4D-C160B2D21760}">
      <dgm:prSet phldrT="[نص]" custT="1"/>
      <dgm:spPr/>
      <dgm:t>
        <a:bodyPr/>
        <a:lstStyle/>
        <a:p>
          <a:pPr rtl="1"/>
          <a:r>
            <a:rPr lang="ar-SA" sz="1800" b="1" dirty="0" smtClean="0"/>
            <a:t>الخدمات</a:t>
          </a:r>
          <a:endParaRPr lang="ar-SA" sz="1800" b="1" dirty="0"/>
        </a:p>
      </dgm:t>
    </dgm:pt>
    <dgm:pt modelId="{CD58DE8F-E164-4164-95A3-54F5F0D432E9}" type="parTrans" cxnId="{A94732F9-E97B-4430-A1DD-6D8467BDCBF2}">
      <dgm:prSet/>
      <dgm:spPr/>
      <dgm:t>
        <a:bodyPr/>
        <a:lstStyle/>
        <a:p>
          <a:pPr rtl="1"/>
          <a:endParaRPr lang="ar-SA" sz="1800" b="1"/>
        </a:p>
      </dgm:t>
    </dgm:pt>
    <dgm:pt modelId="{73F861C3-650D-4C0A-869C-F57E8A2C8832}" type="sibTrans" cxnId="{A94732F9-E97B-4430-A1DD-6D8467BDCBF2}">
      <dgm:prSet/>
      <dgm:spPr/>
      <dgm:t>
        <a:bodyPr/>
        <a:lstStyle/>
        <a:p>
          <a:pPr rtl="1"/>
          <a:endParaRPr lang="ar-SA" sz="1800" b="1"/>
        </a:p>
      </dgm:t>
    </dgm:pt>
    <dgm:pt modelId="{B18719C6-FDE9-4875-AA96-B643623E9F1F}">
      <dgm:prSet phldrT="[نص]"/>
      <dgm:spPr/>
      <dgm:t>
        <a:bodyPr/>
        <a:lstStyle/>
        <a:p>
          <a:pPr rtl="1"/>
          <a:r>
            <a:rPr lang="ar-SA" b="1" dirty="0" smtClean="0"/>
            <a:t>قطاع سوقي </a:t>
          </a:r>
          <a:r>
            <a:rPr lang="ar-SA" b="1" dirty="0" err="1" smtClean="0"/>
            <a:t>ج</a:t>
          </a:r>
          <a:endParaRPr lang="ar-SA" b="1" dirty="0"/>
        </a:p>
      </dgm:t>
    </dgm:pt>
    <dgm:pt modelId="{8AD85CCD-F1C9-473C-93A2-0226E2A8047D}" type="parTrans" cxnId="{DF7B0B6E-FFBA-446E-9708-1CFBE7B58B20}">
      <dgm:prSet/>
      <dgm:spPr/>
      <dgm:t>
        <a:bodyPr/>
        <a:lstStyle/>
        <a:p>
          <a:pPr rtl="1"/>
          <a:endParaRPr lang="ar-SA"/>
        </a:p>
      </dgm:t>
    </dgm:pt>
    <dgm:pt modelId="{BDC83420-39F8-434B-8916-75DA6F60CB58}" type="sibTrans" cxnId="{DF7B0B6E-FFBA-446E-9708-1CFBE7B58B20}">
      <dgm:prSet/>
      <dgm:spPr/>
      <dgm:t>
        <a:bodyPr/>
        <a:lstStyle/>
        <a:p>
          <a:pPr rtl="1"/>
          <a:endParaRPr lang="ar-SA"/>
        </a:p>
      </dgm:t>
    </dgm:pt>
    <dgm:pt modelId="{CB1EEDA0-9662-4B2B-8CE7-6B97FBAD962E}">
      <dgm:prSet phldrT="[نص]"/>
      <dgm:spPr/>
      <dgm:t>
        <a:bodyPr/>
        <a:lstStyle/>
        <a:p>
          <a:pPr rtl="1"/>
          <a:r>
            <a:rPr lang="ar-SA" b="1" dirty="0" smtClean="0"/>
            <a:t>قطاع سوقي </a:t>
          </a:r>
          <a:r>
            <a:rPr lang="ar-SA" b="1" dirty="0" err="1" smtClean="0"/>
            <a:t>ا</a:t>
          </a:r>
          <a:endParaRPr lang="ar-SA" b="1" dirty="0"/>
        </a:p>
      </dgm:t>
    </dgm:pt>
    <dgm:pt modelId="{210F897C-0C20-4C26-B57C-F1E9A8E819B4}" type="parTrans" cxnId="{A4D663C2-857D-413A-8AE2-143DC9D54A3C}">
      <dgm:prSet/>
      <dgm:spPr/>
      <dgm:t>
        <a:bodyPr/>
        <a:lstStyle/>
        <a:p>
          <a:pPr rtl="1"/>
          <a:endParaRPr lang="ar-SA"/>
        </a:p>
      </dgm:t>
    </dgm:pt>
    <dgm:pt modelId="{A063A4FA-D0CE-4186-9CBD-760351A8505A}" type="sibTrans" cxnId="{A4D663C2-857D-413A-8AE2-143DC9D54A3C}">
      <dgm:prSet/>
      <dgm:spPr/>
      <dgm:t>
        <a:bodyPr/>
        <a:lstStyle/>
        <a:p>
          <a:pPr rtl="1"/>
          <a:endParaRPr lang="ar-SA"/>
        </a:p>
      </dgm:t>
    </dgm:pt>
    <dgm:pt modelId="{F2FE2033-5A64-4E39-A3B3-B8A623DF0D32}">
      <dgm:prSet phldrT="[نص]"/>
      <dgm:spPr/>
      <dgm:t>
        <a:bodyPr/>
        <a:lstStyle/>
        <a:p>
          <a:pPr rtl="1"/>
          <a:r>
            <a:rPr lang="ar-SA" b="1" dirty="0" smtClean="0"/>
            <a:t>قطاع سوقي </a:t>
          </a:r>
          <a:r>
            <a:rPr lang="ar-SA" b="1" dirty="0" err="1" smtClean="0"/>
            <a:t>ب</a:t>
          </a:r>
          <a:endParaRPr lang="ar-SA" b="1" dirty="0"/>
        </a:p>
      </dgm:t>
    </dgm:pt>
    <dgm:pt modelId="{004C462A-78CD-4ADA-B02E-331A5EACF1C4}" type="parTrans" cxnId="{A10F1925-C353-41F8-918A-B14A7C63F424}">
      <dgm:prSet/>
      <dgm:spPr/>
      <dgm:t>
        <a:bodyPr/>
        <a:lstStyle/>
        <a:p>
          <a:pPr rtl="1"/>
          <a:endParaRPr lang="ar-SA"/>
        </a:p>
      </dgm:t>
    </dgm:pt>
    <dgm:pt modelId="{10095060-D67B-4505-9F76-C09C90004CE2}" type="sibTrans" cxnId="{A10F1925-C353-41F8-918A-B14A7C63F424}">
      <dgm:prSet/>
      <dgm:spPr/>
      <dgm:t>
        <a:bodyPr/>
        <a:lstStyle/>
        <a:p>
          <a:pPr rtl="1"/>
          <a:endParaRPr lang="ar-SA"/>
        </a:p>
      </dgm:t>
    </dgm:pt>
    <dgm:pt modelId="{AC4BFABB-B582-4754-A21A-37945265AC3C}" type="pres">
      <dgm:prSet presAssocID="{3B6B1CBF-C033-4C65-87E2-2804BC2B5AF0}" presName="hierChild1" presStyleCnt="0">
        <dgm:presLayoutVars>
          <dgm:chPref val="1"/>
          <dgm:dir/>
          <dgm:animOne val="branch"/>
          <dgm:animLvl val="lvl"/>
          <dgm:resizeHandles/>
        </dgm:presLayoutVars>
      </dgm:prSet>
      <dgm:spPr/>
      <dgm:t>
        <a:bodyPr/>
        <a:lstStyle/>
        <a:p>
          <a:pPr rtl="1"/>
          <a:endParaRPr lang="ar-SA"/>
        </a:p>
      </dgm:t>
    </dgm:pt>
    <dgm:pt modelId="{4498895B-47E1-435B-97F2-D4B5A457092F}" type="pres">
      <dgm:prSet presAssocID="{8DBABCAF-79D2-4790-AF3A-0298B3465571}" presName="hierRoot1" presStyleCnt="0"/>
      <dgm:spPr/>
    </dgm:pt>
    <dgm:pt modelId="{324E43E2-BD8F-4A0D-A845-BDCD613EAF0B}" type="pres">
      <dgm:prSet presAssocID="{8DBABCAF-79D2-4790-AF3A-0298B3465571}" presName="composite" presStyleCnt="0"/>
      <dgm:spPr/>
    </dgm:pt>
    <dgm:pt modelId="{542C49B3-C6D5-4578-993A-FC155039C952}" type="pres">
      <dgm:prSet presAssocID="{8DBABCAF-79D2-4790-AF3A-0298B3465571}" presName="background" presStyleLbl="node0" presStyleIdx="0" presStyleCnt="4"/>
      <dgm:spPr/>
    </dgm:pt>
    <dgm:pt modelId="{0629EE63-0D6A-49D0-94BB-0AF92C3E731C}" type="pres">
      <dgm:prSet presAssocID="{8DBABCAF-79D2-4790-AF3A-0298B3465571}" presName="text" presStyleLbl="fgAcc0" presStyleIdx="0" presStyleCnt="4">
        <dgm:presLayoutVars>
          <dgm:chPref val="3"/>
        </dgm:presLayoutVars>
      </dgm:prSet>
      <dgm:spPr/>
      <dgm:t>
        <a:bodyPr/>
        <a:lstStyle/>
        <a:p>
          <a:pPr rtl="1"/>
          <a:endParaRPr lang="ar-SA"/>
        </a:p>
      </dgm:t>
    </dgm:pt>
    <dgm:pt modelId="{9DCC26AC-7B4F-425F-91D7-F7024796E3AB}" type="pres">
      <dgm:prSet presAssocID="{8DBABCAF-79D2-4790-AF3A-0298B3465571}" presName="hierChild2" presStyleCnt="0"/>
      <dgm:spPr/>
    </dgm:pt>
    <dgm:pt modelId="{0808242C-D876-4358-9A1C-A93CA100477E}" type="pres">
      <dgm:prSet presAssocID="{DED65216-8533-4ACB-9B97-AA3C4443629A}" presName="Name10" presStyleLbl="parChTrans1D2" presStyleIdx="0" presStyleCnt="1"/>
      <dgm:spPr/>
      <dgm:t>
        <a:bodyPr/>
        <a:lstStyle/>
        <a:p>
          <a:pPr rtl="1"/>
          <a:endParaRPr lang="ar-SA"/>
        </a:p>
      </dgm:t>
    </dgm:pt>
    <dgm:pt modelId="{804FCC66-A2C2-420D-B1BF-4EAFDA2E1F67}" type="pres">
      <dgm:prSet presAssocID="{B8257EAD-7F98-42A9-8330-479A60CDE3B3}" presName="hierRoot2" presStyleCnt="0"/>
      <dgm:spPr/>
    </dgm:pt>
    <dgm:pt modelId="{6629CF4E-6E7E-44C6-9281-24C6F25F596A}" type="pres">
      <dgm:prSet presAssocID="{B8257EAD-7F98-42A9-8330-479A60CDE3B3}" presName="composite2" presStyleCnt="0"/>
      <dgm:spPr/>
    </dgm:pt>
    <dgm:pt modelId="{1155C731-D99E-443C-93EA-E498D88B2B66}" type="pres">
      <dgm:prSet presAssocID="{B8257EAD-7F98-42A9-8330-479A60CDE3B3}" presName="background2" presStyleLbl="node2" presStyleIdx="0" presStyleCnt="1"/>
      <dgm:spPr/>
    </dgm:pt>
    <dgm:pt modelId="{27D5D991-6505-441C-9FCB-4210A234CD67}" type="pres">
      <dgm:prSet presAssocID="{B8257EAD-7F98-42A9-8330-479A60CDE3B3}" presName="text2" presStyleLbl="fgAcc2" presStyleIdx="0" presStyleCnt="1" custScaleX="355000">
        <dgm:presLayoutVars>
          <dgm:chPref val="3"/>
        </dgm:presLayoutVars>
      </dgm:prSet>
      <dgm:spPr/>
      <dgm:t>
        <a:bodyPr/>
        <a:lstStyle/>
        <a:p>
          <a:pPr rtl="1"/>
          <a:endParaRPr lang="ar-SA"/>
        </a:p>
      </dgm:t>
    </dgm:pt>
    <dgm:pt modelId="{6932EB82-DE99-490A-A701-D651FF06DD62}" type="pres">
      <dgm:prSet presAssocID="{B8257EAD-7F98-42A9-8330-479A60CDE3B3}" presName="hierChild3" presStyleCnt="0"/>
      <dgm:spPr/>
    </dgm:pt>
    <dgm:pt modelId="{A8B2D936-BF7C-4333-BB4B-706C2036D834}" type="pres">
      <dgm:prSet presAssocID="{D54BB4EA-EF49-43F5-92A8-8D508AE0011B}" presName="Name17" presStyleLbl="parChTrans1D3" presStyleIdx="0" presStyleCnt="7"/>
      <dgm:spPr/>
      <dgm:t>
        <a:bodyPr/>
        <a:lstStyle/>
        <a:p>
          <a:pPr rtl="1"/>
          <a:endParaRPr lang="ar-SA"/>
        </a:p>
      </dgm:t>
    </dgm:pt>
    <dgm:pt modelId="{C40D956C-E85A-4C8C-861A-B502A6ADF6B2}" type="pres">
      <dgm:prSet presAssocID="{3253BB61-D37B-4498-BB90-BE9B650AB6E2}" presName="hierRoot3" presStyleCnt="0"/>
      <dgm:spPr/>
    </dgm:pt>
    <dgm:pt modelId="{EC367F61-D56F-48E3-A4CF-B614CAED1EDA}" type="pres">
      <dgm:prSet presAssocID="{3253BB61-D37B-4498-BB90-BE9B650AB6E2}" presName="composite3" presStyleCnt="0"/>
      <dgm:spPr/>
    </dgm:pt>
    <dgm:pt modelId="{AF61D51F-7CDF-4CF1-A2F3-8122208E1D7C}" type="pres">
      <dgm:prSet presAssocID="{3253BB61-D37B-4498-BB90-BE9B650AB6E2}" presName="background3" presStyleLbl="node3" presStyleIdx="0" presStyleCnt="7"/>
      <dgm:spPr/>
    </dgm:pt>
    <dgm:pt modelId="{C3526960-FB93-4AB7-9EE4-C7ABC7E57BBC}" type="pres">
      <dgm:prSet presAssocID="{3253BB61-D37B-4498-BB90-BE9B650AB6E2}" presName="text3" presStyleLbl="fgAcc3" presStyleIdx="0" presStyleCnt="7">
        <dgm:presLayoutVars>
          <dgm:chPref val="3"/>
        </dgm:presLayoutVars>
      </dgm:prSet>
      <dgm:spPr/>
      <dgm:t>
        <a:bodyPr/>
        <a:lstStyle/>
        <a:p>
          <a:pPr rtl="1"/>
          <a:endParaRPr lang="ar-SA"/>
        </a:p>
      </dgm:t>
    </dgm:pt>
    <dgm:pt modelId="{3AB3AD49-D4F6-49CB-9DA3-BCA3D1CDCA33}" type="pres">
      <dgm:prSet presAssocID="{3253BB61-D37B-4498-BB90-BE9B650AB6E2}" presName="hierChild4" presStyleCnt="0"/>
      <dgm:spPr/>
    </dgm:pt>
    <dgm:pt modelId="{566CDC40-5770-44BE-812D-EB316DA18DAE}" type="pres">
      <dgm:prSet presAssocID="{CD58DE8F-E164-4164-95A3-54F5F0D432E9}" presName="Name17" presStyleLbl="parChTrans1D3" presStyleIdx="1" presStyleCnt="7"/>
      <dgm:spPr/>
      <dgm:t>
        <a:bodyPr/>
        <a:lstStyle/>
        <a:p>
          <a:pPr rtl="1"/>
          <a:endParaRPr lang="ar-SA"/>
        </a:p>
      </dgm:t>
    </dgm:pt>
    <dgm:pt modelId="{6A29D78D-14DE-4F52-89B9-7BE7FB62900F}" type="pres">
      <dgm:prSet presAssocID="{6D844645-368A-4208-9F4D-C160B2D21760}" presName="hierRoot3" presStyleCnt="0"/>
      <dgm:spPr/>
    </dgm:pt>
    <dgm:pt modelId="{5C4BAA9D-7448-46A3-8241-8D0CD4900EE8}" type="pres">
      <dgm:prSet presAssocID="{6D844645-368A-4208-9F4D-C160B2D21760}" presName="composite3" presStyleCnt="0"/>
      <dgm:spPr/>
    </dgm:pt>
    <dgm:pt modelId="{A319D184-4D1A-4A82-BD50-DF40FA30BD8A}" type="pres">
      <dgm:prSet presAssocID="{6D844645-368A-4208-9F4D-C160B2D21760}" presName="background3" presStyleLbl="node3" presStyleIdx="1" presStyleCnt="7"/>
      <dgm:spPr/>
    </dgm:pt>
    <dgm:pt modelId="{542E9424-1E2E-4FF2-B622-64571AA497B5}" type="pres">
      <dgm:prSet presAssocID="{6D844645-368A-4208-9F4D-C160B2D21760}" presName="text3" presStyleLbl="fgAcc3" presStyleIdx="1" presStyleCnt="7">
        <dgm:presLayoutVars>
          <dgm:chPref val="3"/>
        </dgm:presLayoutVars>
      </dgm:prSet>
      <dgm:spPr/>
      <dgm:t>
        <a:bodyPr/>
        <a:lstStyle/>
        <a:p>
          <a:pPr rtl="1"/>
          <a:endParaRPr lang="ar-SA"/>
        </a:p>
      </dgm:t>
    </dgm:pt>
    <dgm:pt modelId="{9AB73069-1469-4007-87E4-1BB6B9884AD2}" type="pres">
      <dgm:prSet presAssocID="{6D844645-368A-4208-9F4D-C160B2D21760}" presName="hierChild4" presStyleCnt="0"/>
      <dgm:spPr/>
    </dgm:pt>
    <dgm:pt modelId="{56B910B5-CB8F-465C-BB66-9DD7F5A198A5}" type="pres">
      <dgm:prSet presAssocID="{88557560-010F-41B9-BAEB-759414647F98}" presName="Name17" presStyleLbl="parChTrans1D3" presStyleIdx="2" presStyleCnt="7"/>
      <dgm:spPr/>
      <dgm:t>
        <a:bodyPr/>
        <a:lstStyle/>
        <a:p>
          <a:pPr rtl="1"/>
          <a:endParaRPr lang="ar-SA"/>
        </a:p>
      </dgm:t>
    </dgm:pt>
    <dgm:pt modelId="{53AA715E-B1C1-4E1B-94DB-DA990AD0839A}" type="pres">
      <dgm:prSet presAssocID="{D01F1978-E0D8-436E-9401-5621832C80A9}" presName="hierRoot3" presStyleCnt="0"/>
      <dgm:spPr/>
    </dgm:pt>
    <dgm:pt modelId="{88B36FE3-993F-4B6C-A561-FA9A031E10F4}" type="pres">
      <dgm:prSet presAssocID="{D01F1978-E0D8-436E-9401-5621832C80A9}" presName="composite3" presStyleCnt="0"/>
      <dgm:spPr/>
    </dgm:pt>
    <dgm:pt modelId="{FBA60581-70CD-4A5B-AC25-7DDCA2A414BF}" type="pres">
      <dgm:prSet presAssocID="{D01F1978-E0D8-436E-9401-5621832C80A9}" presName="background3" presStyleLbl="node3" presStyleIdx="2" presStyleCnt="7"/>
      <dgm:spPr/>
    </dgm:pt>
    <dgm:pt modelId="{3BFB4A36-3AF4-4F0D-95CA-84D2498491F5}" type="pres">
      <dgm:prSet presAssocID="{D01F1978-E0D8-436E-9401-5621832C80A9}" presName="text3" presStyleLbl="fgAcc3" presStyleIdx="2" presStyleCnt="7" custScaleX="197669">
        <dgm:presLayoutVars>
          <dgm:chPref val="3"/>
        </dgm:presLayoutVars>
      </dgm:prSet>
      <dgm:spPr/>
      <dgm:t>
        <a:bodyPr/>
        <a:lstStyle/>
        <a:p>
          <a:pPr rtl="1"/>
          <a:endParaRPr lang="ar-SA"/>
        </a:p>
      </dgm:t>
    </dgm:pt>
    <dgm:pt modelId="{D9FC0B7A-FF42-492C-AEE0-6A76A53C7F4F}" type="pres">
      <dgm:prSet presAssocID="{D01F1978-E0D8-436E-9401-5621832C80A9}" presName="hierChild4" presStyleCnt="0"/>
      <dgm:spPr/>
    </dgm:pt>
    <dgm:pt modelId="{142EC93A-4933-4746-992F-C6B2338711E1}" type="pres">
      <dgm:prSet presAssocID="{561C231B-6A13-4EF6-AAA9-911A7690887B}" presName="Name17" presStyleLbl="parChTrans1D3" presStyleIdx="3" presStyleCnt="7"/>
      <dgm:spPr/>
      <dgm:t>
        <a:bodyPr/>
        <a:lstStyle/>
        <a:p>
          <a:pPr rtl="1"/>
          <a:endParaRPr lang="ar-SA"/>
        </a:p>
      </dgm:t>
    </dgm:pt>
    <dgm:pt modelId="{47997C76-2B9E-4087-AB3C-E46112A4FC01}" type="pres">
      <dgm:prSet presAssocID="{DD412E6D-5D9F-4434-B3A1-F400921D25C4}" presName="hierRoot3" presStyleCnt="0"/>
      <dgm:spPr/>
    </dgm:pt>
    <dgm:pt modelId="{399BC839-1A5E-4571-8DFE-B03D0F848A9E}" type="pres">
      <dgm:prSet presAssocID="{DD412E6D-5D9F-4434-B3A1-F400921D25C4}" presName="composite3" presStyleCnt="0"/>
      <dgm:spPr/>
    </dgm:pt>
    <dgm:pt modelId="{A59802EF-27D4-47CF-BE7C-D350F89EA387}" type="pres">
      <dgm:prSet presAssocID="{DD412E6D-5D9F-4434-B3A1-F400921D25C4}" presName="background3" presStyleLbl="node3" presStyleIdx="3" presStyleCnt="7"/>
      <dgm:spPr/>
    </dgm:pt>
    <dgm:pt modelId="{EC6CF4CA-BF25-48E7-B2A7-283B568227C8}" type="pres">
      <dgm:prSet presAssocID="{DD412E6D-5D9F-4434-B3A1-F400921D25C4}" presName="text3" presStyleLbl="fgAcc3" presStyleIdx="3" presStyleCnt="7">
        <dgm:presLayoutVars>
          <dgm:chPref val="3"/>
        </dgm:presLayoutVars>
      </dgm:prSet>
      <dgm:spPr/>
      <dgm:t>
        <a:bodyPr/>
        <a:lstStyle/>
        <a:p>
          <a:pPr rtl="1"/>
          <a:endParaRPr lang="ar-SA"/>
        </a:p>
      </dgm:t>
    </dgm:pt>
    <dgm:pt modelId="{2F541C1C-C617-422A-8459-A29DFBE1E6FD}" type="pres">
      <dgm:prSet presAssocID="{DD412E6D-5D9F-4434-B3A1-F400921D25C4}" presName="hierChild4" presStyleCnt="0"/>
      <dgm:spPr/>
    </dgm:pt>
    <dgm:pt modelId="{C4E32BB8-031D-4F9D-8BCD-7CC05D0115F3}" type="pres">
      <dgm:prSet presAssocID="{B7C4EBDB-479F-4264-B7A2-365D3EC2C6DF}" presName="Name17" presStyleLbl="parChTrans1D3" presStyleIdx="4" presStyleCnt="7"/>
      <dgm:spPr/>
      <dgm:t>
        <a:bodyPr/>
        <a:lstStyle/>
        <a:p>
          <a:pPr rtl="1"/>
          <a:endParaRPr lang="ar-SA"/>
        </a:p>
      </dgm:t>
    </dgm:pt>
    <dgm:pt modelId="{BAC49228-FD6C-4AF8-A6AF-310DB979E2CD}" type="pres">
      <dgm:prSet presAssocID="{18972C0F-3D2F-429B-9D9B-BE551549AE30}" presName="hierRoot3" presStyleCnt="0"/>
      <dgm:spPr/>
    </dgm:pt>
    <dgm:pt modelId="{6214CA09-9FF6-46C7-80CC-F9DF8B4251A2}" type="pres">
      <dgm:prSet presAssocID="{18972C0F-3D2F-429B-9D9B-BE551549AE30}" presName="composite3" presStyleCnt="0"/>
      <dgm:spPr/>
    </dgm:pt>
    <dgm:pt modelId="{BD04FA41-03E8-4F10-B00C-F6E20A2539C0}" type="pres">
      <dgm:prSet presAssocID="{18972C0F-3D2F-429B-9D9B-BE551549AE30}" presName="background3" presStyleLbl="node3" presStyleIdx="4" presStyleCnt="7"/>
      <dgm:spPr/>
    </dgm:pt>
    <dgm:pt modelId="{E2DA097A-CEB5-4D32-9179-3C32338860E2}" type="pres">
      <dgm:prSet presAssocID="{18972C0F-3D2F-429B-9D9B-BE551549AE30}" presName="text3" presStyleLbl="fgAcc3" presStyleIdx="4" presStyleCnt="7">
        <dgm:presLayoutVars>
          <dgm:chPref val="3"/>
        </dgm:presLayoutVars>
      </dgm:prSet>
      <dgm:spPr/>
      <dgm:t>
        <a:bodyPr/>
        <a:lstStyle/>
        <a:p>
          <a:pPr rtl="1"/>
          <a:endParaRPr lang="ar-SA"/>
        </a:p>
      </dgm:t>
    </dgm:pt>
    <dgm:pt modelId="{89FE8AD9-CAEA-49DD-8D01-277430D1EB5C}" type="pres">
      <dgm:prSet presAssocID="{18972C0F-3D2F-429B-9D9B-BE551549AE30}" presName="hierChild4" presStyleCnt="0"/>
      <dgm:spPr/>
    </dgm:pt>
    <dgm:pt modelId="{8E2EFCF9-8D1F-4E36-A2D0-BB7AE771E487}" type="pres">
      <dgm:prSet presAssocID="{FF3D1AE3-566E-457A-B9BC-83FBE614CC4B}" presName="Name17" presStyleLbl="parChTrans1D3" presStyleIdx="5" presStyleCnt="7"/>
      <dgm:spPr/>
      <dgm:t>
        <a:bodyPr/>
        <a:lstStyle/>
        <a:p>
          <a:pPr rtl="1"/>
          <a:endParaRPr lang="ar-SA"/>
        </a:p>
      </dgm:t>
    </dgm:pt>
    <dgm:pt modelId="{ADA7503B-897D-49ED-B1EF-1E41DF012CE2}" type="pres">
      <dgm:prSet presAssocID="{85EA73FA-D3A8-4C76-9C79-6985FA70CC8D}" presName="hierRoot3" presStyleCnt="0"/>
      <dgm:spPr/>
    </dgm:pt>
    <dgm:pt modelId="{A35A20C6-BE2E-4C02-9BFD-B7BD6A7F24D3}" type="pres">
      <dgm:prSet presAssocID="{85EA73FA-D3A8-4C76-9C79-6985FA70CC8D}" presName="composite3" presStyleCnt="0"/>
      <dgm:spPr/>
    </dgm:pt>
    <dgm:pt modelId="{832877AF-0ED9-4EE8-9FD4-711372B8652D}" type="pres">
      <dgm:prSet presAssocID="{85EA73FA-D3A8-4C76-9C79-6985FA70CC8D}" presName="background3" presStyleLbl="node3" presStyleIdx="5" presStyleCnt="7"/>
      <dgm:spPr/>
    </dgm:pt>
    <dgm:pt modelId="{D1ED0A43-3B78-43F9-B960-BEFBF82E5363}" type="pres">
      <dgm:prSet presAssocID="{85EA73FA-D3A8-4C76-9C79-6985FA70CC8D}" presName="text3" presStyleLbl="fgAcc3" presStyleIdx="5" presStyleCnt="7">
        <dgm:presLayoutVars>
          <dgm:chPref val="3"/>
        </dgm:presLayoutVars>
      </dgm:prSet>
      <dgm:spPr/>
      <dgm:t>
        <a:bodyPr/>
        <a:lstStyle/>
        <a:p>
          <a:pPr rtl="1"/>
          <a:endParaRPr lang="ar-SA"/>
        </a:p>
      </dgm:t>
    </dgm:pt>
    <dgm:pt modelId="{81C65658-AEBD-452B-9F19-9614575F6271}" type="pres">
      <dgm:prSet presAssocID="{85EA73FA-D3A8-4C76-9C79-6985FA70CC8D}" presName="hierChild4" presStyleCnt="0"/>
      <dgm:spPr/>
    </dgm:pt>
    <dgm:pt modelId="{9F29F5D7-EFAA-4BF5-8724-3983EADCC9E9}" type="pres">
      <dgm:prSet presAssocID="{ADD6278C-C607-4667-B3C2-D97D7E8266D7}" presName="Name17" presStyleLbl="parChTrans1D3" presStyleIdx="6" presStyleCnt="7"/>
      <dgm:spPr/>
      <dgm:t>
        <a:bodyPr/>
        <a:lstStyle/>
        <a:p>
          <a:pPr rtl="1"/>
          <a:endParaRPr lang="ar-SA"/>
        </a:p>
      </dgm:t>
    </dgm:pt>
    <dgm:pt modelId="{85ED3368-1CA9-46AF-8788-332EE3A828EB}" type="pres">
      <dgm:prSet presAssocID="{B772527D-9930-42B8-BDCE-98A4C7BD3E23}" presName="hierRoot3" presStyleCnt="0"/>
      <dgm:spPr/>
    </dgm:pt>
    <dgm:pt modelId="{484D5CE6-A841-45BC-95B7-FD3A5D08B095}" type="pres">
      <dgm:prSet presAssocID="{B772527D-9930-42B8-BDCE-98A4C7BD3E23}" presName="composite3" presStyleCnt="0"/>
      <dgm:spPr/>
    </dgm:pt>
    <dgm:pt modelId="{F662BE8E-22AC-48EF-9F28-AFA1070EE554}" type="pres">
      <dgm:prSet presAssocID="{B772527D-9930-42B8-BDCE-98A4C7BD3E23}" presName="background3" presStyleLbl="node3" presStyleIdx="6" presStyleCnt="7"/>
      <dgm:spPr/>
    </dgm:pt>
    <dgm:pt modelId="{E11BC06F-F0E0-42A9-B07D-81C175E82E6B}" type="pres">
      <dgm:prSet presAssocID="{B772527D-9930-42B8-BDCE-98A4C7BD3E23}" presName="text3" presStyleLbl="fgAcc3" presStyleIdx="6" presStyleCnt="7">
        <dgm:presLayoutVars>
          <dgm:chPref val="3"/>
        </dgm:presLayoutVars>
      </dgm:prSet>
      <dgm:spPr/>
      <dgm:t>
        <a:bodyPr/>
        <a:lstStyle/>
        <a:p>
          <a:pPr rtl="1"/>
          <a:endParaRPr lang="ar-SA"/>
        </a:p>
      </dgm:t>
    </dgm:pt>
    <dgm:pt modelId="{A7ED4BCA-1252-41E8-BB2E-DB15EAB0C0C9}" type="pres">
      <dgm:prSet presAssocID="{B772527D-9930-42B8-BDCE-98A4C7BD3E23}" presName="hierChild4" presStyleCnt="0"/>
      <dgm:spPr/>
    </dgm:pt>
    <dgm:pt modelId="{721C60EE-F32A-4C24-8776-F063CBF46FF3}" type="pres">
      <dgm:prSet presAssocID="{B18719C6-FDE9-4875-AA96-B643623E9F1F}" presName="hierRoot1" presStyleCnt="0"/>
      <dgm:spPr/>
    </dgm:pt>
    <dgm:pt modelId="{B76B7574-AEFE-49AB-9D15-3D1DF5946D49}" type="pres">
      <dgm:prSet presAssocID="{B18719C6-FDE9-4875-AA96-B643623E9F1F}" presName="composite" presStyleCnt="0"/>
      <dgm:spPr/>
    </dgm:pt>
    <dgm:pt modelId="{C376881B-C7CD-4B4E-845F-2A9CC242C786}" type="pres">
      <dgm:prSet presAssocID="{B18719C6-FDE9-4875-AA96-B643623E9F1F}" presName="background" presStyleLbl="node0" presStyleIdx="1" presStyleCnt="4"/>
      <dgm:spPr/>
    </dgm:pt>
    <dgm:pt modelId="{30520555-CE29-43BB-A552-0C00FE139F05}" type="pres">
      <dgm:prSet presAssocID="{B18719C6-FDE9-4875-AA96-B643623E9F1F}" presName="text" presStyleLbl="fgAcc0" presStyleIdx="1" presStyleCnt="4" custScaleX="233782" custLinFactX="-200000" custLinFactY="222599" custLinFactNeighborX="-291397" custLinFactNeighborY="300000">
        <dgm:presLayoutVars>
          <dgm:chPref val="3"/>
        </dgm:presLayoutVars>
      </dgm:prSet>
      <dgm:spPr/>
      <dgm:t>
        <a:bodyPr/>
        <a:lstStyle/>
        <a:p>
          <a:pPr rtl="1"/>
          <a:endParaRPr lang="ar-SA"/>
        </a:p>
      </dgm:t>
    </dgm:pt>
    <dgm:pt modelId="{F5A65CCE-1E43-44D6-8812-C617162B50C9}" type="pres">
      <dgm:prSet presAssocID="{B18719C6-FDE9-4875-AA96-B643623E9F1F}" presName="hierChild2" presStyleCnt="0"/>
      <dgm:spPr/>
    </dgm:pt>
    <dgm:pt modelId="{F592F404-E355-4FF8-8CCC-52ADCA5168F1}" type="pres">
      <dgm:prSet presAssocID="{F2FE2033-5A64-4E39-A3B3-B8A623DF0D32}" presName="hierRoot1" presStyleCnt="0"/>
      <dgm:spPr/>
    </dgm:pt>
    <dgm:pt modelId="{39D85F61-5985-49A6-812D-80376DAABB46}" type="pres">
      <dgm:prSet presAssocID="{F2FE2033-5A64-4E39-A3B3-B8A623DF0D32}" presName="composite" presStyleCnt="0"/>
      <dgm:spPr/>
    </dgm:pt>
    <dgm:pt modelId="{9BF9C202-1144-4E43-9064-16DCB208F3FB}" type="pres">
      <dgm:prSet presAssocID="{F2FE2033-5A64-4E39-A3B3-B8A623DF0D32}" presName="background" presStyleLbl="node0" presStyleIdx="2" presStyleCnt="4"/>
      <dgm:spPr/>
    </dgm:pt>
    <dgm:pt modelId="{5B2D4CBE-7623-437D-9F92-A2A23A93CEAC}" type="pres">
      <dgm:prSet presAssocID="{F2FE2033-5A64-4E39-A3B3-B8A623DF0D32}" presName="text" presStyleLbl="fgAcc0" presStyleIdx="2" presStyleCnt="4" custScaleX="149984" custLinFactX="-100000" custLinFactY="222599" custLinFactNeighborX="-169699" custLinFactNeighborY="300000">
        <dgm:presLayoutVars>
          <dgm:chPref val="3"/>
        </dgm:presLayoutVars>
      </dgm:prSet>
      <dgm:spPr/>
      <dgm:t>
        <a:bodyPr/>
        <a:lstStyle/>
        <a:p>
          <a:pPr rtl="1"/>
          <a:endParaRPr lang="ar-SA"/>
        </a:p>
      </dgm:t>
    </dgm:pt>
    <dgm:pt modelId="{FC9C7BDD-E2DF-457E-B770-39D5F6A2913E}" type="pres">
      <dgm:prSet presAssocID="{F2FE2033-5A64-4E39-A3B3-B8A623DF0D32}" presName="hierChild2" presStyleCnt="0"/>
      <dgm:spPr/>
    </dgm:pt>
    <dgm:pt modelId="{3C148AA4-C53C-4830-AE6F-5880AA68BA15}" type="pres">
      <dgm:prSet presAssocID="{CB1EEDA0-9662-4B2B-8CE7-6B97FBAD962E}" presName="hierRoot1" presStyleCnt="0"/>
      <dgm:spPr/>
    </dgm:pt>
    <dgm:pt modelId="{260247DA-5A17-4057-977C-A05540473ACF}" type="pres">
      <dgm:prSet presAssocID="{CB1EEDA0-9662-4B2B-8CE7-6B97FBAD962E}" presName="composite" presStyleCnt="0"/>
      <dgm:spPr/>
    </dgm:pt>
    <dgm:pt modelId="{16A3CF1E-BFF7-4905-9BCB-CF5EACCA7B92}" type="pres">
      <dgm:prSet presAssocID="{CB1EEDA0-9662-4B2B-8CE7-6B97FBAD962E}" presName="background" presStyleLbl="node0" presStyleIdx="3" presStyleCnt="4"/>
      <dgm:spPr/>
    </dgm:pt>
    <dgm:pt modelId="{2978E4EA-29FC-4DAF-B2A0-FD429DE813FC}" type="pres">
      <dgm:prSet presAssocID="{CB1EEDA0-9662-4B2B-8CE7-6B97FBAD962E}" presName="text" presStyleLbl="fgAcc0" presStyleIdx="3" presStyleCnt="4" custScaleX="131254" custLinFactY="222599" custLinFactNeighborX="1055" custLinFactNeighborY="300000">
        <dgm:presLayoutVars>
          <dgm:chPref val="3"/>
        </dgm:presLayoutVars>
      </dgm:prSet>
      <dgm:spPr/>
      <dgm:t>
        <a:bodyPr/>
        <a:lstStyle/>
        <a:p>
          <a:pPr rtl="1"/>
          <a:endParaRPr lang="ar-SA"/>
        </a:p>
      </dgm:t>
    </dgm:pt>
    <dgm:pt modelId="{9B67FE82-4F1B-4D5F-AA04-2870ED0C57FE}" type="pres">
      <dgm:prSet presAssocID="{CB1EEDA0-9662-4B2B-8CE7-6B97FBAD962E}" presName="hierChild2" presStyleCnt="0"/>
      <dgm:spPr/>
    </dgm:pt>
  </dgm:ptLst>
  <dgm:cxnLst>
    <dgm:cxn modelId="{41BAA864-2B12-4774-8654-A9834F2F4F97}" type="presOf" srcId="{DD412E6D-5D9F-4434-B3A1-F400921D25C4}" destId="{EC6CF4CA-BF25-48E7-B2A7-283B568227C8}" srcOrd="0" destOrd="0" presId="urn:microsoft.com/office/officeart/2005/8/layout/hierarchy1"/>
    <dgm:cxn modelId="{86D5375A-0BA5-46F5-92F2-0D61E990B98D}" type="presOf" srcId="{B8257EAD-7F98-42A9-8330-479A60CDE3B3}" destId="{27D5D991-6505-441C-9FCB-4210A234CD67}" srcOrd="0" destOrd="0" presId="urn:microsoft.com/office/officeart/2005/8/layout/hierarchy1"/>
    <dgm:cxn modelId="{A4D663C2-857D-413A-8AE2-143DC9D54A3C}" srcId="{3B6B1CBF-C033-4C65-87E2-2804BC2B5AF0}" destId="{CB1EEDA0-9662-4B2B-8CE7-6B97FBAD962E}" srcOrd="3" destOrd="0" parTransId="{210F897C-0C20-4C26-B57C-F1E9A8E819B4}" sibTransId="{A063A4FA-D0CE-4186-9CBD-760351A8505A}"/>
    <dgm:cxn modelId="{FAE542E9-27FF-41B0-A8FF-3A978E64D727}" type="presOf" srcId="{FF3D1AE3-566E-457A-B9BC-83FBE614CC4B}" destId="{8E2EFCF9-8D1F-4E36-A2D0-BB7AE771E487}" srcOrd="0" destOrd="0" presId="urn:microsoft.com/office/officeart/2005/8/layout/hierarchy1"/>
    <dgm:cxn modelId="{A6729430-6409-4E82-9EF9-0902D3C56676}" type="presOf" srcId="{ADD6278C-C607-4667-B3C2-D97D7E8266D7}" destId="{9F29F5D7-EFAA-4BF5-8724-3983EADCC9E9}" srcOrd="0" destOrd="0" presId="urn:microsoft.com/office/officeart/2005/8/layout/hierarchy1"/>
    <dgm:cxn modelId="{6DF5B3E0-39FD-424A-975A-84F2C0B584AD}" type="presOf" srcId="{B18719C6-FDE9-4875-AA96-B643623E9F1F}" destId="{30520555-CE29-43BB-A552-0C00FE139F05}" srcOrd="0" destOrd="0" presId="urn:microsoft.com/office/officeart/2005/8/layout/hierarchy1"/>
    <dgm:cxn modelId="{10E155D3-8263-4A81-AC12-194BCDCBE5E2}" type="presOf" srcId="{D54BB4EA-EF49-43F5-92A8-8D508AE0011B}" destId="{A8B2D936-BF7C-4333-BB4B-706C2036D834}" srcOrd="0" destOrd="0" presId="urn:microsoft.com/office/officeart/2005/8/layout/hierarchy1"/>
    <dgm:cxn modelId="{9A0D93CF-D604-4B7E-BA75-F27E756BC8B5}" type="presOf" srcId="{CB1EEDA0-9662-4B2B-8CE7-6B97FBAD962E}" destId="{2978E4EA-29FC-4DAF-B2A0-FD429DE813FC}" srcOrd="0" destOrd="0" presId="urn:microsoft.com/office/officeart/2005/8/layout/hierarchy1"/>
    <dgm:cxn modelId="{AE6998DB-33E4-4086-A668-2B92C4119718}" type="presOf" srcId="{B772527D-9930-42B8-BDCE-98A4C7BD3E23}" destId="{E11BC06F-F0E0-42A9-B07D-81C175E82E6B}" srcOrd="0" destOrd="0" presId="urn:microsoft.com/office/officeart/2005/8/layout/hierarchy1"/>
    <dgm:cxn modelId="{AEB11CBC-0096-4AF8-B1E9-60F371FDB6FE}" type="presOf" srcId="{B7C4EBDB-479F-4264-B7A2-365D3EC2C6DF}" destId="{C4E32BB8-031D-4F9D-8BCD-7CC05D0115F3}" srcOrd="0" destOrd="0" presId="urn:microsoft.com/office/officeart/2005/8/layout/hierarchy1"/>
    <dgm:cxn modelId="{DE566BF1-92BD-4FC8-9595-738C2CEA946C}" type="presOf" srcId="{3253BB61-D37B-4498-BB90-BE9B650AB6E2}" destId="{C3526960-FB93-4AB7-9EE4-C7ABC7E57BBC}" srcOrd="0" destOrd="0" presId="urn:microsoft.com/office/officeart/2005/8/layout/hierarchy1"/>
    <dgm:cxn modelId="{EDADCCB9-F647-40D3-B292-4E325BF820B2}" type="presOf" srcId="{8DBABCAF-79D2-4790-AF3A-0298B3465571}" destId="{0629EE63-0D6A-49D0-94BB-0AF92C3E731C}" srcOrd="0" destOrd="0" presId="urn:microsoft.com/office/officeart/2005/8/layout/hierarchy1"/>
    <dgm:cxn modelId="{D2B9EDDB-4EED-412A-8B5E-93893B28B11F}" srcId="{3B6B1CBF-C033-4C65-87E2-2804BC2B5AF0}" destId="{8DBABCAF-79D2-4790-AF3A-0298B3465571}" srcOrd="0" destOrd="0" parTransId="{E1AC1AA8-1A29-4861-A785-3F2CFC2006EA}" sibTransId="{7708919E-255E-4334-A7A1-8F3D61BA189B}"/>
    <dgm:cxn modelId="{8FB68B3F-F163-4B11-8A51-865CEFC19A3C}" type="presOf" srcId="{88557560-010F-41B9-BAEB-759414647F98}" destId="{56B910B5-CB8F-465C-BB66-9DD7F5A198A5}" srcOrd="0" destOrd="0" presId="urn:microsoft.com/office/officeart/2005/8/layout/hierarchy1"/>
    <dgm:cxn modelId="{5CFEEBCC-159D-4770-8951-9EEE017FD133}" srcId="{B8257EAD-7F98-42A9-8330-479A60CDE3B3}" destId="{B772527D-9930-42B8-BDCE-98A4C7BD3E23}" srcOrd="6" destOrd="0" parTransId="{ADD6278C-C607-4667-B3C2-D97D7E8266D7}" sibTransId="{0CC9D426-F905-467A-B2FD-FAE3C8C9BFCA}"/>
    <dgm:cxn modelId="{CACB8FA9-B229-4FAB-88C4-A9765AFCF7BE}" srcId="{B8257EAD-7F98-42A9-8330-479A60CDE3B3}" destId="{D01F1978-E0D8-436E-9401-5621832C80A9}" srcOrd="2" destOrd="0" parTransId="{88557560-010F-41B9-BAEB-759414647F98}" sibTransId="{769B369B-D59F-4182-B332-20538D1A423A}"/>
    <dgm:cxn modelId="{ED4B333C-F235-4F9D-947F-6AD846766ED6}" type="presOf" srcId="{85EA73FA-D3A8-4C76-9C79-6985FA70CC8D}" destId="{D1ED0A43-3B78-43F9-B960-BEFBF82E5363}" srcOrd="0" destOrd="0" presId="urn:microsoft.com/office/officeart/2005/8/layout/hierarchy1"/>
    <dgm:cxn modelId="{916FB421-7D20-4EA7-8363-C50A39AD2CA2}" type="presOf" srcId="{3B6B1CBF-C033-4C65-87E2-2804BC2B5AF0}" destId="{AC4BFABB-B582-4754-A21A-37945265AC3C}" srcOrd="0" destOrd="0" presId="urn:microsoft.com/office/officeart/2005/8/layout/hierarchy1"/>
    <dgm:cxn modelId="{2BDCBC7F-E2EE-4F0B-A4ED-183630FBC7B4}" type="presOf" srcId="{18972C0F-3D2F-429B-9D9B-BE551549AE30}" destId="{E2DA097A-CEB5-4D32-9179-3C32338860E2}" srcOrd="0" destOrd="0" presId="urn:microsoft.com/office/officeart/2005/8/layout/hierarchy1"/>
    <dgm:cxn modelId="{E8DB6EAB-9E0E-4BF9-A149-B37E639C3446}" srcId="{8DBABCAF-79D2-4790-AF3A-0298B3465571}" destId="{B8257EAD-7F98-42A9-8330-479A60CDE3B3}" srcOrd="0" destOrd="0" parTransId="{DED65216-8533-4ACB-9B97-AA3C4443629A}" sibTransId="{DE65C090-C4D1-4825-9CED-514D07D4CFF3}"/>
    <dgm:cxn modelId="{A10F1925-C353-41F8-918A-B14A7C63F424}" srcId="{3B6B1CBF-C033-4C65-87E2-2804BC2B5AF0}" destId="{F2FE2033-5A64-4E39-A3B3-B8A623DF0D32}" srcOrd="2" destOrd="0" parTransId="{004C462A-78CD-4ADA-B02E-331A5EACF1C4}" sibTransId="{10095060-D67B-4505-9F76-C09C90004CE2}"/>
    <dgm:cxn modelId="{2F47D65A-26AD-4822-B4EE-226246027E4D}" type="presOf" srcId="{D01F1978-E0D8-436E-9401-5621832C80A9}" destId="{3BFB4A36-3AF4-4F0D-95CA-84D2498491F5}" srcOrd="0" destOrd="0" presId="urn:microsoft.com/office/officeart/2005/8/layout/hierarchy1"/>
    <dgm:cxn modelId="{ABAE4FC3-57F4-47E8-ABA0-4DF58FA76B2F}" type="presOf" srcId="{561C231B-6A13-4EF6-AAA9-911A7690887B}" destId="{142EC93A-4933-4746-992F-C6B2338711E1}" srcOrd="0" destOrd="0" presId="urn:microsoft.com/office/officeart/2005/8/layout/hierarchy1"/>
    <dgm:cxn modelId="{130509CF-360B-467D-9556-020DD7F8B354}" type="presOf" srcId="{6D844645-368A-4208-9F4D-C160B2D21760}" destId="{542E9424-1E2E-4FF2-B622-64571AA497B5}" srcOrd="0" destOrd="0" presId="urn:microsoft.com/office/officeart/2005/8/layout/hierarchy1"/>
    <dgm:cxn modelId="{41772BF9-B622-4C6E-B395-FC7620E02C4A}" type="presOf" srcId="{F2FE2033-5A64-4E39-A3B3-B8A623DF0D32}" destId="{5B2D4CBE-7623-437D-9F92-A2A23A93CEAC}" srcOrd="0" destOrd="0" presId="urn:microsoft.com/office/officeart/2005/8/layout/hierarchy1"/>
    <dgm:cxn modelId="{DF7B0B6E-FFBA-446E-9708-1CFBE7B58B20}" srcId="{3B6B1CBF-C033-4C65-87E2-2804BC2B5AF0}" destId="{B18719C6-FDE9-4875-AA96-B643623E9F1F}" srcOrd="1" destOrd="0" parTransId="{8AD85CCD-F1C9-473C-93A2-0226E2A8047D}" sibTransId="{BDC83420-39F8-434B-8916-75DA6F60CB58}"/>
    <dgm:cxn modelId="{371AE188-3018-4984-8371-26E90CBB0292}" srcId="{B8257EAD-7F98-42A9-8330-479A60CDE3B3}" destId="{85EA73FA-D3A8-4C76-9C79-6985FA70CC8D}" srcOrd="5" destOrd="0" parTransId="{FF3D1AE3-566E-457A-B9BC-83FBE614CC4B}" sibTransId="{8605E99A-C62E-41D2-827E-D81522E81713}"/>
    <dgm:cxn modelId="{2BAD24D2-8AAD-4A6A-BD90-2210694E1055}" type="presOf" srcId="{DED65216-8533-4ACB-9B97-AA3C4443629A}" destId="{0808242C-D876-4358-9A1C-A93CA100477E}" srcOrd="0" destOrd="0" presId="urn:microsoft.com/office/officeart/2005/8/layout/hierarchy1"/>
    <dgm:cxn modelId="{1FF0B4C6-3FBD-40C6-B752-0DB668E39968}" srcId="{B8257EAD-7F98-42A9-8330-479A60CDE3B3}" destId="{18972C0F-3D2F-429B-9D9B-BE551549AE30}" srcOrd="4" destOrd="0" parTransId="{B7C4EBDB-479F-4264-B7A2-365D3EC2C6DF}" sibTransId="{9A69C197-90C9-4D10-9717-96CA96B7EB1B}"/>
    <dgm:cxn modelId="{9BD4B49F-DA3E-4D57-867D-D64CB5C822FB}" srcId="{B8257EAD-7F98-42A9-8330-479A60CDE3B3}" destId="{DD412E6D-5D9F-4434-B3A1-F400921D25C4}" srcOrd="3" destOrd="0" parTransId="{561C231B-6A13-4EF6-AAA9-911A7690887B}" sibTransId="{B4CC5F99-F035-4525-99A6-59A259B22096}"/>
    <dgm:cxn modelId="{1ACADA35-C490-4901-9E4B-6632B5DF3DDB}" type="presOf" srcId="{CD58DE8F-E164-4164-95A3-54F5F0D432E9}" destId="{566CDC40-5770-44BE-812D-EB316DA18DAE}" srcOrd="0" destOrd="0" presId="urn:microsoft.com/office/officeart/2005/8/layout/hierarchy1"/>
    <dgm:cxn modelId="{A94732F9-E97B-4430-A1DD-6D8467BDCBF2}" srcId="{B8257EAD-7F98-42A9-8330-479A60CDE3B3}" destId="{6D844645-368A-4208-9F4D-C160B2D21760}" srcOrd="1" destOrd="0" parTransId="{CD58DE8F-E164-4164-95A3-54F5F0D432E9}" sibTransId="{73F861C3-650D-4C0A-869C-F57E8A2C8832}"/>
    <dgm:cxn modelId="{2B34F9F6-9B9D-4F2E-AFB9-0A10CF190CA4}" srcId="{B8257EAD-7F98-42A9-8330-479A60CDE3B3}" destId="{3253BB61-D37B-4498-BB90-BE9B650AB6E2}" srcOrd="0" destOrd="0" parTransId="{D54BB4EA-EF49-43F5-92A8-8D508AE0011B}" sibTransId="{1F196CDF-ACAE-4723-A615-A4BA41C7A51F}"/>
    <dgm:cxn modelId="{867D4057-1700-4313-ABCA-B979A0FCF908}" type="presParOf" srcId="{AC4BFABB-B582-4754-A21A-37945265AC3C}" destId="{4498895B-47E1-435B-97F2-D4B5A457092F}" srcOrd="0" destOrd="0" presId="urn:microsoft.com/office/officeart/2005/8/layout/hierarchy1"/>
    <dgm:cxn modelId="{A013DA7B-25B9-45AB-9673-0ED079F5D313}" type="presParOf" srcId="{4498895B-47E1-435B-97F2-D4B5A457092F}" destId="{324E43E2-BD8F-4A0D-A845-BDCD613EAF0B}" srcOrd="0" destOrd="0" presId="urn:microsoft.com/office/officeart/2005/8/layout/hierarchy1"/>
    <dgm:cxn modelId="{B3AA6C95-A2D6-420A-A788-FF522F9FC219}" type="presParOf" srcId="{324E43E2-BD8F-4A0D-A845-BDCD613EAF0B}" destId="{542C49B3-C6D5-4578-993A-FC155039C952}" srcOrd="0" destOrd="0" presId="urn:microsoft.com/office/officeart/2005/8/layout/hierarchy1"/>
    <dgm:cxn modelId="{DCE107C5-C4A4-488A-94A9-47A55FB91AEA}" type="presParOf" srcId="{324E43E2-BD8F-4A0D-A845-BDCD613EAF0B}" destId="{0629EE63-0D6A-49D0-94BB-0AF92C3E731C}" srcOrd="1" destOrd="0" presId="urn:microsoft.com/office/officeart/2005/8/layout/hierarchy1"/>
    <dgm:cxn modelId="{E9C83C56-3434-4DAE-9867-AFA65B54FA19}" type="presParOf" srcId="{4498895B-47E1-435B-97F2-D4B5A457092F}" destId="{9DCC26AC-7B4F-425F-91D7-F7024796E3AB}" srcOrd="1" destOrd="0" presId="urn:microsoft.com/office/officeart/2005/8/layout/hierarchy1"/>
    <dgm:cxn modelId="{A8A673AD-9791-4447-9FC3-856475DC2BC8}" type="presParOf" srcId="{9DCC26AC-7B4F-425F-91D7-F7024796E3AB}" destId="{0808242C-D876-4358-9A1C-A93CA100477E}" srcOrd="0" destOrd="0" presId="urn:microsoft.com/office/officeart/2005/8/layout/hierarchy1"/>
    <dgm:cxn modelId="{A6B0289D-8107-40CE-ACEA-04F37BDADB41}" type="presParOf" srcId="{9DCC26AC-7B4F-425F-91D7-F7024796E3AB}" destId="{804FCC66-A2C2-420D-B1BF-4EAFDA2E1F67}" srcOrd="1" destOrd="0" presId="urn:microsoft.com/office/officeart/2005/8/layout/hierarchy1"/>
    <dgm:cxn modelId="{C0EAC849-1035-4C0F-B4F6-B6F0C6E2A16A}" type="presParOf" srcId="{804FCC66-A2C2-420D-B1BF-4EAFDA2E1F67}" destId="{6629CF4E-6E7E-44C6-9281-24C6F25F596A}" srcOrd="0" destOrd="0" presId="urn:microsoft.com/office/officeart/2005/8/layout/hierarchy1"/>
    <dgm:cxn modelId="{31C4DC03-87E0-4FDE-8315-7C51E5F3547A}" type="presParOf" srcId="{6629CF4E-6E7E-44C6-9281-24C6F25F596A}" destId="{1155C731-D99E-443C-93EA-E498D88B2B66}" srcOrd="0" destOrd="0" presId="urn:microsoft.com/office/officeart/2005/8/layout/hierarchy1"/>
    <dgm:cxn modelId="{4CB0CCE8-A917-4421-8062-06FA00EE11AB}" type="presParOf" srcId="{6629CF4E-6E7E-44C6-9281-24C6F25F596A}" destId="{27D5D991-6505-441C-9FCB-4210A234CD67}" srcOrd="1" destOrd="0" presId="urn:microsoft.com/office/officeart/2005/8/layout/hierarchy1"/>
    <dgm:cxn modelId="{4B105389-D4D4-43E6-BE56-ABF3D4F02AC1}" type="presParOf" srcId="{804FCC66-A2C2-420D-B1BF-4EAFDA2E1F67}" destId="{6932EB82-DE99-490A-A701-D651FF06DD62}" srcOrd="1" destOrd="0" presId="urn:microsoft.com/office/officeart/2005/8/layout/hierarchy1"/>
    <dgm:cxn modelId="{59A04D60-34DE-427A-8ACA-73763064AB57}" type="presParOf" srcId="{6932EB82-DE99-490A-A701-D651FF06DD62}" destId="{A8B2D936-BF7C-4333-BB4B-706C2036D834}" srcOrd="0" destOrd="0" presId="urn:microsoft.com/office/officeart/2005/8/layout/hierarchy1"/>
    <dgm:cxn modelId="{351195B4-8C1C-4017-BFB8-E4BCE2AC8E59}" type="presParOf" srcId="{6932EB82-DE99-490A-A701-D651FF06DD62}" destId="{C40D956C-E85A-4C8C-861A-B502A6ADF6B2}" srcOrd="1" destOrd="0" presId="urn:microsoft.com/office/officeart/2005/8/layout/hierarchy1"/>
    <dgm:cxn modelId="{BED222B4-7169-4E10-9A92-F1933DC50C60}" type="presParOf" srcId="{C40D956C-E85A-4C8C-861A-B502A6ADF6B2}" destId="{EC367F61-D56F-48E3-A4CF-B614CAED1EDA}" srcOrd="0" destOrd="0" presId="urn:microsoft.com/office/officeart/2005/8/layout/hierarchy1"/>
    <dgm:cxn modelId="{17620925-9637-4BC9-94DD-F8ADDDC9F70D}" type="presParOf" srcId="{EC367F61-D56F-48E3-A4CF-B614CAED1EDA}" destId="{AF61D51F-7CDF-4CF1-A2F3-8122208E1D7C}" srcOrd="0" destOrd="0" presId="urn:microsoft.com/office/officeart/2005/8/layout/hierarchy1"/>
    <dgm:cxn modelId="{8A68CCCE-9964-4E04-97C7-F8163AB71AEB}" type="presParOf" srcId="{EC367F61-D56F-48E3-A4CF-B614CAED1EDA}" destId="{C3526960-FB93-4AB7-9EE4-C7ABC7E57BBC}" srcOrd="1" destOrd="0" presId="urn:microsoft.com/office/officeart/2005/8/layout/hierarchy1"/>
    <dgm:cxn modelId="{D1EC7EA7-BCDD-412B-9594-9FF2976744CD}" type="presParOf" srcId="{C40D956C-E85A-4C8C-861A-B502A6ADF6B2}" destId="{3AB3AD49-D4F6-49CB-9DA3-BCA3D1CDCA33}" srcOrd="1" destOrd="0" presId="urn:microsoft.com/office/officeart/2005/8/layout/hierarchy1"/>
    <dgm:cxn modelId="{361CFEDE-7D7B-4DA7-845D-F6C31BABF4ED}" type="presParOf" srcId="{6932EB82-DE99-490A-A701-D651FF06DD62}" destId="{566CDC40-5770-44BE-812D-EB316DA18DAE}" srcOrd="2" destOrd="0" presId="urn:microsoft.com/office/officeart/2005/8/layout/hierarchy1"/>
    <dgm:cxn modelId="{5AD9D07A-FE77-4A7D-9F10-3872AEF5075A}" type="presParOf" srcId="{6932EB82-DE99-490A-A701-D651FF06DD62}" destId="{6A29D78D-14DE-4F52-89B9-7BE7FB62900F}" srcOrd="3" destOrd="0" presId="urn:microsoft.com/office/officeart/2005/8/layout/hierarchy1"/>
    <dgm:cxn modelId="{C58ADA9A-8312-44EB-813A-285965E42927}" type="presParOf" srcId="{6A29D78D-14DE-4F52-89B9-7BE7FB62900F}" destId="{5C4BAA9D-7448-46A3-8241-8D0CD4900EE8}" srcOrd="0" destOrd="0" presId="urn:microsoft.com/office/officeart/2005/8/layout/hierarchy1"/>
    <dgm:cxn modelId="{053465F3-043C-4AD3-A256-1EE0D8F747B9}" type="presParOf" srcId="{5C4BAA9D-7448-46A3-8241-8D0CD4900EE8}" destId="{A319D184-4D1A-4A82-BD50-DF40FA30BD8A}" srcOrd="0" destOrd="0" presId="urn:microsoft.com/office/officeart/2005/8/layout/hierarchy1"/>
    <dgm:cxn modelId="{FB18CF68-BB38-47B4-938B-E27406600A09}" type="presParOf" srcId="{5C4BAA9D-7448-46A3-8241-8D0CD4900EE8}" destId="{542E9424-1E2E-4FF2-B622-64571AA497B5}" srcOrd="1" destOrd="0" presId="urn:microsoft.com/office/officeart/2005/8/layout/hierarchy1"/>
    <dgm:cxn modelId="{62DA28DF-CDBB-4782-BFBD-2BA61C5877F5}" type="presParOf" srcId="{6A29D78D-14DE-4F52-89B9-7BE7FB62900F}" destId="{9AB73069-1469-4007-87E4-1BB6B9884AD2}" srcOrd="1" destOrd="0" presId="urn:microsoft.com/office/officeart/2005/8/layout/hierarchy1"/>
    <dgm:cxn modelId="{86ECCF2C-A536-427B-A55D-1DF839BA274C}" type="presParOf" srcId="{6932EB82-DE99-490A-A701-D651FF06DD62}" destId="{56B910B5-CB8F-465C-BB66-9DD7F5A198A5}" srcOrd="4" destOrd="0" presId="urn:microsoft.com/office/officeart/2005/8/layout/hierarchy1"/>
    <dgm:cxn modelId="{9D6D1259-9A82-49D4-B0B0-504C17FBA94E}" type="presParOf" srcId="{6932EB82-DE99-490A-A701-D651FF06DD62}" destId="{53AA715E-B1C1-4E1B-94DB-DA990AD0839A}" srcOrd="5" destOrd="0" presId="urn:microsoft.com/office/officeart/2005/8/layout/hierarchy1"/>
    <dgm:cxn modelId="{8B35A79F-BA0F-4854-976C-4D9E1BA4914F}" type="presParOf" srcId="{53AA715E-B1C1-4E1B-94DB-DA990AD0839A}" destId="{88B36FE3-993F-4B6C-A561-FA9A031E10F4}" srcOrd="0" destOrd="0" presId="urn:microsoft.com/office/officeart/2005/8/layout/hierarchy1"/>
    <dgm:cxn modelId="{B4FCA388-A44B-40CA-8F86-FF1DFCEB7F0F}" type="presParOf" srcId="{88B36FE3-993F-4B6C-A561-FA9A031E10F4}" destId="{FBA60581-70CD-4A5B-AC25-7DDCA2A414BF}" srcOrd="0" destOrd="0" presId="urn:microsoft.com/office/officeart/2005/8/layout/hierarchy1"/>
    <dgm:cxn modelId="{7B6474CB-B2CC-451C-951C-135B3D2110F5}" type="presParOf" srcId="{88B36FE3-993F-4B6C-A561-FA9A031E10F4}" destId="{3BFB4A36-3AF4-4F0D-95CA-84D2498491F5}" srcOrd="1" destOrd="0" presId="urn:microsoft.com/office/officeart/2005/8/layout/hierarchy1"/>
    <dgm:cxn modelId="{2152B013-8C0D-44F9-AA16-1002348BB6DF}" type="presParOf" srcId="{53AA715E-B1C1-4E1B-94DB-DA990AD0839A}" destId="{D9FC0B7A-FF42-492C-AEE0-6A76A53C7F4F}" srcOrd="1" destOrd="0" presId="urn:microsoft.com/office/officeart/2005/8/layout/hierarchy1"/>
    <dgm:cxn modelId="{B840F5C0-F295-4AE5-845F-60C9E20B5E57}" type="presParOf" srcId="{6932EB82-DE99-490A-A701-D651FF06DD62}" destId="{142EC93A-4933-4746-992F-C6B2338711E1}" srcOrd="6" destOrd="0" presId="urn:microsoft.com/office/officeart/2005/8/layout/hierarchy1"/>
    <dgm:cxn modelId="{3AD00C49-4980-4062-B515-F794B81A4152}" type="presParOf" srcId="{6932EB82-DE99-490A-A701-D651FF06DD62}" destId="{47997C76-2B9E-4087-AB3C-E46112A4FC01}" srcOrd="7" destOrd="0" presId="urn:microsoft.com/office/officeart/2005/8/layout/hierarchy1"/>
    <dgm:cxn modelId="{A9ACBF97-E93B-4F39-AF32-C2F686DB9DF1}" type="presParOf" srcId="{47997C76-2B9E-4087-AB3C-E46112A4FC01}" destId="{399BC839-1A5E-4571-8DFE-B03D0F848A9E}" srcOrd="0" destOrd="0" presId="urn:microsoft.com/office/officeart/2005/8/layout/hierarchy1"/>
    <dgm:cxn modelId="{E59E20D3-F76B-4108-B450-F7FD33C0DE31}" type="presParOf" srcId="{399BC839-1A5E-4571-8DFE-B03D0F848A9E}" destId="{A59802EF-27D4-47CF-BE7C-D350F89EA387}" srcOrd="0" destOrd="0" presId="urn:microsoft.com/office/officeart/2005/8/layout/hierarchy1"/>
    <dgm:cxn modelId="{6399FCA0-A4CD-4467-9D7A-3B6538650DD2}" type="presParOf" srcId="{399BC839-1A5E-4571-8DFE-B03D0F848A9E}" destId="{EC6CF4CA-BF25-48E7-B2A7-283B568227C8}" srcOrd="1" destOrd="0" presId="urn:microsoft.com/office/officeart/2005/8/layout/hierarchy1"/>
    <dgm:cxn modelId="{26305008-510B-4500-9942-50C49D720422}" type="presParOf" srcId="{47997C76-2B9E-4087-AB3C-E46112A4FC01}" destId="{2F541C1C-C617-422A-8459-A29DFBE1E6FD}" srcOrd="1" destOrd="0" presId="urn:microsoft.com/office/officeart/2005/8/layout/hierarchy1"/>
    <dgm:cxn modelId="{DEFEBEC2-20DD-4F77-9801-FA0F22FE7573}" type="presParOf" srcId="{6932EB82-DE99-490A-A701-D651FF06DD62}" destId="{C4E32BB8-031D-4F9D-8BCD-7CC05D0115F3}" srcOrd="8" destOrd="0" presId="urn:microsoft.com/office/officeart/2005/8/layout/hierarchy1"/>
    <dgm:cxn modelId="{52958910-7C68-4C97-BB20-6C1EBA17C30D}" type="presParOf" srcId="{6932EB82-DE99-490A-A701-D651FF06DD62}" destId="{BAC49228-FD6C-4AF8-A6AF-310DB979E2CD}" srcOrd="9" destOrd="0" presId="urn:microsoft.com/office/officeart/2005/8/layout/hierarchy1"/>
    <dgm:cxn modelId="{D80F6E9B-238A-4E4C-BC3E-2DB992ED2D7F}" type="presParOf" srcId="{BAC49228-FD6C-4AF8-A6AF-310DB979E2CD}" destId="{6214CA09-9FF6-46C7-80CC-F9DF8B4251A2}" srcOrd="0" destOrd="0" presId="urn:microsoft.com/office/officeart/2005/8/layout/hierarchy1"/>
    <dgm:cxn modelId="{8092C5F4-ECF4-48D4-9D19-210D1A3C37B9}" type="presParOf" srcId="{6214CA09-9FF6-46C7-80CC-F9DF8B4251A2}" destId="{BD04FA41-03E8-4F10-B00C-F6E20A2539C0}" srcOrd="0" destOrd="0" presId="urn:microsoft.com/office/officeart/2005/8/layout/hierarchy1"/>
    <dgm:cxn modelId="{70F7FB88-1305-48AB-B67B-81B6A538B9B1}" type="presParOf" srcId="{6214CA09-9FF6-46C7-80CC-F9DF8B4251A2}" destId="{E2DA097A-CEB5-4D32-9179-3C32338860E2}" srcOrd="1" destOrd="0" presId="urn:microsoft.com/office/officeart/2005/8/layout/hierarchy1"/>
    <dgm:cxn modelId="{4A74AA6F-FDF9-475A-94B6-E8E840F0AE79}" type="presParOf" srcId="{BAC49228-FD6C-4AF8-A6AF-310DB979E2CD}" destId="{89FE8AD9-CAEA-49DD-8D01-277430D1EB5C}" srcOrd="1" destOrd="0" presId="urn:microsoft.com/office/officeart/2005/8/layout/hierarchy1"/>
    <dgm:cxn modelId="{2D84AA6E-718B-4585-9E03-3B4FC20C0835}" type="presParOf" srcId="{6932EB82-DE99-490A-A701-D651FF06DD62}" destId="{8E2EFCF9-8D1F-4E36-A2D0-BB7AE771E487}" srcOrd="10" destOrd="0" presId="urn:microsoft.com/office/officeart/2005/8/layout/hierarchy1"/>
    <dgm:cxn modelId="{891D75CA-B8AB-4C84-B53C-9EFEC5420BBB}" type="presParOf" srcId="{6932EB82-DE99-490A-A701-D651FF06DD62}" destId="{ADA7503B-897D-49ED-B1EF-1E41DF012CE2}" srcOrd="11" destOrd="0" presId="urn:microsoft.com/office/officeart/2005/8/layout/hierarchy1"/>
    <dgm:cxn modelId="{E7500B38-23AD-456F-B4EA-E6E91AFB061E}" type="presParOf" srcId="{ADA7503B-897D-49ED-B1EF-1E41DF012CE2}" destId="{A35A20C6-BE2E-4C02-9BFD-B7BD6A7F24D3}" srcOrd="0" destOrd="0" presId="urn:microsoft.com/office/officeart/2005/8/layout/hierarchy1"/>
    <dgm:cxn modelId="{0DC1BD61-CDB7-445E-95AA-440A88E7B08F}" type="presParOf" srcId="{A35A20C6-BE2E-4C02-9BFD-B7BD6A7F24D3}" destId="{832877AF-0ED9-4EE8-9FD4-711372B8652D}" srcOrd="0" destOrd="0" presId="urn:microsoft.com/office/officeart/2005/8/layout/hierarchy1"/>
    <dgm:cxn modelId="{F626389E-4DFC-485A-924B-82DCEE1BC755}" type="presParOf" srcId="{A35A20C6-BE2E-4C02-9BFD-B7BD6A7F24D3}" destId="{D1ED0A43-3B78-43F9-B960-BEFBF82E5363}" srcOrd="1" destOrd="0" presId="urn:microsoft.com/office/officeart/2005/8/layout/hierarchy1"/>
    <dgm:cxn modelId="{8F353D1D-0BA4-4133-A1F4-F8850EF03001}" type="presParOf" srcId="{ADA7503B-897D-49ED-B1EF-1E41DF012CE2}" destId="{81C65658-AEBD-452B-9F19-9614575F6271}" srcOrd="1" destOrd="0" presId="urn:microsoft.com/office/officeart/2005/8/layout/hierarchy1"/>
    <dgm:cxn modelId="{B6599CA6-EC97-40B0-89DF-B343C23AB6DF}" type="presParOf" srcId="{6932EB82-DE99-490A-A701-D651FF06DD62}" destId="{9F29F5D7-EFAA-4BF5-8724-3983EADCC9E9}" srcOrd="12" destOrd="0" presId="urn:microsoft.com/office/officeart/2005/8/layout/hierarchy1"/>
    <dgm:cxn modelId="{A4C67CD8-3065-4F15-940D-609F958FE3F2}" type="presParOf" srcId="{6932EB82-DE99-490A-A701-D651FF06DD62}" destId="{85ED3368-1CA9-46AF-8788-332EE3A828EB}" srcOrd="13" destOrd="0" presId="urn:microsoft.com/office/officeart/2005/8/layout/hierarchy1"/>
    <dgm:cxn modelId="{75AB73E8-F67C-4AA1-B89A-614A7501A218}" type="presParOf" srcId="{85ED3368-1CA9-46AF-8788-332EE3A828EB}" destId="{484D5CE6-A841-45BC-95B7-FD3A5D08B095}" srcOrd="0" destOrd="0" presId="urn:microsoft.com/office/officeart/2005/8/layout/hierarchy1"/>
    <dgm:cxn modelId="{E41D09D8-E459-49B5-A5BB-A6E58297AB58}" type="presParOf" srcId="{484D5CE6-A841-45BC-95B7-FD3A5D08B095}" destId="{F662BE8E-22AC-48EF-9F28-AFA1070EE554}" srcOrd="0" destOrd="0" presId="urn:microsoft.com/office/officeart/2005/8/layout/hierarchy1"/>
    <dgm:cxn modelId="{DAFF28B4-0B34-40B9-9C49-9715A18B0FB4}" type="presParOf" srcId="{484D5CE6-A841-45BC-95B7-FD3A5D08B095}" destId="{E11BC06F-F0E0-42A9-B07D-81C175E82E6B}" srcOrd="1" destOrd="0" presId="urn:microsoft.com/office/officeart/2005/8/layout/hierarchy1"/>
    <dgm:cxn modelId="{F6B5E460-A3AF-4DBD-BDB6-F9BF1C5C0D8B}" type="presParOf" srcId="{85ED3368-1CA9-46AF-8788-332EE3A828EB}" destId="{A7ED4BCA-1252-41E8-BB2E-DB15EAB0C0C9}" srcOrd="1" destOrd="0" presId="urn:microsoft.com/office/officeart/2005/8/layout/hierarchy1"/>
    <dgm:cxn modelId="{6B024FE3-3251-418B-A67F-A6E3DF03EBCE}" type="presParOf" srcId="{AC4BFABB-B582-4754-A21A-37945265AC3C}" destId="{721C60EE-F32A-4C24-8776-F063CBF46FF3}" srcOrd="1" destOrd="0" presId="urn:microsoft.com/office/officeart/2005/8/layout/hierarchy1"/>
    <dgm:cxn modelId="{97F4F931-2C51-4426-A09E-3AB78EADF59B}" type="presParOf" srcId="{721C60EE-F32A-4C24-8776-F063CBF46FF3}" destId="{B76B7574-AEFE-49AB-9D15-3D1DF5946D49}" srcOrd="0" destOrd="0" presId="urn:microsoft.com/office/officeart/2005/8/layout/hierarchy1"/>
    <dgm:cxn modelId="{CC94DE77-58B9-45D8-9863-21E18114630D}" type="presParOf" srcId="{B76B7574-AEFE-49AB-9D15-3D1DF5946D49}" destId="{C376881B-C7CD-4B4E-845F-2A9CC242C786}" srcOrd="0" destOrd="0" presId="urn:microsoft.com/office/officeart/2005/8/layout/hierarchy1"/>
    <dgm:cxn modelId="{156CBF7E-F3A0-4E29-BB49-0B6704CDE3CE}" type="presParOf" srcId="{B76B7574-AEFE-49AB-9D15-3D1DF5946D49}" destId="{30520555-CE29-43BB-A552-0C00FE139F05}" srcOrd="1" destOrd="0" presId="urn:microsoft.com/office/officeart/2005/8/layout/hierarchy1"/>
    <dgm:cxn modelId="{1AF08513-4B31-4595-914C-7A1F6EC90158}" type="presParOf" srcId="{721C60EE-F32A-4C24-8776-F063CBF46FF3}" destId="{F5A65CCE-1E43-44D6-8812-C617162B50C9}" srcOrd="1" destOrd="0" presId="urn:microsoft.com/office/officeart/2005/8/layout/hierarchy1"/>
    <dgm:cxn modelId="{3B980238-E8D0-474C-9FD0-BA794FFFDA35}" type="presParOf" srcId="{AC4BFABB-B582-4754-A21A-37945265AC3C}" destId="{F592F404-E355-4FF8-8CCC-52ADCA5168F1}" srcOrd="2" destOrd="0" presId="urn:microsoft.com/office/officeart/2005/8/layout/hierarchy1"/>
    <dgm:cxn modelId="{F201745A-837D-4C7C-B89C-864B8597CD6E}" type="presParOf" srcId="{F592F404-E355-4FF8-8CCC-52ADCA5168F1}" destId="{39D85F61-5985-49A6-812D-80376DAABB46}" srcOrd="0" destOrd="0" presId="urn:microsoft.com/office/officeart/2005/8/layout/hierarchy1"/>
    <dgm:cxn modelId="{92D5D472-4CE2-4811-8A13-85EF6B1934ED}" type="presParOf" srcId="{39D85F61-5985-49A6-812D-80376DAABB46}" destId="{9BF9C202-1144-4E43-9064-16DCB208F3FB}" srcOrd="0" destOrd="0" presId="urn:microsoft.com/office/officeart/2005/8/layout/hierarchy1"/>
    <dgm:cxn modelId="{2F20EEC7-B6DA-40C8-878D-234E02BA4475}" type="presParOf" srcId="{39D85F61-5985-49A6-812D-80376DAABB46}" destId="{5B2D4CBE-7623-437D-9F92-A2A23A93CEAC}" srcOrd="1" destOrd="0" presId="urn:microsoft.com/office/officeart/2005/8/layout/hierarchy1"/>
    <dgm:cxn modelId="{EB1BAEE5-C365-404E-82BE-A9B1CA4E4E19}" type="presParOf" srcId="{F592F404-E355-4FF8-8CCC-52ADCA5168F1}" destId="{FC9C7BDD-E2DF-457E-B770-39D5F6A2913E}" srcOrd="1" destOrd="0" presId="urn:microsoft.com/office/officeart/2005/8/layout/hierarchy1"/>
    <dgm:cxn modelId="{358E4439-1359-483C-A70B-9E3428503D2A}" type="presParOf" srcId="{AC4BFABB-B582-4754-A21A-37945265AC3C}" destId="{3C148AA4-C53C-4830-AE6F-5880AA68BA15}" srcOrd="3" destOrd="0" presId="urn:microsoft.com/office/officeart/2005/8/layout/hierarchy1"/>
    <dgm:cxn modelId="{73749BB3-1BF3-4DC7-AF5C-1554B64D9674}" type="presParOf" srcId="{3C148AA4-C53C-4830-AE6F-5880AA68BA15}" destId="{260247DA-5A17-4057-977C-A05540473ACF}" srcOrd="0" destOrd="0" presId="urn:microsoft.com/office/officeart/2005/8/layout/hierarchy1"/>
    <dgm:cxn modelId="{F89E3B0F-6B56-418A-97A4-DC23FC39DF35}" type="presParOf" srcId="{260247DA-5A17-4057-977C-A05540473ACF}" destId="{16A3CF1E-BFF7-4905-9BCB-CF5EACCA7B92}" srcOrd="0" destOrd="0" presId="urn:microsoft.com/office/officeart/2005/8/layout/hierarchy1"/>
    <dgm:cxn modelId="{29F22D79-CBD4-4E88-A16A-4EFBC36A865C}" type="presParOf" srcId="{260247DA-5A17-4057-977C-A05540473ACF}" destId="{2978E4EA-29FC-4DAF-B2A0-FD429DE813FC}" srcOrd="1" destOrd="0" presId="urn:microsoft.com/office/officeart/2005/8/layout/hierarchy1"/>
    <dgm:cxn modelId="{850E0D51-3113-4F72-A470-F95AF06DBA89}" type="presParOf" srcId="{3C148AA4-C53C-4830-AE6F-5880AA68BA15}" destId="{9B67FE82-4F1B-4D5F-AA04-2870ED0C57F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err="1" smtClean="0">
                <a:solidFill>
                  <a:srgbClr val="002060"/>
                </a:solidFill>
                <a:latin typeface="AYM Wadiy S_U normal."/>
                <a:cs typeface="Times New Roman" pitchFamily="18" charset="0"/>
              </a:rPr>
              <a:t>ادارة</a:t>
            </a:r>
            <a:r>
              <a:rPr lang="ar-SA" sz="4000" b="1" dirty="0" smtClean="0">
                <a:solidFill>
                  <a:srgbClr val="002060"/>
                </a:solidFill>
                <a:latin typeface="AYM Wadiy S_U normal."/>
                <a:cs typeface="Times New Roman" pitchFamily="18" charset="0"/>
              </a:rPr>
              <a:t> التسويق</a:t>
            </a:r>
          </a:p>
          <a:p>
            <a:pP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smtClean="0">
                <a:solidFill>
                  <a:srgbClr val="000000"/>
                </a:solidFill>
                <a:latin typeface="Calibri" pitchFamily="34" charset="0"/>
                <a:cs typeface="Times New Roman" pitchFamily="18" charset="0"/>
              </a:rPr>
              <a:t>أ.د.</a:t>
            </a:r>
            <a:r>
              <a:rPr lang="ar-SA" sz="3200" b="1" dirty="0" err="1" smtClean="0">
                <a:solidFill>
                  <a:srgbClr val="000000"/>
                </a:solidFill>
                <a:latin typeface="Calibri" pitchFamily="34" charset="0"/>
                <a:cs typeface="Times New Roman" pitchFamily="18" charset="0"/>
              </a:rPr>
              <a:t>عبدالرحمن</a:t>
            </a:r>
            <a:r>
              <a:rPr lang="ar-SA" sz="3200" b="1" dirty="0" smtClean="0">
                <a:solidFill>
                  <a:srgbClr val="000000"/>
                </a:solidFill>
                <a:latin typeface="Calibri" pitchFamily="34" charset="0"/>
                <a:cs typeface="Times New Roman" pitchFamily="18" charset="0"/>
              </a:rPr>
              <a:t> </a:t>
            </a:r>
            <a:r>
              <a:rPr lang="ar-SA" sz="3200" b="1" dirty="0" err="1" smtClean="0">
                <a:solidFill>
                  <a:srgbClr val="000000"/>
                </a:solidFill>
                <a:latin typeface="Calibri" pitchFamily="34" charset="0"/>
                <a:cs typeface="Times New Roman" pitchFamily="18" charset="0"/>
              </a:rPr>
              <a:t>الحماد</a:t>
            </a: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SA" sz="2600" b="1" dirty="0" smtClean="0">
                <a:solidFill>
                  <a:srgbClr val="002060"/>
                </a:solidFill>
                <a:latin typeface="Calibri" pitchFamily="34" charset="0"/>
              </a:rPr>
              <a:t>كلية إدارة الأعمال  </a:t>
            </a:r>
            <a:endParaRPr lang="en-US" sz="2600" b="1" dirty="0">
              <a:solidFill>
                <a:srgbClr val="002060"/>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276600"/>
            <a:ext cx="8420100" cy="2438400"/>
          </a:xfrm>
        </p:spPr>
        <p:txBody>
          <a:bodyPr/>
          <a:lstStyle/>
          <a:p>
            <a:pPr rtl="1"/>
            <a:r>
              <a:rPr lang="ar-SA" b="1" dirty="0" smtClean="0">
                <a:solidFill>
                  <a:schemeClr val="tx1"/>
                </a:solidFill>
              </a:rPr>
              <a:t>المحاضرة الأولى</a:t>
            </a:r>
            <a:br>
              <a:rPr lang="ar-SA" b="1" dirty="0" smtClean="0">
                <a:solidFill>
                  <a:schemeClr val="tx1"/>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التسويق </a:t>
            </a:r>
            <a:br>
              <a:rPr lang="ar-SA" b="1" dirty="0" smtClean="0">
                <a:solidFill>
                  <a:schemeClr val="tx1"/>
                </a:solidFill>
              </a:rPr>
            </a:br>
            <a:r>
              <a:rPr lang="ar-SA" b="1" dirty="0" smtClean="0">
                <a:solidFill>
                  <a:schemeClr val="tx1"/>
                </a:solidFill>
              </a:rPr>
              <a:t>المفهوم، المراحل، الأهداف</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وان 1"/>
          <p:cNvSpPr>
            <a:spLocks noGrp="1"/>
          </p:cNvSpPr>
          <p:nvPr>
            <p:ph type="title"/>
          </p:nvPr>
        </p:nvSpPr>
        <p:spPr/>
        <p:txBody>
          <a:bodyPr/>
          <a:lstStyle/>
          <a:p>
            <a:r>
              <a:rPr lang="ar-SA" b="1" smtClean="0">
                <a:solidFill>
                  <a:schemeClr val="tx1"/>
                </a:solidFill>
                <a:cs typeface="PT Bold Heading" pitchFamily="2" charset="-78"/>
              </a:rPr>
              <a:t>أهداف الفصل</a:t>
            </a:r>
          </a:p>
        </p:txBody>
      </p:sp>
      <p:sp>
        <p:nvSpPr>
          <p:cNvPr id="5" name="مخطط انسيابي: شريط مثقب 4"/>
          <p:cNvSpPr/>
          <p:nvPr/>
        </p:nvSpPr>
        <p:spPr>
          <a:xfrm>
            <a:off x="739775" y="2060575"/>
            <a:ext cx="8035925" cy="381635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1" anchor="ctr"/>
          <a:lstStyle/>
          <a:p>
            <a:pPr marL="514350" indent="-514350" fontAlgn="auto">
              <a:spcAft>
                <a:spcPts val="0"/>
              </a:spcAft>
              <a:buFont typeface="+mj-lt"/>
              <a:buAutoNum type="arabicPeriod"/>
              <a:defRPr/>
            </a:pPr>
            <a:r>
              <a:rPr lang="ar-Q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تعريف الطالب مفهوم التسويق</a:t>
            </a: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a:t>
            </a: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إدراك الطالب للمراحل التي مر بها مفهوم التسويق.</a:t>
            </a:r>
          </a:p>
          <a:p>
            <a:pPr marL="514350" indent="-514350" fontAlgn="auto">
              <a:spcAft>
                <a:spcPts val="0"/>
              </a:spcAft>
              <a:buFont typeface="+mj-lt"/>
              <a:buAutoNum type="arabicPeriod"/>
              <a:defRPr/>
            </a:pPr>
            <a:r>
              <a:rPr lang="ar-Q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إعطاء نظرة عامة عن أهداف التسويق ومجالاته</a:t>
            </a: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ar-Q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fontAlgn="auto">
              <a:spcAft>
                <a:spcPts val="0"/>
              </a:spcAft>
              <a:buFont typeface="+mj-lt"/>
              <a:buAutoNum type="arabicPeriod"/>
              <a:defRPr/>
            </a:pPr>
            <a:r>
              <a:rPr lang="ar-Q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توضيح الانتقادات التي توجه الى التسويق</a:t>
            </a: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ar-Q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2"/>
          <p:cNvSpPr txBox="1">
            <a:spLocks/>
          </p:cNvSpPr>
          <p:nvPr/>
        </p:nvSpPr>
        <p:spPr bwMode="auto">
          <a:xfrm>
            <a:off x="228600" y="4419600"/>
            <a:ext cx="9128125" cy="12192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marL="365125" indent="-282575" algn="just">
              <a:spcBef>
                <a:spcPct val="20000"/>
              </a:spcBef>
              <a:defRPr/>
            </a:pPr>
            <a:r>
              <a:rPr lang="ar-SA" sz="2800" kern="0" dirty="0">
                <a:solidFill>
                  <a:schemeClr val="tx1">
                    <a:lumMod val="95000"/>
                    <a:lumOff val="5000"/>
                  </a:schemeClr>
                </a:solidFill>
                <a:effectLst>
                  <a:outerShdw blurRad="38100" dist="38100" dir="2700000" algn="tl">
                    <a:srgbClr val="000000"/>
                  </a:outerShdw>
                </a:effectLst>
                <a:latin typeface="Arabic Transparent" pitchFamily="34" charset="0"/>
                <a:cs typeface="+mj-cs"/>
              </a:rPr>
              <a:t>إن التسويق إذن لا يخلق الحاجات وإنما</a:t>
            </a:r>
            <a:r>
              <a:rPr lang="ar-QA" sz="2800" kern="0" dirty="0">
                <a:solidFill>
                  <a:schemeClr val="tx1">
                    <a:lumMod val="95000"/>
                    <a:lumOff val="5000"/>
                  </a:schemeClr>
                </a:solidFill>
                <a:effectLst>
                  <a:outerShdw blurRad="38100" dist="38100" dir="2700000" algn="tl">
                    <a:srgbClr val="000000"/>
                  </a:outerShdw>
                </a:effectLst>
                <a:latin typeface="Arabic Transparent" pitchFamily="34" charset="0"/>
                <a:cs typeface="+mj-cs"/>
              </a:rPr>
              <a:t> </a:t>
            </a:r>
            <a:r>
              <a:rPr lang="ar-SA" sz="2800" kern="0" dirty="0">
                <a:solidFill>
                  <a:schemeClr val="tx1">
                    <a:lumMod val="95000"/>
                    <a:lumOff val="5000"/>
                  </a:schemeClr>
                </a:solidFill>
                <a:effectLst>
                  <a:outerShdw blurRad="38100" dist="38100" dir="2700000" algn="tl">
                    <a:srgbClr val="000000"/>
                  </a:outerShdw>
                </a:effectLst>
                <a:latin typeface="Arabic Transparent" pitchFamily="34" charset="0"/>
                <a:cs typeface="+mj-cs"/>
              </a:rPr>
              <a:t>يؤثر على الرغبات باقتراح الوسيلة الملائمة لتلبيتها.</a:t>
            </a:r>
            <a:endParaRPr lang="ar-QA" sz="2400" kern="0" dirty="0">
              <a:solidFill>
                <a:srgbClr val="FF0000"/>
              </a:solidFill>
              <a:effectLst>
                <a:outerShdw blurRad="38100" dist="38100" dir="2700000" algn="tl">
                  <a:srgbClr val="000000"/>
                </a:outerShdw>
              </a:effectLst>
              <a:cs typeface="+mj-cs"/>
            </a:endParaRPr>
          </a:p>
          <a:p>
            <a:pPr marL="365125" indent="-282575" algn="just">
              <a:spcBef>
                <a:spcPct val="20000"/>
              </a:spcBef>
              <a:buFont typeface="Wingdings" pitchFamily="2" charset="2"/>
              <a:buNone/>
              <a:defRPr/>
            </a:pPr>
            <a:endParaRPr lang="ar-SA" sz="2400" b="1" kern="0" dirty="0">
              <a:solidFill>
                <a:srgbClr val="FF0000"/>
              </a:solidFill>
              <a:effectLst>
                <a:outerShdw blurRad="38100" dist="38100" dir="2700000" algn="tl">
                  <a:srgbClr val="000000"/>
                </a:outerShdw>
              </a:effectLst>
              <a:cs typeface="Arabic Transparent" pitchFamily="2" charset="0"/>
            </a:endParaRPr>
          </a:p>
        </p:txBody>
      </p:sp>
      <p:sp>
        <p:nvSpPr>
          <p:cNvPr id="7" name="مستطيل مستدير الزوايا 6"/>
          <p:cNvSpPr/>
          <p:nvPr/>
        </p:nvSpPr>
        <p:spPr>
          <a:xfrm>
            <a:off x="152400" y="1447800"/>
            <a:ext cx="9282113" cy="2819400"/>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65125" indent="-282575" algn="just">
              <a:spcBef>
                <a:spcPct val="20000"/>
              </a:spcBef>
              <a:defRPr/>
            </a:pPr>
            <a:r>
              <a:rPr lang="ar-SA" sz="3200" b="1" dirty="0">
                <a:solidFill>
                  <a:srgbClr val="FF0000"/>
                </a:solidFill>
                <a:effectLst>
                  <a:outerShdw blurRad="38100" dist="38100" dir="2700000" algn="tl">
                    <a:srgbClr val="000000">
                      <a:alpha val="43137"/>
                    </a:srgbClr>
                  </a:outerShdw>
                </a:effectLst>
                <a:latin typeface="Arabic Transparent" pitchFamily="34" charset="0"/>
                <a:cs typeface="Arabic Transparent" pitchFamily="34" charset="0"/>
              </a:rPr>
              <a:t>1- </a:t>
            </a:r>
            <a:r>
              <a:rPr lang="ar-SA" sz="3200" b="1" dirty="0">
                <a:solidFill>
                  <a:srgbClr val="FF0000"/>
                </a:solidFill>
                <a:latin typeface="Arabic Transparent" pitchFamily="34" charset="0"/>
                <a:cs typeface="Arabic Transparent" pitchFamily="34" charset="0"/>
              </a:rPr>
              <a:t>الحاجـة:</a:t>
            </a:r>
            <a:r>
              <a:rPr lang="ar-QA" sz="3200" b="1" dirty="0">
                <a:solidFill>
                  <a:srgbClr val="FF0000"/>
                </a:solidFill>
                <a:latin typeface="Arabic Transparent" pitchFamily="34" charset="0"/>
                <a:cs typeface="Arabic Transparent" pitchFamily="34" charset="0"/>
              </a:rPr>
              <a:t> </a:t>
            </a:r>
            <a:r>
              <a:rPr lang="ar-SA" sz="3200" b="1" dirty="0">
                <a:solidFill>
                  <a:schemeClr val="tx1">
                    <a:lumMod val="95000"/>
                    <a:lumOff val="5000"/>
                  </a:schemeClr>
                </a:solidFill>
                <a:latin typeface="Arabic Transparent" pitchFamily="34" charset="0"/>
                <a:cs typeface="Arabic Transparent" pitchFamily="34" charset="0"/>
              </a:rPr>
              <a:t>تعبر عن شيء فطري لدى الإنسان يتعين عليه إشباعه</a:t>
            </a:r>
            <a:r>
              <a:rPr lang="ar-QA" sz="3200" b="1" dirty="0">
                <a:solidFill>
                  <a:schemeClr val="tx1">
                    <a:lumMod val="95000"/>
                    <a:lumOff val="5000"/>
                  </a:schemeClr>
                </a:solidFill>
                <a:latin typeface="Arabic Transparent" pitchFamily="34" charset="0"/>
                <a:cs typeface="Arabic Transparent" pitchFamily="34" charset="0"/>
              </a:rPr>
              <a:t>،</a:t>
            </a:r>
            <a:r>
              <a:rPr lang="ar-SA" sz="3200" b="1" dirty="0">
                <a:solidFill>
                  <a:schemeClr val="tx1">
                    <a:lumMod val="95000"/>
                    <a:lumOff val="5000"/>
                  </a:schemeClr>
                </a:solidFill>
                <a:latin typeface="Arabic Transparent" pitchFamily="34" charset="0"/>
                <a:cs typeface="Arabic Transparent" pitchFamily="34" charset="0"/>
              </a:rPr>
              <a:t> كالحاجة </a:t>
            </a:r>
            <a:r>
              <a:rPr lang="ar-QA" sz="3200" b="1" dirty="0">
                <a:solidFill>
                  <a:schemeClr val="tx1">
                    <a:lumMod val="95000"/>
                    <a:lumOff val="5000"/>
                  </a:schemeClr>
                </a:solidFill>
                <a:latin typeface="Arabic Transparent" pitchFamily="34" charset="0"/>
                <a:cs typeface="Arabic Transparent" pitchFamily="34" charset="0"/>
              </a:rPr>
              <a:t>الى</a:t>
            </a:r>
            <a:r>
              <a:rPr lang="ar-SA" sz="3200" b="1" dirty="0">
                <a:solidFill>
                  <a:schemeClr val="tx1">
                    <a:lumMod val="95000"/>
                    <a:lumOff val="5000"/>
                  </a:schemeClr>
                </a:solidFill>
                <a:latin typeface="Arabic Transparent" pitchFamily="34" charset="0"/>
                <a:cs typeface="Arabic Transparent" pitchFamily="34" charset="0"/>
              </a:rPr>
              <a:t> الأكل والشرب والمأوى.</a:t>
            </a:r>
            <a:endParaRPr lang="ar-QA" sz="3200" b="1" dirty="0">
              <a:solidFill>
                <a:schemeClr val="tx1">
                  <a:lumMod val="95000"/>
                  <a:lumOff val="5000"/>
                </a:schemeClr>
              </a:solidFill>
              <a:latin typeface="Arabic Transparent" pitchFamily="34" charset="0"/>
              <a:cs typeface="Arabic Transparent" pitchFamily="34" charset="0"/>
            </a:endParaRPr>
          </a:p>
          <a:p>
            <a:pPr marL="365125" indent="-282575" algn="just">
              <a:spcBef>
                <a:spcPct val="20000"/>
              </a:spcBef>
              <a:defRPr/>
            </a:pPr>
            <a:r>
              <a:rPr lang="ar-SA" sz="3200" b="1" dirty="0">
                <a:solidFill>
                  <a:srgbClr val="FF0000"/>
                </a:solidFill>
                <a:latin typeface="Arabic Transparent" pitchFamily="34" charset="0"/>
                <a:cs typeface="Arabic Transparent" pitchFamily="34" charset="0"/>
              </a:rPr>
              <a:t>2-الرغبـة:</a:t>
            </a:r>
            <a:r>
              <a:rPr lang="ar-QA" sz="3200" b="1" dirty="0">
                <a:solidFill>
                  <a:srgbClr val="FF0000"/>
                </a:solidFill>
                <a:latin typeface="Arabic Transparent" pitchFamily="34" charset="0"/>
                <a:cs typeface="Arabic Transparent" pitchFamily="34" charset="0"/>
              </a:rPr>
              <a:t> </a:t>
            </a:r>
            <a:r>
              <a:rPr lang="ar-SA" sz="3200" b="1" dirty="0">
                <a:solidFill>
                  <a:schemeClr val="tx1">
                    <a:lumMod val="95000"/>
                    <a:lumOff val="5000"/>
                  </a:schemeClr>
                </a:solidFill>
                <a:latin typeface="Arabic Transparent" pitchFamily="34" charset="0"/>
                <a:cs typeface="Arabic Transparent" pitchFamily="34" charset="0"/>
              </a:rPr>
              <a:t>تعبر عن الوسيلة المفضلة لتلبية حاجة</a:t>
            </a:r>
            <a:r>
              <a:rPr lang="ar-QA" sz="3200" b="1" dirty="0">
                <a:solidFill>
                  <a:schemeClr val="tx1">
                    <a:lumMod val="95000"/>
                    <a:lumOff val="5000"/>
                  </a:schemeClr>
                </a:solidFill>
                <a:latin typeface="Arabic Transparent" pitchFamily="34" charset="0"/>
                <a:cs typeface="Arabic Transparent" pitchFamily="34" charset="0"/>
              </a:rPr>
              <a:t> </a:t>
            </a:r>
            <a:r>
              <a:rPr lang="ar-SA" sz="3200" b="1" dirty="0">
                <a:solidFill>
                  <a:schemeClr val="tx1">
                    <a:lumMod val="95000"/>
                    <a:lumOff val="5000"/>
                  </a:schemeClr>
                </a:solidFill>
                <a:latin typeface="Arabic Transparent" pitchFamily="34" charset="0"/>
                <a:cs typeface="Arabic Transparent" pitchFamily="34" charset="0"/>
              </a:rPr>
              <a:t>معينة</a:t>
            </a:r>
            <a:r>
              <a:rPr lang="ar-QA" sz="3200" b="1" dirty="0">
                <a:solidFill>
                  <a:schemeClr val="tx1">
                    <a:lumMod val="95000"/>
                    <a:lumOff val="5000"/>
                  </a:schemeClr>
                </a:solidFill>
                <a:latin typeface="Arabic Transparent" pitchFamily="34" charset="0"/>
                <a:cs typeface="Arabic Transparent" pitchFamily="34" charset="0"/>
              </a:rPr>
              <a:t> </a:t>
            </a:r>
            <a:r>
              <a:rPr lang="ar-SA" sz="3200" b="1" dirty="0">
                <a:solidFill>
                  <a:schemeClr val="tx1">
                    <a:lumMod val="95000"/>
                    <a:lumOff val="5000"/>
                  </a:schemeClr>
                </a:solidFill>
                <a:latin typeface="Arabic Transparent" pitchFamily="34" charset="0"/>
                <a:cs typeface="Arabic Transparent" pitchFamily="34" charset="0"/>
              </a:rPr>
              <a:t>(الحاجة إلى اللباس والرغبة في ثوب الأصيل مثلا)</a:t>
            </a:r>
            <a:r>
              <a:rPr lang="en-US" sz="3200" b="1" dirty="0">
                <a:solidFill>
                  <a:schemeClr val="tx1">
                    <a:lumMod val="95000"/>
                    <a:lumOff val="5000"/>
                  </a:schemeClr>
                </a:solidFill>
                <a:latin typeface="Arabic Transparent" pitchFamily="34" charset="0"/>
                <a:cs typeface="Arabic Transparent" pitchFamily="34" charset="0"/>
              </a:rPr>
              <a:t>.</a:t>
            </a:r>
            <a:endParaRPr lang="ar-QA" sz="3200" b="1" dirty="0">
              <a:solidFill>
                <a:schemeClr val="tx1">
                  <a:lumMod val="95000"/>
                  <a:lumOff val="5000"/>
                </a:schemeClr>
              </a:solidFill>
              <a:latin typeface="Arabic Transparent" pitchFamily="34" charset="0"/>
              <a:cs typeface="Arabic Transparent" pitchFamily="34" charset="0"/>
            </a:endParaRPr>
          </a:p>
        </p:txBody>
      </p:sp>
      <p:sp>
        <p:nvSpPr>
          <p:cNvPr id="8" name="مخطط انسيابي: بيانات مخزّنة 7"/>
          <p:cNvSpPr/>
          <p:nvPr/>
        </p:nvSpPr>
        <p:spPr>
          <a:xfrm>
            <a:off x="1752600" y="304800"/>
            <a:ext cx="7589837" cy="73025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fontAlgn="auto">
              <a:spcAft>
                <a:spcPts val="0"/>
              </a:spcAft>
              <a:defRPr/>
            </a:pPr>
            <a:r>
              <a:rPr lang="ar-SA" sz="3200" b="1" dirty="0">
                <a:solidFill>
                  <a:schemeClr val="tx1"/>
                </a:solidFill>
                <a:latin typeface="Arabic Transparent" pitchFamily="34" charset="0"/>
                <a:cs typeface="PT Bold Heading" pitchFamily="2" charset="-78"/>
              </a:rPr>
              <a:t>أولا:مفاهيم أساسية في التسويق</a:t>
            </a:r>
            <a:r>
              <a:rPr lang="ar-QA" sz="3200" b="1" dirty="0">
                <a:solidFill>
                  <a:schemeClr val="tx1"/>
                </a:solidFill>
                <a:latin typeface="Arabic Transparent" pitchFamily="34" charset="0"/>
                <a:cs typeface="PT Bold Heading" pitchFamily="2" charset="-78"/>
              </a:rPr>
              <a:t> </a:t>
            </a:r>
            <a:r>
              <a:rPr lang="ar-QA" sz="3200" b="1" dirty="0">
                <a:latin typeface="Arabic Transparent" pitchFamily="34" charset="0"/>
                <a:cs typeface="PT Bold Heading" pitchFamily="2" charset="-78"/>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توازي أضلاع 6"/>
          <p:cNvSpPr/>
          <p:nvPr/>
        </p:nvSpPr>
        <p:spPr>
          <a:xfrm rot="20865230">
            <a:off x="360547" y="1228587"/>
            <a:ext cx="9102725" cy="3657600"/>
          </a:xfrm>
          <a:prstGeom prst="parallelogram">
            <a:avLst>
              <a:gd name="adj" fmla="val 0"/>
            </a:avLst>
          </a:prstGeom>
        </p:spPr>
        <p:style>
          <a:lnRef idx="1">
            <a:schemeClr val="accent6"/>
          </a:lnRef>
          <a:fillRef idx="2">
            <a:schemeClr val="accent6"/>
          </a:fillRef>
          <a:effectRef idx="1">
            <a:schemeClr val="accent6"/>
          </a:effectRef>
          <a:fontRef idx="minor">
            <a:schemeClr val="dk1"/>
          </a:fontRef>
        </p:style>
        <p:txBody>
          <a:bodyPr rtlCol="1" anchor="ctr"/>
          <a:lstStyle/>
          <a:p>
            <a:pPr fontAlgn="auto">
              <a:spcAft>
                <a:spcPts val="0"/>
              </a:spcAft>
              <a:buClr>
                <a:srgbClr val="3891A7"/>
              </a:buClr>
              <a:defRPr/>
            </a:pPr>
            <a:endParaRPr lang="ar-QA" sz="1000" b="1" dirty="0">
              <a:solidFill>
                <a:srgbClr val="FF0000"/>
              </a:solidFill>
              <a:effectLst>
                <a:outerShdw blurRad="38100" dist="38100" dir="2700000" algn="tl">
                  <a:srgbClr val="000000">
                    <a:alpha val="43137"/>
                  </a:srgbClr>
                </a:outerShdw>
              </a:effectLst>
              <a:latin typeface="Arabic Transparent" pitchFamily="34" charset="0"/>
              <a:cs typeface="Arabic Transparent" pitchFamily="34" charset="0"/>
            </a:endParaRPr>
          </a:p>
          <a:p>
            <a:pPr marL="365125" indent="-282575" algn="just">
              <a:spcBef>
                <a:spcPct val="20000"/>
              </a:spcBef>
              <a:defRPr/>
            </a:pPr>
            <a:r>
              <a:rPr lang="ar-SA" sz="2800" b="1" dirty="0">
                <a:solidFill>
                  <a:srgbClr val="FF0000"/>
                </a:solidFill>
                <a:cs typeface="Arabic Transparent" pitchFamily="2" charset="0"/>
              </a:rPr>
              <a:t>3-المنتـج:</a:t>
            </a:r>
            <a:r>
              <a:rPr lang="ar-QA" sz="2800" b="1" dirty="0">
                <a:solidFill>
                  <a:srgbClr val="FF0000"/>
                </a:solidFill>
                <a:cs typeface="Arabic Transparent" pitchFamily="2" charset="0"/>
              </a:rPr>
              <a:t> </a:t>
            </a:r>
            <a:r>
              <a:rPr lang="ar-SA" sz="2800" b="1" dirty="0">
                <a:cs typeface="Arabic Transparent" pitchFamily="2" charset="0"/>
              </a:rPr>
              <a:t>يتعلق بكل شيء من شأنه أن يلبي رغبة</a:t>
            </a:r>
            <a:r>
              <a:rPr lang="ar-QA" sz="2800" b="1" dirty="0">
                <a:cs typeface="Arabic Transparent" pitchFamily="2" charset="0"/>
              </a:rPr>
              <a:t> </a:t>
            </a:r>
            <a:r>
              <a:rPr lang="ar-SA" sz="2800" b="1" dirty="0">
                <a:cs typeface="Arabic Transparent" pitchFamily="2" charset="0"/>
              </a:rPr>
              <a:t>لدى الإنسان سواء كان سلعة أو خدمة لإشباع حاجة معينة.</a:t>
            </a:r>
            <a:endParaRPr lang="ar-QA" sz="2800" b="1" dirty="0">
              <a:cs typeface="Arabic Transparent" pitchFamily="2" charset="0"/>
            </a:endParaRPr>
          </a:p>
          <a:p>
            <a:pPr algn="just">
              <a:defRPr/>
            </a:pPr>
            <a:r>
              <a:rPr lang="ar-SA" sz="2800" b="1" dirty="0">
                <a:solidFill>
                  <a:srgbClr val="FF0000"/>
                </a:solidFill>
                <a:cs typeface="Arabic Transparent" pitchFamily="2" charset="0"/>
              </a:rPr>
              <a:t>4-الطلــب:</a:t>
            </a:r>
            <a:r>
              <a:rPr lang="ar-QA" sz="2800" b="1" dirty="0">
                <a:solidFill>
                  <a:srgbClr val="FF0000"/>
                </a:solidFill>
                <a:cs typeface="Arabic Transparent" pitchFamily="2" charset="0"/>
              </a:rPr>
              <a:t> </a:t>
            </a:r>
            <a:r>
              <a:rPr lang="ar-SA" sz="2800" b="1" dirty="0">
                <a:cs typeface="Arabic Transparent" pitchFamily="2" charset="0"/>
              </a:rPr>
              <a:t>يمثل الرغبة في شراء بعض المنتجات على أن تكون هذه الرغبة مدعومة بإرادة الشراء وكذا بالقدرة على الشراء.</a:t>
            </a:r>
            <a:endParaRPr lang="ar-QA" sz="2800" b="1" dirty="0">
              <a:cs typeface="Arabic Transparent" pitchFamily="2" charset="0"/>
            </a:endParaRPr>
          </a:p>
          <a:p>
            <a:pPr algn="just">
              <a:defRPr/>
            </a:pPr>
            <a:r>
              <a:rPr lang="ar-SA" sz="2800" b="1" dirty="0">
                <a:solidFill>
                  <a:srgbClr val="FF0000"/>
                </a:solidFill>
                <a:cs typeface="Arabic Transparent" pitchFamily="2" charset="0"/>
              </a:rPr>
              <a:t>5-الســوق:</a:t>
            </a:r>
            <a:r>
              <a:rPr lang="ar-QA" sz="2800" b="1" dirty="0">
                <a:solidFill>
                  <a:srgbClr val="FF0000"/>
                </a:solidFill>
                <a:cs typeface="Arabic Transparent" pitchFamily="2" charset="0"/>
              </a:rPr>
              <a:t> </a:t>
            </a:r>
            <a:r>
              <a:rPr lang="ar-SA" sz="2800" b="1" dirty="0">
                <a:cs typeface="Arabic Transparent" pitchFamily="2" charset="0"/>
              </a:rPr>
              <a:t>بالمعنى التقليدي هو مكان التقاء العرض بالطلب بهدف إجراء عملية التبادل</a:t>
            </a:r>
            <a:r>
              <a:rPr lang="ar-QA" sz="2800" b="1" dirty="0">
                <a:cs typeface="Arabic Transparent" pitchFamily="2" charset="0"/>
              </a:rPr>
              <a:t> </a:t>
            </a:r>
            <a:r>
              <a:rPr lang="ar-SA" sz="2800" b="1" dirty="0">
                <a:cs typeface="Arabic Transparent" pitchFamily="2" charset="0"/>
              </a:rPr>
              <a:t>.</a:t>
            </a:r>
            <a:endParaRPr lang="ar-SA" sz="2800" b="1" dirty="0">
              <a:solidFill>
                <a:prstClr val="black"/>
              </a:solidFill>
              <a:cs typeface="Arabic Transparent" pitchFamily="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10" descr="http://t0.gstatic.com/images?q=tbn:nN449pNPGUQvIM:http://www.wisebread.com/files/fruganomics/u4/save_supermarket.jpg"/>
          <p:cNvPicPr>
            <a:picLocks noChangeAspect="1" noChangeArrowheads="1"/>
          </p:cNvPicPr>
          <p:nvPr/>
        </p:nvPicPr>
        <p:blipFill>
          <a:blip r:embed="rId2" cstate="print"/>
          <a:srcRect/>
          <a:stretch>
            <a:fillRect/>
          </a:stretch>
        </p:blipFill>
        <p:spPr bwMode="auto">
          <a:xfrm>
            <a:off x="0" y="4114800"/>
            <a:ext cx="4953000" cy="1557337"/>
          </a:xfrm>
          <a:prstGeom prst="rect">
            <a:avLst/>
          </a:prstGeom>
          <a:noFill/>
          <a:ln w="9525">
            <a:noFill/>
            <a:miter lim="800000"/>
            <a:headEnd/>
            <a:tailEnd/>
          </a:ln>
        </p:spPr>
      </p:pic>
      <p:pic>
        <p:nvPicPr>
          <p:cNvPr id="10244" name="Picture 12" descr="http://t0.gstatic.com/images?q=tbn:p1sg4J2z7vf1_M:http://www.othaimmalls.com/images_e/OthaimMallLogo.gif"/>
          <p:cNvPicPr>
            <a:picLocks noChangeAspect="1" noChangeArrowheads="1"/>
          </p:cNvPicPr>
          <p:nvPr/>
        </p:nvPicPr>
        <p:blipFill>
          <a:blip r:embed="rId3" cstate="print"/>
          <a:srcRect/>
          <a:stretch>
            <a:fillRect/>
          </a:stretch>
        </p:blipFill>
        <p:spPr bwMode="auto">
          <a:xfrm>
            <a:off x="4953000" y="4114800"/>
            <a:ext cx="4953000" cy="1557337"/>
          </a:xfrm>
          <a:prstGeom prst="rect">
            <a:avLst/>
          </a:prstGeom>
          <a:noFill/>
          <a:ln w="9525">
            <a:noFill/>
            <a:miter lim="800000"/>
            <a:headEnd/>
            <a:tailEnd/>
          </a:ln>
        </p:spPr>
      </p:pic>
      <p:sp>
        <p:nvSpPr>
          <p:cNvPr id="6" name="وسيلة شرح بيضاوية 5"/>
          <p:cNvSpPr/>
          <p:nvPr/>
        </p:nvSpPr>
        <p:spPr>
          <a:xfrm>
            <a:off x="304800" y="1524000"/>
            <a:ext cx="7315200" cy="1828800"/>
          </a:xfrm>
          <a:prstGeom prst="wedgeEllipseCallout">
            <a:avLst>
              <a:gd name="adj1" fmla="val 7488"/>
              <a:gd name="adj2" fmla="val -78964"/>
            </a:avLst>
          </a:prstGeom>
        </p:spPr>
        <p:style>
          <a:lnRef idx="1">
            <a:schemeClr val="accent4"/>
          </a:lnRef>
          <a:fillRef idx="2">
            <a:schemeClr val="accent4"/>
          </a:fillRef>
          <a:effectRef idx="1">
            <a:schemeClr val="accent4"/>
          </a:effectRef>
          <a:fontRef idx="minor">
            <a:schemeClr val="dk1"/>
          </a:fontRef>
        </p:style>
        <p:txBody>
          <a:bodyPr rtlCol="1" anchor="ctr"/>
          <a:lstStyle/>
          <a:p>
            <a:pPr algn="ctr">
              <a:defRPr/>
            </a:pPr>
            <a:endParaRPr lang="ar-SA" sz="2800" b="1" dirty="0" smtClean="0">
              <a:solidFill>
                <a:schemeClr val="tx1"/>
              </a:solidFill>
            </a:endParaRPr>
          </a:p>
          <a:p>
            <a:pPr algn="ctr">
              <a:defRPr/>
            </a:pPr>
            <a:r>
              <a:rPr lang="ar-SA" sz="2800" b="1" dirty="0" smtClean="0">
                <a:solidFill>
                  <a:schemeClr val="tx1"/>
                </a:solidFill>
              </a:rPr>
              <a:t>مجموع </a:t>
            </a:r>
            <a:r>
              <a:rPr lang="ar-SA" sz="2800" b="1" dirty="0">
                <a:solidFill>
                  <a:schemeClr val="tx1"/>
                </a:solidFill>
              </a:rPr>
              <a:t>الزبائن الحاليين والمحتملين الذين لديهم الرغبة في الشراء ولديهم القدرة المادية على ذلك.</a:t>
            </a:r>
          </a:p>
          <a:p>
            <a:pPr algn="ctr">
              <a:defRPr/>
            </a:pPr>
            <a:endParaRPr lang="ar-SA" sz="3600" dirty="0"/>
          </a:p>
        </p:txBody>
      </p:sp>
      <p:sp>
        <p:nvSpPr>
          <p:cNvPr id="7" name="مستطيل 6"/>
          <p:cNvSpPr/>
          <p:nvPr/>
        </p:nvSpPr>
        <p:spPr>
          <a:xfrm>
            <a:off x="4495800" y="152400"/>
            <a:ext cx="42672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2800" b="1" dirty="0">
                <a:solidFill>
                  <a:srgbClr val="C00000"/>
                </a:solidFill>
                <a:cs typeface="Arabic Transparent" pitchFamily="2" charset="0"/>
              </a:rPr>
              <a:t>يرى خبراء التسويق</a:t>
            </a:r>
            <a:r>
              <a:rPr lang="ar-QA" sz="2800" b="1" dirty="0">
                <a:solidFill>
                  <a:srgbClr val="C00000"/>
                </a:solidFill>
                <a:cs typeface="Arabic Transparent" pitchFamily="2" charset="0"/>
              </a:rPr>
              <a:t> </a:t>
            </a:r>
            <a:r>
              <a:rPr lang="ar-SA" sz="2800" b="1" dirty="0">
                <a:solidFill>
                  <a:srgbClr val="C00000"/>
                </a:solidFill>
                <a:cs typeface="Arabic Transparent" pitchFamily="2" charset="0"/>
              </a:rPr>
              <a:t>أن السوق هو</a:t>
            </a:r>
            <a:endParaRPr lang="ar-SA" sz="2800"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ذو زوايا قطرية مستديرة 5"/>
          <p:cNvSpPr/>
          <p:nvPr/>
        </p:nvSpPr>
        <p:spPr>
          <a:xfrm>
            <a:off x="228600" y="1752600"/>
            <a:ext cx="8967788" cy="3886200"/>
          </a:xfrm>
          <a:prstGeom prst="round2DiagRect">
            <a:avLst/>
          </a:prstGeom>
        </p:spPr>
        <p:style>
          <a:lnRef idx="1">
            <a:schemeClr val="accent5"/>
          </a:lnRef>
          <a:fillRef idx="2">
            <a:schemeClr val="accent5"/>
          </a:fillRef>
          <a:effectRef idx="1">
            <a:schemeClr val="accent5"/>
          </a:effectRef>
          <a:fontRef idx="minor">
            <a:schemeClr val="dk1"/>
          </a:fontRef>
        </p:style>
        <p:txBody>
          <a:bodyPr rtlCol="1" anchor="ctr"/>
          <a:lstStyle/>
          <a:p>
            <a:pPr algn="just" fontAlgn="auto">
              <a:spcAft>
                <a:spcPts val="0"/>
              </a:spcAft>
              <a:buClr>
                <a:srgbClr val="3891A7"/>
              </a:buClr>
              <a:defRPr/>
            </a:pPr>
            <a:r>
              <a:rPr lang="ar-SA" sz="3600" b="1" dirty="0">
                <a:solidFill>
                  <a:schemeClr val="tx1"/>
                </a:solidFill>
                <a:cs typeface="Arabic Transparent" pitchFamily="2" charset="-78"/>
              </a:rPr>
              <a:t>عرفت الجمعية الأمريكية للتسويق التسويق على أنه </a:t>
            </a:r>
            <a:r>
              <a:rPr lang="ar-SA" sz="3600" b="1" dirty="0">
                <a:solidFill>
                  <a:srgbClr val="FF0066"/>
                </a:solidFill>
                <a:cs typeface="Arabic Transparent" pitchFamily="2" charset="-78"/>
              </a:rPr>
              <a:t>العملية التي تعنى بتدفق السلع والخدمات من المنتج إلى المستهلك</a:t>
            </a:r>
            <a:r>
              <a:rPr lang="ar-SA" sz="3600" b="1" dirty="0">
                <a:solidFill>
                  <a:schemeClr val="tx1"/>
                </a:solidFill>
                <a:cs typeface="Arabic Transparent" pitchFamily="2" charset="-78"/>
              </a:rPr>
              <a:t>؛ </a:t>
            </a:r>
          </a:p>
          <a:p>
            <a:pPr algn="just" fontAlgn="auto">
              <a:spcAft>
                <a:spcPts val="0"/>
              </a:spcAft>
              <a:buClr>
                <a:srgbClr val="3891A7"/>
              </a:buClr>
              <a:defRPr/>
            </a:pPr>
            <a:r>
              <a:rPr lang="ar-SA" sz="3600" b="1" dirty="0">
                <a:solidFill>
                  <a:schemeClr val="tx1"/>
                </a:solidFill>
                <a:cs typeface="Arabic Transparent" pitchFamily="2" charset="-78"/>
              </a:rPr>
              <a:t>ثم عرفته سنة</a:t>
            </a:r>
            <a:r>
              <a:rPr lang="ar-QA" sz="3600" b="1" dirty="0">
                <a:solidFill>
                  <a:schemeClr val="tx1"/>
                </a:solidFill>
                <a:cs typeface="Arabic Transparent" pitchFamily="2" charset="-78"/>
              </a:rPr>
              <a:t>1985</a:t>
            </a:r>
            <a:r>
              <a:rPr lang="ar-SA" sz="3600" b="1" dirty="0">
                <a:solidFill>
                  <a:schemeClr val="tx1"/>
                </a:solidFill>
                <a:cs typeface="Arabic Transparent" pitchFamily="2" charset="-78"/>
              </a:rPr>
              <a:t> وفق المفهوم  الاجتماعي كالتالي:</a:t>
            </a:r>
          </a:p>
          <a:p>
            <a:pPr algn="just" fontAlgn="auto">
              <a:spcAft>
                <a:spcPts val="0"/>
              </a:spcAft>
              <a:buClr>
                <a:srgbClr val="3891A7"/>
              </a:buClr>
              <a:defRPr/>
            </a:pPr>
            <a:r>
              <a:rPr lang="ar-SA" sz="3600" b="1" dirty="0">
                <a:solidFill>
                  <a:srgbClr val="FF0066"/>
                </a:solidFill>
                <a:cs typeface="Arabic Transparent" pitchFamily="2" charset="-78"/>
              </a:rPr>
              <a:t>هو عملية تخطيط وتنفيذ لمفهوم التسعير والترويج والتوزيع للأفكار والسلع والخدمات لإحداث التبادل الذي يحقق أهداف الأفراد والمنظمات. </a:t>
            </a:r>
          </a:p>
        </p:txBody>
      </p:sp>
      <p:sp>
        <p:nvSpPr>
          <p:cNvPr id="7" name="مخطط انسيابي: قرار 6"/>
          <p:cNvSpPr/>
          <p:nvPr/>
        </p:nvSpPr>
        <p:spPr>
          <a:xfrm>
            <a:off x="1524000" y="152400"/>
            <a:ext cx="6477000" cy="1143000"/>
          </a:xfrm>
          <a:prstGeom prst="flowChartDecision">
            <a:avLst/>
          </a:prstGeom>
        </p:spPr>
        <p:style>
          <a:lnRef idx="1">
            <a:schemeClr val="accent1"/>
          </a:lnRef>
          <a:fillRef idx="2">
            <a:schemeClr val="accent1"/>
          </a:fillRef>
          <a:effectRef idx="1">
            <a:schemeClr val="accent1"/>
          </a:effectRef>
          <a:fontRef idx="minor">
            <a:schemeClr val="dk1"/>
          </a:fontRef>
        </p:style>
        <p:txBody>
          <a:bodyPr rtlCol="1" anchor="ctr"/>
          <a:lstStyle/>
          <a:p>
            <a:pPr algn="ctr">
              <a:defRPr/>
            </a:pPr>
            <a:r>
              <a:rPr lang="ar-SA" sz="3200" dirty="0">
                <a:solidFill>
                  <a:srgbClr val="C00000"/>
                </a:solidFill>
                <a:cs typeface="PT Bold Heading" pitchFamily="2" charset="-78"/>
              </a:rPr>
              <a:t>5- تعريف التسويق</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دمعة 4"/>
          <p:cNvSpPr/>
          <p:nvPr/>
        </p:nvSpPr>
        <p:spPr>
          <a:xfrm>
            <a:off x="457200" y="1506538"/>
            <a:ext cx="8839200" cy="4132262"/>
          </a:xfrm>
          <a:prstGeom prst="teardrop">
            <a:avLst/>
          </a:prstGeom>
        </p:spPr>
        <p:style>
          <a:lnRef idx="1">
            <a:schemeClr val="accent6"/>
          </a:lnRef>
          <a:fillRef idx="2">
            <a:schemeClr val="accent6"/>
          </a:fillRef>
          <a:effectRef idx="1">
            <a:schemeClr val="accent6"/>
          </a:effectRef>
          <a:fontRef idx="minor">
            <a:schemeClr val="dk1"/>
          </a:fontRef>
        </p:style>
        <p:txBody>
          <a:bodyPr rtlCol="1" anchor="ctr"/>
          <a:lstStyle/>
          <a:p>
            <a:pPr algn="just">
              <a:defRPr/>
            </a:pPr>
            <a:r>
              <a:rPr lang="ar-SA" sz="3200" b="1" dirty="0">
                <a:solidFill>
                  <a:schemeClr val="tx1"/>
                </a:solidFill>
              </a:rPr>
              <a:t>التسويق هو الأنشطة الفردية والتنظيمية التي تهدف الى إقامة وتدعيم العلاقات بين المنظمات والمجتمع بغرض تحقيق إشباع متبادل لحاجات ورغبات أطراف عملية التبادل في السوق، وذلك بتيسير انتقال المنافع مع مراعاة مصالح وظروف مختلف فئات المجتمع داخل قوى البيئة المتغيرة والمنافسة.</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p:cNvSpPr/>
          <p:nvPr/>
        </p:nvSpPr>
        <p:spPr>
          <a:xfrm>
            <a:off x="506413" y="1412875"/>
            <a:ext cx="8815387" cy="4392613"/>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marL="365125" indent="-282575">
              <a:spcBef>
                <a:spcPct val="20000"/>
              </a:spcBef>
              <a:defRPr/>
            </a:pPr>
            <a:r>
              <a:rPr lang="ar-SA" sz="3200" b="1" dirty="0">
                <a:solidFill>
                  <a:srgbClr val="C00000"/>
                </a:solidFill>
              </a:rPr>
              <a:t>وفقا للتعريف السابق يمكن أن نستنتج ما يلي:</a:t>
            </a:r>
          </a:p>
          <a:p>
            <a:pPr algn="just">
              <a:defRPr/>
            </a:pPr>
            <a:endParaRPr lang="ar-SA" sz="3200" b="1" dirty="0">
              <a:solidFill>
                <a:srgbClr val="FF0000"/>
              </a:solidFill>
              <a:cs typeface="Arabic Transparent" pitchFamily="2" charset="0"/>
            </a:endParaRP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التسويق مجموعة من الأنشطة المختلفة؛</a:t>
            </a: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يختلف التسويق من موقف للأخر؛</a:t>
            </a: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يعمل التسويق على إقامة علاقات تبادلية،</a:t>
            </a: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يشمل التسويق تسويق السلع والخدمات؛</a:t>
            </a: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يخلق التسويق منافع مكانية، وزمانية،</a:t>
            </a:r>
          </a:p>
          <a:p>
            <a:pPr marL="514350" indent="-514350" fontAlgn="auto">
              <a:spcAft>
                <a:spcPts val="0"/>
              </a:spcAft>
              <a:buFont typeface="+mj-lt"/>
              <a:buAutoNum type="arabicPeriod"/>
              <a:defRPr/>
            </a:pPr>
            <a:r>
              <a:rPr lang="ar-SA" sz="32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يوجد التسوق في مجتمع يتميز بالدينامكية وسرعة التغيير.</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سهم إلى اليسار 7"/>
          <p:cNvSpPr/>
          <p:nvPr/>
        </p:nvSpPr>
        <p:spPr>
          <a:xfrm>
            <a:off x="76200" y="0"/>
            <a:ext cx="9555163" cy="6248400"/>
          </a:xfrm>
          <a:prstGeom prst="leftArrow">
            <a:avLst/>
          </a:prstGeom>
        </p:spPr>
        <p:style>
          <a:lnRef idx="1">
            <a:schemeClr val="accent2"/>
          </a:lnRef>
          <a:fillRef idx="2">
            <a:schemeClr val="accent2"/>
          </a:fillRef>
          <a:effectRef idx="1">
            <a:schemeClr val="accent2"/>
          </a:effectRef>
          <a:fontRef idx="minor">
            <a:schemeClr val="dk1"/>
          </a:fontRef>
        </p:style>
        <p:txBody>
          <a:bodyPr rtlCol="1" anchor="ctr"/>
          <a:lstStyle/>
          <a:p>
            <a:pPr fontAlgn="auto">
              <a:spcAft>
                <a:spcPts val="0"/>
              </a:spcAft>
              <a:buClr>
                <a:srgbClr val="3891A7"/>
              </a:buClr>
              <a:defRPr/>
            </a:pPr>
            <a:r>
              <a:rPr lang="ar-SA" b="1" dirty="0">
                <a:solidFill>
                  <a:srgbClr val="C00000"/>
                </a:solidFill>
                <a:cs typeface="PT Bold Heading" pitchFamily="2" charset="-78"/>
              </a:rPr>
              <a:t>1- </a:t>
            </a:r>
            <a:r>
              <a:rPr lang="ar-SA" sz="2800" b="1" dirty="0">
                <a:solidFill>
                  <a:srgbClr val="C00000"/>
                </a:solidFill>
                <a:cs typeface="PT Bold Heading" pitchFamily="2" charset="-78"/>
              </a:rPr>
              <a:t>مرحلة التوجه بالإنتاج:</a:t>
            </a:r>
            <a:endParaRPr lang="ar-QA" sz="2800" b="1" dirty="0">
              <a:solidFill>
                <a:srgbClr val="C00000"/>
              </a:solidFill>
              <a:cs typeface="PT Bold Heading" pitchFamily="2" charset="-78"/>
            </a:endParaRPr>
          </a:p>
          <a:p>
            <a:pPr marL="288925" indent="-288925" algn="just" fontAlgn="auto">
              <a:spcAft>
                <a:spcPts val="0"/>
              </a:spcAft>
              <a:buClr>
                <a:srgbClr val="3891A7"/>
              </a:buClr>
              <a:buFont typeface="Wingdings" pitchFamily="2" charset="2"/>
              <a:buChar char="v"/>
              <a:defRPr/>
            </a:pPr>
            <a:r>
              <a:rPr lang="ar-SA" sz="2800" b="1" dirty="0">
                <a:cs typeface="Arabic Transparent" pitchFamily="2" charset="0"/>
              </a:rPr>
              <a:t>توجه معظم الشركات في الولايات المتحدة وأوروبا الصناعية كان توجها إنتاجيا</a:t>
            </a:r>
            <a:r>
              <a:rPr lang="ar-QA" sz="2800" b="1" dirty="0">
                <a:cs typeface="Arabic Transparent" pitchFamily="2" charset="0"/>
              </a:rPr>
              <a:t> (</a:t>
            </a:r>
            <a:r>
              <a:rPr lang="ar-SA" sz="2800" b="1" dirty="0">
                <a:cs typeface="Arabic Transparent" pitchFamily="2" charset="0"/>
              </a:rPr>
              <a:t>من بداية الثورة الصناعية وحتى عام</a:t>
            </a:r>
            <a:r>
              <a:rPr lang="it-IT" sz="2800" b="1" dirty="0">
                <a:cs typeface="Arabic Transparent" pitchFamily="2" charset="0"/>
              </a:rPr>
              <a:t> </a:t>
            </a:r>
            <a:r>
              <a:rPr lang="ar-SA" sz="2800" b="1" dirty="0">
                <a:cs typeface="Arabic Transparent" pitchFamily="2" charset="0"/>
              </a:rPr>
              <a:t>1925</a:t>
            </a:r>
            <a:r>
              <a:rPr lang="ar-QA" sz="2800" b="1" dirty="0">
                <a:cs typeface="Arabic Transparent" pitchFamily="2" charset="0"/>
              </a:rPr>
              <a:t>)</a:t>
            </a:r>
            <a:r>
              <a:rPr lang="ar-SA" sz="2800" b="1" dirty="0">
                <a:cs typeface="Arabic Transparent" pitchFamily="2" charset="0"/>
              </a:rPr>
              <a:t>؛</a:t>
            </a:r>
            <a:endParaRPr lang="ar-QA" sz="2800" b="1" dirty="0">
              <a:cs typeface="Arabic Transparent" pitchFamily="2" charset="0"/>
            </a:endParaRPr>
          </a:p>
          <a:p>
            <a:pPr marL="288925" indent="-288925" algn="just" fontAlgn="auto">
              <a:spcAft>
                <a:spcPts val="0"/>
              </a:spcAft>
              <a:buClr>
                <a:srgbClr val="3891A7"/>
              </a:buClr>
              <a:buFont typeface="Wingdings" pitchFamily="2" charset="2"/>
              <a:buChar char="v"/>
              <a:defRPr/>
            </a:pPr>
            <a:r>
              <a:rPr lang="ar-SA" sz="2800" b="1" dirty="0">
                <a:cs typeface="Arabic Transparent" pitchFamily="2" charset="0"/>
              </a:rPr>
              <a:t>تركيز المنتجين على جودة المخرجات على اعتبار أن المنتج الجيد يبيع نفسه </a:t>
            </a:r>
            <a:r>
              <a:rPr lang="ar-QA" sz="2800" b="1" dirty="0">
                <a:cs typeface="Arabic Transparent" pitchFamily="2" charset="0"/>
              </a:rPr>
              <a:t>(</a:t>
            </a:r>
            <a:r>
              <a:rPr lang="ar-SA" sz="2800" b="1" dirty="0">
                <a:cs typeface="Arabic Transparent" pitchFamily="2" charset="0"/>
              </a:rPr>
              <a:t>كما يقول تايلور</a:t>
            </a:r>
            <a:r>
              <a:rPr lang="ar-QA" sz="2800" b="1" dirty="0">
                <a:cs typeface="Arabic Transparent" pitchFamily="2" charset="0"/>
              </a:rPr>
              <a:t>)</a:t>
            </a:r>
            <a:r>
              <a:rPr lang="ar-SA" sz="2800" b="1" dirty="0">
                <a:cs typeface="Arabic Transparent" pitchFamily="2" charset="0"/>
              </a:rPr>
              <a:t>؛</a:t>
            </a:r>
            <a:endParaRPr lang="ar-QA" sz="2800" b="1" dirty="0">
              <a:cs typeface="Arabic Transparent" pitchFamily="2" charset="0"/>
            </a:endParaRPr>
          </a:p>
          <a:p>
            <a:pPr marL="288925" indent="-288925" algn="just" fontAlgn="auto">
              <a:spcAft>
                <a:spcPts val="0"/>
              </a:spcAft>
              <a:buClr>
                <a:srgbClr val="3891A7"/>
              </a:buClr>
              <a:buFont typeface="Wingdings" pitchFamily="2" charset="2"/>
              <a:buChar char="v"/>
              <a:defRPr/>
            </a:pPr>
            <a:r>
              <a:rPr lang="ar-SA" sz="2800" b="1" dirty="0">
                <a:cs typeface="Arabic Transparent" pitchFamily="2" charset="0"/>
              </a:rPr>
              <a:t>عرفت هذه الفترة بأسواق البائع</a:t>
            </a:r>
            <a:r>
              <a:rPr lang="ar-QA" sz="2800" b="1" dirty="0">
                <a:cs typeface="Arabic Transparent" pitchFamily="2" charset="0"/>
              </a:rPr>
              <a:t> </a:t>
            </a:r>
            <a:r>
              <a:rPr lang="ar-SA" sz="2800" b="1" dirty="0">
                <a:cs typeface="Arabic Transparent" pitchFamily="2" charset="0"/>
              </a:rPr>
              <a:t>(المنتج) في العديد من الصناعات نظرا لتفوق الطلب على العرض</a:t>
            </a:r>
            <a:r>
              <a:rPr lang="ar-SA" sz="2800" dirty="0"/>
              <a:t>.</a:t>
            </a:r>
          </a:p>
          <a:p>
            <a:pPr marL="288925" indent="-288925" algn="ctr">
              <a:buFont typeface="Wingdings" pitchFamily="2" charset="2"/>
              <a:buChar char="ü"/>
              <a:defRPr/>
            </a:pPr>
            <a:endParaRPr lang="ar-SA" dirty="0"/>
          </a:p>
        </p:txBody>
      </p:sp>
      <p:sp>
        <p:nvSpPr>
          <p:cNvPr id="10" name="مخطط انسيابي: بيانات مخزّنة 9"/>
          <p:cNvSpPr/>
          <p:nvPr/>
        </p:nvSpPr>
        <p:spPr>
          <a:xfrm>
            <a:off x="3200400" y="404813"/>
            <a:ext cx="6400800" cy="738187"/>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fontAlgn="auto">
              <a:spcAft>
                <a:spcPts val="0"/>
              </a:spcAft>
              <a:defRPr/>
            </a:pPr>
            <a:r>
              <a:rPr lang="ar-SA" sz="3200" b="1" dirty="0">
                <a:solidFill>
                  <a:schemeClr val="tx1"/>
                </a:solidFill>
                <a:latin typeface="Arabic Transparent" pitchFamily="34" charset="0"/>
                <a:cs typeface="PT Bold Heading" pitchFamily="2" charset="-78"/>
              </a:rPr>
              <a:t>ثانيا: مراحل تطور التسويق</a:t>
            </a:r>
            <a:endParaRPr lang="ar-QA" sz="3200" b="1" dirty="0">
              <a:latin typeface="Arabic Transparent" pitchFamily="34" charset="0"/>
              <a:cs typeface="PT Bold Heading"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836613"/>
            <a:ext cx="8915400" cy="1143000"/>
          </a:xfrm>
        </p:spPr>
        <p:txBody>
          <a:bodyPr>
            <a:normAutofit fontScale="90000"/>
          </a:bodyPr>
          <a:lstStyle/>
          <a:p>
            <a:pPr fontAlgn="auto">
              <a:spcAft>
                <a:spcPts val="0"/>
              </a:spcAft>
              <a:defRPr/>
            </a:pPr>
            <a:r>
              <a:rPr lang="it-IT" dirty="0" smtClean="0">
                <a:solidFill>
                  <a:srgbClr val="FF0000"/>
                </a:solidFill>
                <a:effectLst>
                  <a:outerShdw blurRad="38100" dist="38100" dir="2700000" algn="tl">
                    <a:srgbClr val="000000">
                      <a:alpha val="43137"/>
                    </a:srgbClr>
                  </a:outerShdw>
                </a:effectLst>
                <a:cs typeface="Arabic Transparent" pitchFamily="2" charset="-78"/>
              </a:rPr>
              <a:t/>
            </a:r>
            <a:br>
              <a:rPr lang="it-IT" dirty="0" smtClean="0">
                <a:solidFill>
                  <a:srgbClr val="FF0000"/>
                </a:solidFill>
                <a:effectLst>
                  <a:outerShdw blurRad="38100" dist="38100" dir="2700000" algn="tl">
                    <a:srgbClr val="000000">
                      <a:alpha val="43137"/>
                    </a:srgbClr>
                  </a:outerShdw>
                </a:effectLst>
                <a:cs typeface="Arabic Transparent" pitchFamily="2" charset="-78"/>
              </a:rPr>
            </a:br>
            <a:endParaRPr lang="ar-SA" dirty="0">
              <a:cs typeface="+mj-cs"/>
            </a:endParaRPr>
          </a:p>
        </p:txBody>
      </p:sp>
      <p:sp>
        <p:nvSpPr>
          <p:cNvPr id="8" name="سهم إلى اليسار 7"/>
          <p:cNvSpPr/>
          <p:nvPr/>
        </p:nvSpPr>
        <p:spPr>
          <a:xfrm>
            <a:off x="0" y="692150"/>
            <a:ext cx="8970963" cy="5373688"/>
          </a:xfrm>
          <a:prstGeom prst="lef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just" fontAlgn="auto">
              <a:spcAft>
                <a:spcPts val="0"/>
              </a:spcAft>
              <a:buClr>
                <a:srgbClr val="3891A7"/>
              </a:buClr>
              <a:defRPr/>
            </a:pPr>
            <a:r>
              <a:rPr lang="ar-SA" sz="2800" b="1" dirty="0">
                <a:solidFill>
                  <a:srgbClr val="C00000"/>
                </a:solidFill>
                <a:cs typeface="PT Bold Heading" pitchFamily="2" charset="-78"/>
              </a:rPr>
              <a:t>2- مرحلة التوجه بالمبيعات</a:t>
            </a:r>
            <a:endParaRPr lang="ar-QA" sz="2800" b="1" dirty="0">
              <a:solidFill>
                <a:srgbClr val="C00000"/>
              </a:solidFill>
              <a:cs typeface="PT Bold Heading" pitchFamily="2" charset="-78"/>
            </a:endParaRPr>
          </a:p>
          <a:p>
            <a:pPr marL="292100" indent="-292100" algn="just" fontAlgn="auto">
              <a:spcAft>
                <a:spcPts val="0"/>
              </a:spcAft>
              <a:buClr>
                <a:srgbClr val="3891A7"/>
              </a:buClr>
              <a:buFont typeface="Wingdings" pitchFamily="2" charset="2"/>
              <a:buChar char="v"/>
              <a:defRPr/>
            </a:pPr>
            <a:r>
              <a:rPr lang="ar-SA" sz="2800" b="1" dirty="0">
                <a:solidFill>
                  <a:schemeClr val="tx1"/>
                </a:solidFill>
                <a:cs typeface="Arabic Transparent" pitchFamily="2" charset="-78"/>
              </a:rPr>
              <a:t>نظرا لكثرة المخرجات </a:t>
            </a:r>
            <a:r>
              <a:rPr lang="ar-QA" sz="2800" b="1" dirty="0">
                <a:solidFill>
                  <a:schemeClr val="tx1"/>
                </a:solidFill>
                <a:cs typeface="Arabic Transparent" pitchFamily="2" charset="-78"/>
              </a:rPr>
              <a:t>(</a:t>
            </a:r>
            <a:r>
              <a:rPr lang="ar-SA" sz="2800" b="1" dirty="0">
                <a:solidFill>
                  <a:schemeClr val="tx1"/>
                </a:solidFill>
                <a:cs typeface="Arabic Transparent" pitchFamily="2" charset="-78"/>
              </a:rPr>
              <a:t>1925-1950</a:t>
            </a:r>
            <a:r>
              <a:rPr lang="ar-QA" sz="2800" b="1" dirty="0">
                <a:solidFill>
                  <a:schemeClr val="tx1"/>
                </a:solidFill>
                <a:cs typeface="Arabic Transparent" pitchFamily="2" charset="-78"/>
              </a:rPr>
              <a:t>)</a:t>
            </a:r>
            <a:r>
              <a:rPr lang="ar-SA" sz="2800" b="1" dirty="0">
                <a:solidFill>
                  <a:schemeClr val="tx1"/>
                </a:solidFill>
                <a:cs typeface="Arabic Transparent" pitchFamily="2" charset="-78"/>
              </a:rPr>
              <a:t> وتطور أساليب الإنتاج وتراكم رأس المال فقد ركز المنتجون أكثر على رجال البيع بحثا عن زبائن لمنتجاتهم.</a:t>
            </a:r>
            <a:endParaRPr lang="ar-QA" sz="2800" b="1" dirty="0">
              <a:solidFill>
                <a:schemeClr val="tx1"/>
              </a:solidFill>
              <a:effectLst>
                <a:outerShdw blurRad="38100" dist="38100" dir="2700000" algn="tl">
                  <a:srgbClr val="000000">
                    <a:alpha val="43137"/>
                  </a:srgbClr>
                </a:outerShdw>
              </a:effectLst>
              <a:latin typeface="Arabic Transparent" pitchFamily="34" charset="0"/>
              <a:cs typeface="Arabic Transparent" pitchFamily="34" charset="0"/>
            </a:endParaRPr>
          </a:p>
          <a:p>
            <a:pPr marL="288925" indent="-288925" algn="ctr">
              <a:buFont typeface="Wingdings" pitchFamily="2" charset="2"/>
              <a:buChar char="ü"/>
              <a:defRPr/>
            </a:pP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سهم إلى اليسار 7"/>
          <p:cNvSpPr/>
          <p:nvPr/>
        </p:nvSpPr>
        <p:spPr>
          <a:xfrm>
            <a:off x="0" y="0"/>
            <a:ext cx="9555163" cy="6248400"/>
          </a:xfrm>
          <a:prstGeom prst="leftArrow">
            <a:avLst/>
          </a:prstGeom>
        </p:spPr>
        <p:style>
          <a:lnRef idx="1">
            <a:schemeClr val="accent2"/>
          </a:lnRef>
          <a:fillRef idx="2">
            <a:schemeClr val="accent2"/>
          </a:fillRef>
          <a:effectRef idx="1">
            <a:schemeClr val="accent2"/>
          </a:effectRef>
          <a:fontRef idx="minor">
            <a:schemeClr val="dk1"/>
          </a:fontRef>
        </p:style>
        <p:txBody>
          <a:bodyPr rtlCol="1" anchor="ctr"/>
          <a:lstStyle/>
          <a:p>
            <a:pPr marL="365125" indent="-282575" algn="just">
              <a:spcBef>
                <a:spcPct val="20000"/>
              </a:spcBef>
              <a:defRPr/>
            </a:pPr>
            <a:endParaRPr lang="ar-SA" b="1" dirty="0">
              <a:solidFill>
                <a:srgbClr val="C00000"/>
              </a:solidFill>
              <a:cs typeface="Arabic Transparent" pitchFamily="2" charset="-78"/>
            </a:endParaRPr>
          </a:p>
          <a:p>
            <a:pPr marL="365125" indent="-282575" algn="just" fontAlgn="auto">
              <a:spcAft>
                <a:spcPts val="0"/>
              </a:spcAft>
              <a:buClr>
                <a:srgbClr val="3891A7"/>
              </a:buClr>
              <a:defRPr/>
            </a:pPr>
            <a:r>
              <a:rPr lang="ar-SA" sz="2800" b="1" dirty="0">
                <a:solidFill>
                  <a:srgbClr val="C00000"/>
                </a:solidFill>
                <a:cs typeface="PT Simple Bold Ruled" pitchFamily="2" charset="-78"/>
              </a:rPr>
              <a:t>3- </a:t>
            </a:r>
            <a:r>
              <a:rPr lang="ar-SA" sz="2800" b="1" dirty="0">
                <a:solidFill>
                  <a:srgbClr val="C00000"/>
                </a:solidFill>
                <a:cs typeface="PT Bold Heading" pitchFamily="2" charset="-78"/>
              </a:rPr>
              <a:t>مرحلة التوجه التسويقي</a:t>
            </a:r>
            <a:r>
              <a:rPr lang="ar-QA" sz="2800" b="1" dirty="0">
                <a:solidFill>
                  <a:srgbClr val="C00000"/>
                </a:solidFill>
                <a:cs typeface="PT Bold Heading" pitchFamily="2" charset="-78"/>
              </a:rPr>
              <a:t> </a:t>
            </a:r>
            <a:r>
              <a:rPr lang="ar-SA" sz="2800" b="1" dirty="0">
                <a:solidFill>
                  <a:srgbClr val="C00000"/>
                </a:solidFill>
                <a:cs typeface="PT Bold Heading" pitchFamily="2" charset="-78"/>
              </a:rPr>
              <a:t>(التوجه بالمستهلك)</a:t>
            </a:r>
            <a:endParaRPr lang="ar-QA" sz="2800" b="1" dirty="0">
              <a:solidFill>
                <a:srgbClr val="C00000"/>
              </a:solidFill>
              <a:cs typeface="PT Bold Heading" pitchFamily="2" charset="-78"/>
            </a:endParaRPr>
          </a:p>
          <a:p>
            <a:pPr marL="365125" indent="-282575" algn="just">
              <a:spcBef>
                <a:spcPct val="20000"/>
              </a:spcBef>
              <a:buFont typeface="Wingdings" pitchFamily="2" charset="2"/>
              <a:buChar char="v"/>
              <a:defRPr/>
            </a:pPr>
            <a:r>
              <a:rPr lang="ar-SA" sz="2800" b="1" dirty="0">
                <a:solidFill>
                  <a:schemeClr val="tx1"/>
                </a:solidFill>
                <a:cs typeface="Arabic Transparent" pitchFamily="2" charset="-78"/>
              </a:rPr>
              <a:t>مع بداية</a:t>
            </a:r>
            <a:r>
              <a:rPr lang="it-IT" sz="2800" b="1" dirty="0">
                <a:solidFill>
                  <a:schemeClr val="tx1"/>
                </a:solidFill>
                <a:cs typeface="Arabic Transparent" pitchFamily="2" charset="-78"/>
              </a:rPr>
              <a:t> </a:t>
            </a:r>
            <a:r>
              <a:rPr lang="ar-SA" sz="2800" b="1" dirty="0">
                <a:solidFill>
                  <a:schemeClr val="tx1"/>
                </a:solidFill>
                <a:cs typeface="Arabic Transparent" pitchFamily="2" charset="-78"/>
              </a:rPr>
              <a:t>1950 تطورت الاهتمامات </a:t>
            </a:r>
            <a:r>
              <a:rPr lang="ar-QA" sz="2800" b="1" dirty="0">
                <a:solidFill>
                  <a:schemeClr val="tx1"/>
                </a:solidFill>
                <a:cs typeface="Arabic Transparent" pitchFamily="2" charset="-78"/>
              </a:rPr>
              <a:t>ب</a:t>
            </a:r>
            <a:r>
              <a:rPr lang="ar-SA" sz="2800" b="1" dirty="0">
                <a:solidFill>
                  <a:schemeClr val="tx1"/>
                </a:solidFill>
                <a:cs typeface="Arabic Transparent" pitchFamily="2" charset="-78"/>
              </a:rPr>
              <a:t>حاجات</a:t>
            </a:r>
            <a:r>
              <a:rPr lang="ar-QA" sz="2800" b="1" dirty="0">
                <a:solidFill>
                  <a:schemeClr val="tx1"/>
                </a:solidFill>
                <a:cs typeface="Arabic Transparent" pitchFamily="2" charset="-78"/>
              </a:rPr>
              <a:t> </a:t>
            </a:r>
            <a:r>
              <a:rPr lang="ar-SA" sz="2800" b="1" dirty="0">
                <a:solidFill>
                  <a:schemeClr val="tx1"/>
                </a:solidFill>
                <a:cs typeface="Arabic Transparent" pitchFamily="2" charset="-78"/>
              </a:rPr>
              <a:t>ورغبات الزبائن بحيث أصبح التركيز على أسواق المشترين. </a:t>
            </a:r>
          </a:p>
          <a:p>
            <a:pPr marL="365125" indent="-282575" algn="just">
              <a:spcBef>
                <a:spcPct val="20000"/>
              </a:spcBef>
              <a:buFont typeface="Wingdings" pitchFamily="2" charset="2"/>
              <a:buChar char="v"/>
              <a:defRPr/>
            </a:pPr>
            <a:r>
              <a:rPr lang="ar-SA" sz="2800" b="1" dirty="0">
                <a:cs typeface="Arabic Transparent" pitchFamily="2" charset="-78"/>
              </a:rPr>
              <a:t>أصبح هدف المنظمة إشباع حاجات المستهلك مع تحقيق ريح معقول، </a:t>
            </a:r>
            <a:endParaRPr lang="ar-QA" sz="2800" b="1" dirty="0">
              <a:solidFill>
                <a:schemeClr val="tx1"/>
              </a:solidFill>
              <a:cs typeface="Arabic Transparent" pitchFamily="2" charset="-78"/>
            </a:endParaRPr>
          </a:p>
          <a:p>
            <a:pPr marL="365125" indent="-282575" algn="just">
              <a:spcBef>
                <a:spcPct val="20000"/>
              </a:spcBef>
              <a:buFont typeface="Wingdings" pitchFamily="2" charset="2"/>
              <a:buChar char="v"/>
              <a:defRPr/>
            </a:pPr>
            <a:r>
              <a:rPr lang="ar-SA" sz="2800" b="1" dirty="0">
                <a:solidFill>
                  <a:schemeClr val="tx1"/>
                </a:solidFill>
                <a:cs typeface="Arabic Transparent" pitchFamily="2" charset="-78"/>
              </a:rPr>
              <a:t>كنتيجة لانتشار الوعي وتفوق العرض على الطلب لم يعد التسويق مكملا لعملية الإنتاج وإنما أصبح له دور في تخطيط هذا الإنتاج.</a:t>
            </a:r>
          </a:p>
          <a:p>
            <a:pPr marL="288925" indent="-288925" algn="ctr">
              <a:buFont typeface="Wingdings" pitchFamily="2" charset="2"/>
              <a:buChar char="ü"/>
              <a:defRPr/>
            </a:pP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سهم إلى اليسار 7"/>
          <p:cNvSpPr/>
          <p:nvPr/>
        </p:nvSpPr>
        <p:spPr>
          <a:xfrm>
            <a:off x="0" y="0"/>
            <a:ext cx="9906000" cy="5562600"/>
          </a:xfrm>
          <a:prstGeom prst="leftArrow">
            <a:avLst/>
          </a:prstGeom>
        </p:spPr>
        <p:style>
          <a:lnRef idx="1">
            <a:schemeClr val="accent2"/>
          </a:lnRef>
          <a:fillRef idx="2">
            <a:schemeClr val="accent2"/>
          </a:fillRef>
          <a:effectRef idx="1">
            <a:schemeClr val="accent2"/>
          </a:effectRef>
          <a:fontRef idx="minor">
            <a:schemeClr val="dk1"/>
          </a:fontRef>
        </p:style>
        <p:txBody>
          <a:bodyPr rtlCol="1" anchor="ctr"/>
          <a:lstStyle/>
          <a:p>
            <a:pPr marL="365125" indent="-282575">
              <a:spcBef>
                <a:spcPct val="20000"/>
              </a:spcBef>
              <a:defRPr/>
            </a:pPr>
            <a:r>
              <a:rPr lang="ar-SA" sz="2800" b="1" dirty="0">
                <a:solidFill>
                  <a:srgbClr val="C00000"/>
                </a:solidFill>
                <a:cs typeface="PT Simple Bold Ruled" pitchFamily="2" charset="-78"/>
              </a:rPr>
              <a:t>4- </a:t>
            </a:r>
            <a:r>
              <a:rPr lang="ar-SA" sz="2800" b="1" dirty="0">
                <a:solidFill>
                  <a:srgbClr val="C00000"/>
                </a:solidFill>
                <a:cs typeface="PT Bold Heading" pitchFamily="2" charset="-78"/>
              </a:rPr>
              <a:t>مرحلة التسويق المتكامل</a:t>
            </a:r>
          </a:p>
          <a:p>
            <a:pPr marL="365125" indent="-282575" algn="just">
              <a:spcBef>
                <a:spcPct val="20000"/>
              </a:spcBef>
              <a:buFont typeface="Wingdings" pitchFamily="2" charset="2"/>
              <a:buChar char="v"/>
              <a:defRPr/>
            </a:pPr>
            <a:r>
              <a:rPr lang="ar-SA" sz="2800" b="1" dirty="0">
                <a:cs typeface="Arabic Transparent" pitchFamily="2" charset="-78"/>
              </a:rPr>
              <a:t>تبين لرجال التسويق إن نجاح التسويق يعتمد على إيجاد التوازن بين كل المتغيرات والعوامل المؤثرة في النشاط التسويقي،</a:t>
            </a:r>
          </a:p>
          <a:p>
            <a:pPr marL="288925" indent="-288925" algn="ctr">
              <a:buFont typeface="Wingdings" pitchFamily="2" charset="2"/>
              <a:buChar char="ü"/>
              <a:defRPr/>
            </a:pP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سهم إلى اليسار 7"/>
          <p:cNvSpPr/>
          <p:nvPr/>
        </p:nvSpPr>
        <p:spPr>
          <a:xfrm>
            <a:off x="0" y="228600"/>
            <a:ext cx="9829800" cy="4608513"/>
          </a:xfrm>
          <a:prstGeom prst="leftArrow">
            <a:avLst/>
          </a:prstGeom>
        </p:spPr>
        <p:style>
          <a:lnRef idx="1">
            <a:schemeClr val="accent2"/>
          </a:lnRef>
          <a:fillRef idx="2">
            <a:schemeClr val="accent2"/>
          </a:fillRef>
          <a:effectRef idx="1">
            <a:schemeClr val="accent2"/>
          </a:effectRef>
          <a:fontRef idx="minor">
            <a:schemeClr val="dk1"/>
          </a:fontRef>
        </p:style>
        <p:txBody>
          <a:bodyPr rtlCol="1" anchor="ctr"/>
          <a:lstStyle/>
          <a:p>
            <a:pPr marL="365125" indent="-282575">
              <a:spcBef>
                <a:spcPct val="20000"/>
              </a:spcBef>
              <a:defRPr/>
            </a:pPr>
            <a:r>
              <a:rPr lang="ar-SA" sz="2800" b="1" dirty="0">
                <a:solidFill>
                  <a:srgbClr val="C00000"/>
                </a:solidFill>
                <a:cs typeface="PT Simple Bold Ruled" pitchFamily="2" charset="-78"/>
              </a:rPr>
              <a:t>5- </a:t>
            </a:r>
            <a:r>
              <a:rPr lang="ar-SA" sz="2800" b="1" dirty="0">
                <a:solidFill>
                  <a:srgbClr val="C00000"/>
                </a:solidFill>
                <a:cs typeface="PT Bold Heading" pitchFamily="2" charset="-78"/>
              </a:rPr>
              <a:t>مرحلة  التوجه الاجتماعي للتسويق</a:t>
            </a:r>
            <a:endParaRPr lang="it-IT" sz="2800" b="1" dirty="0">
              <a:solidFill>
                <a:srgbClr val="C00000"/>
              </a:solidFill>
              <a:cs typeface="PT Bold Heading" pitchFamily="2" charset="-78"/>
            </a:endParaRPr>
          </a:p>
          <a:p>
            <a:pPr marL="342900" indent="-342900">
              <a:buFont typeface="Wingdings" pitchFamily="2" charset="2"/>
              <a:buChar char="v"/>
              <a:defRPr/>
            </a:pPr>
            <a:r>
              <a:rPr lang="ar-SA" sz="2800" b="1" dirty="0">
                <a:cs typeface="Arabic Transparent" pitchFamily="2" charset="-78"/>
              </a:rPr>
              <a:t>هو الأحدث في فلسفة التسويق والذي يكرس المسؤولية الاجتماعية للمؤسسة تجاه المجتمع.</a:t>
            </a:r>
          </a:p>
          <a:p>
            <a:pPr marL="288925" indent="-288925" algn="ctr">
              <a:buFont typeface="Wingdings" pitchFamily="2" charset="2"/>
              <a:buChar char="ü"/>
              <a:defRPr/>
            </a:pPr>
            <a:endParaRPr lang="ar-SA" dirty="0"/>
          </a:p>
        </p:txBody>
      </p:sp>
      <p:sp>
        <p:nvSpPr>
          <p:cNvPr id="5" name="شكل بيضاوي 4"/>
          <p:cNvSpPr/>
          <p:nvPr/>
        </p:nvSpPr>
        <p:spPr>
          <a:xfrm>
            <a:off x="2590800" y="3733800"/>
            <a:ext cx="6400800" cy="23622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fontAlgn="auto">
              <a:spcBef>
                <a:spcPts val="0"/>
              </a:spcBef>
              <a:spcAft>
                <a:spcPts val="0"/>
              </a:spcAft>
              <a:defRPr/>
            </a:pPr>
            <a:r>
              <a:rPr lang="ar-SA" sz="2400" b="1" dirty="0">
                <a:solidFill>
                  <a:schemeClr val="tx1"/>
                </a:solidFill>
                <a:cs typeface="PT Bold Heading" pitchFamily="2" charset="-78"/>
              </a:rPr>
              <a:t>التسويق هو عملية تخطيط وتنفيذ لمفهوم التسعير والترويج والتوزيع للأفكار والسلع والخدمات لإحداث التبادل الذي يحقق أهداف الأفراد </a:t>
            </a:r>
            <a:r>
              <a:rPr lang="ar-SA" sz="2400" b="1" dirty="0" err="1">
                <a:solidFill>
                  <a:schemeClr val="tx1"/>
                </a:solidFill>
                <a:cs typeface="PT Bold Heading" pitchFamily="2" charset="-78"/>
              </a:rPr>
              <a:t>و</a:t>
            </a:r>
            <a:r>
              <a:rPr lang="ar-SA" sz="2400" b="1" dirty="0">
                <a:solidFill>
                  <a:schemeClr val="tx1"/>
                </a:solidFill>
                <a:cs typeface="PT Bold Heading" pitchFamily="2" charset="-78"/>
              </a:rPr>
              <a:t> المنظمات</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p:cNvSpPr/>
          <p:nvPr/>
        </p:nvSpPr>
        <p:spPr>
          <a:xfrm>
            <a:off x="506413" y="1412875"/>
            <a:ext cx="8815387" cy="4392613"/>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marL="365125" indent="-282575">
              <a:spcBef>
                <a:spcPct val="20000"/>
              </a:spcBef>
              <a:defRPr/>
            </a:pPr>
            <a:r>
              <a:rPr lang="ar-SA" sz="3200" b="1" dirty="0">
                <a:solidFill>
                  <a:srgbClr val="C00000"/>
                </a:solidFill>
              </a:rPr>
              <a:t>وفقا للتعريف السابق يمكن أن نستنتج ما يلي:</a:t>
            </a:r>
          </a:p>
          <a:p>
            <a:pPr marL="514350" indent="-514350" algn="just">
              <a:buFont typeface="+mj-lt"/>
              <a:buAutoNum type="arabicPeriod"/>
              <a:defRPr/>
            </a:pPr>
            <a:r>
              <a:rPr lang="ar-SA" sz="3200" b="1" dirty="0"/>
              <a:t>اشتمال التسويق للمؤسسات غير الربحية.</a:t>
            </a:r>
          </a:p>
          <a:p>
            <a:pPr marL="514350" indent="-514350" algn="just">
              <a:buFont typeface="+mj-lt"/>
              <a:buAutoNum type="arabicPeriod"/>
              <a:defRPr/>
            </a:pPr>
            <a:r>
              <a:rPr lang="ar-SA" sz="3200" b="1" dirty="0"/>
              <a:t>توسع أنشطته إلى جميع وظائف المؤسسة.</a:t>
            </a:r>
          </a:p>
          <a:p>
            <a:pPr marL="514350" indent="-514350" algn="just">
              <a:buFont typeface="+mj-lt"/>
              <a:buAutoNum type="arabicPeriod"/>
              <a:defRPr/>
            </a:pPr>
            <a:r>
              <a:rPr lang="ar-SA" sz="3200" b="1" dirty="0"/>
              <a:t>اعتماده على الممارسات الأخلاقية وإبراز المسؤولية  الاجتماعية للمنظمة.</a:t>
            </a:r>
          </a:p>
          <a:p>
            <a:pPr marL="514350" indent="-514350" algn="just">
              <a:buFont typeface="+mj-lt"/>
              <a:buAutoNum type="arabicPeriod"/>
              <a:defRPr/>
            </a:pPr>
            <a:r>
              <a:rPr lang="ar-SA" sz="3200" b="1" dirty="0"/>
              <a:t>استخدامه لعناصر المزيج التسويقي الأربعة ( منتج، تسعير، ترويج، توزيع).</a:t>
            </a:r>
          </a:p>
          <a:p>
            <a:pPr marL="514350" indent="-514350" algn="just">
              <a:buFont typeface="+mj-lt"/>
              <a:buAutoNum type="arabicPeriod"/>
              <a:defRPr/>
            </a:pPr>
            <a:r>
              <a:rPr lang="ar-SA" sz="3200" b="1" dirty="0"/>
              <a:t>التركيز على أهمية التخطيط لدراسة حاجات الزبائن.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بيانات مخزّنة 4"/>
          <p:cNvSpPr/>
          <p:nvPr/>
        </p:nvSpPr>
        <p:spPr>
          <a:xfrm>
            <a:off x="4267200" y="188913"/>
            <a:ext cx="5181600" cy="719137"/>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fontAlgn="auto">
              <a:spcAft>
                <a:spcPts val="0"/>
              </a:spcAft>
              <a:defRPr/>
            </a:pPr>
            <a:r>
              <a:rPr lang="ar-SA" sz="2800" b="1" dirty="0">
                <a:solidFill>
                  <a:schemeClr val="tx1"/>
                </a:solidFill>
                <a:latin typeface="Arabic Transparent" pitchFamily="34" charset="0"/>
                <a:cs typeface="PT Bold Heading" pitchFamily="2" charset="-78"/>
              </a:rPr>
              <a:t>ثالثا: أهداف التسويق</a:t>
            </a:r>
            <a:endParaRPr lang="ar-QA" sz="2800" b="1" dirty="0">
              <a:latin typeface="Arabic Transparent" pitchFamily="34" charset="0"/>
              <a:cs typeface="PT Bold Heading" pitchFamily="2" charset="-78"/>
            </a:endParaRPr>
          </a:p>
        </p:txBody>
      </p:sp>
      <p:sp>
        <p:nvSpPr>
          <p:cNvPr id="7" name="مستطيل مستدير الزوايا 6"/>
          <p:cNvSpPr/>
          <p:nvPr/>
        </p:nvSpPr>
        <p:spPr>
          <a:xfrm>
            <a:off x="428625" y="1628775"/>
            <a:ext cx="8970963" cy="4162425"/>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marL="517525" indent="-517525" algn="just">
              <a:lnSpc>
                <a:spcPct val="80000"/>
              </a:lnSpc>
              <a:buClr>
                <a:schemeClr val="tx1"/>
              </a:buClr>
              <a:buFont typeface="+mj-lt"/>
              <a:buAutoNum type="arabicPeriod"/>
              <a:defRPr/>
            </a:pPr>
            <a:r>
              <a:rPr lang="ar-SA" sz="2800" b="1" dirty="0">
                <a:cs typeface="Arabic Transparent" pitchFamily="2" charset="-78"/>
              </a:rPr>
              <a:t>تعظيم الاستهلاك : زيادة كمية السلع والخدمات التي يستهلكها افراد المجتمع وتحفيزهم من خلال </a:t>
            </a:r>
            <a:r>
              <a:rPr lang="ar-SA" sz="2800" b="1" dirty="0">
                <a:latin typeface="Arabic Transparent" pitchFamily="34" charset="0"/>
                <a:cs typeface="Arabic Transparent" pitchFamily="34" charset="0"/>
              </a:rPr>
              <a:t>اشكال الترويج المختلفة؛</a:t>
            </a:r>
            <a:endParaRPr lang="ar-DZ" sz="2800" b="1" dirty="0">
              <a:latin typeface="Arabic Transparent" pitchFamily="34" charset="0"/>
              <a:cs typeface="Arabic Transparent" pitchFamily="34" charset="0"/>
            </a:endParaRPr>
          </a:p>
          <a:p>
            <a:pPr marL="517525" indent="-517525" algn="just">
              <a:buFont typeface="+mj-lt"/>
              <a:buAutoNum type="arabicPeriod"/>
              <a:defRPr/>
            </a:pPr>
            <a:r>
              <a:rPr lang="ar-SA" sz="2800" b="1" dirty="0">
                <a:cs typeface="Arabic Transparent" pitchFamily="2" charset="-78"/>
              </a:rPr>
              <a:t>تعظيم رضا المستهلك والعمل على تلبية حاجاته ورغباته؛</a:t>
            </a:r>
          </a:p>
          <a:p>
            <a:pPr marL="517525" indent="-517525" algn="just">
              <a:lnSpc>
                <a:spcPct val="80000"/>
              </a:lnSpc>
              <a:buClr>
                <a:schemeClr val="tx1"/>
              </a:buClr>
              <a:buFont typeface="+mj-lt"/>
              <a:buAutoNum type="arabicPeriod"/>
              <a:defRPr/>
            </a:pPr>
            <a:r>
              <a:rPr lang="ar-SA" sz="2800" b="1" dirty="0">
                <a:latin typeface="Arabic Transparent" pitchFamily="34" charset="0"/>
                <a:cs typeface="Arabic Transparent" pitchFamily="34" charset="0"/>
              </a:rPr>
              <a:t>التنبؤ برغبات وحاجات أفراد المجتمع؛</a:t>
            </a:r>
            <a:endParaRPr lang="ar-DZ" sz="2800" b="1" dirty="0">
              <a:latin typeface="Arabic Transparent" pitchFamily="34" charset="0"/>
              <a:cs typeface="Arabic Transparent" pitchFamily="34" charset="0"/>
            </a:endParaRPr>
          </a:p>
          <a:p>
            <a:pPr marL="517525" indent="-517525" algn="just">
              <a:buFont typeface="+mj-lt"/>
              <a:buAutoNum type="arabicPeriod"/>
              <a:defRPr/>
            </a:pPr>
            <a:r>
              <a:rPr lang="ar-SA" sz="2800" b="1" dirty="0">
                <a:cs typeface="Arabic Transparent" pitchFamily="2" charset="-78"/>
              </a:rPr>
              <a:t>تعظيم نوعية الحياة  وتطويرها؛</a:t>
            </a:r>
          </a:p>
          <a:p>
            <a:pPr marL="517525" indent="-517525" algn="just">
              <a:buFont typeface="+mj-lt"/>
              <a:buAutoNum type="arabicPeriod"/>
              <a:defRPr/>
            </a:pPr>
            <a:r>
              <a:rPr lang="ar-SA" sz="2800" b="1" dirty="0"/>
              <a:t>تحقيق أهداف المؤسسة؛</a:t>
            </a:r>
            <a:endParaRPr lang="ar-SA" sz="2800" b="1" dirty="0">
              <a:cs typeface="Arabic Transparent" pitchFamily="2" charset="-78"/>
            </a:endParaRPr>
          </a:p>
          <a:p>
            <a:pPr marL="517525" indent="-517525" algn="just">
              <a:buFont typeface="+mj-lt"/>
              <a:buAutoNum type="arabicPeriod"/>
              <a:defRPr/>
            </a:pPr>
            <a:r>
              <a:rPr lang="ar-SA" sz="2800" b="1" dirty="0">
                <a:cs typeface="Arabic Transparent" pitchFamily="2" charset="-78"/>
              </a:rPr>
              <a:t>تحقيق التنمية المستدامة.</a:t>
            </a:r>
          </a:p>
          <a:p>
            <a:pPr>
              <a:defRPr/>
            </a:pPr>
            <a:endParaRPr lang="ar-SA" sz="2800" b="1" dirty="0">
              <a:cs typeface="Arabic Transparent"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بيانات مخزّنة 4"/>
          <p:cNvSpPr/>
          <p:nvPr/>
        </p:nvSpPr>
        <p:spPr>
          <a:xfrm>
            <a:off x="2057400" y="188913"/>
            <a:ext cx="7391400" cy="8636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fontAlgn="auto">
              <a:spcAft>
                <a:spcPts val="0"/>
              </a:spcAft>
              <a:defRPr/>
            </a:pPr>
            <a:r>
              <a:rPr lang="ar-SA" sz="2800" b="1" dirty="0">
                <a:solidFill>
                  <a:schemeClr val="tx1"/>
                </a:solidFill>
                <a:latin typeface="Arabic Transparent" pitchFamily="34" charset="0"/>
                <a:cs typeface="PT Bold Heading" pitchFamily="2" charset="-78"/>
              </a:rPr>
              <a:t>رابعا: الانتقادات الموجه الى التسويق</a:t>
            </a:r>
            <a:endParaRPr lang="ar-QA" sz="2800" b="1" dirty="0">
              <a:latin typeface="Arabic Transparent" pitchFamily="34" charset="0"/>
              <a:cs typeface="PT Bold Heading" pitchFamily="2" charset="-78"/>
            </a:endParaRPr>
          </a:p>
        </p:txBody>
      </p:sp>
      <p:sp>
        <p:nvSpPr>
          <p:cNvPr id="6" name="مستطيل ذو زاوية واحدة مخدوشة 5"/>
          <p:cNvSpPr/>
          <p:nvPr/>
        </p:nvSpPr>
        <p:spPr>
          <a:xfrm>
            <a:off x="428625" y="1484313"/>
            <a:ext cx="8347075" cy="4105275"/>
          </a:xfrm>
          <a:prstGeom prst="snip1Rect">
            <a:avLst/>
          </a:prstGeom>
        </p:spPr>
        <p:style>
          <a:lnRef idx="1">
            <a:schemeClr val="dk1"/>
          </a:lnRef>
          <a:fillRef idx="2">
            <a:schemeClr val="dk1"/>
          </a:fillRef>
          <a:effectRef idx="1">
            <a:schemeClr val="dk1"/>
          </a:effectRef>
          <a:fontRef idx="minor">
            <a:schemeClr val="dk1"/>
          </a:fontRef>
        </p:style>
        <p:txBody>
          <a:bodyPr rtlCol="1" anchor="ctr"/>
          <a:lstStyle/>
          <a:p>
            <a:pPr marL="514350" indent="-514350" fontAlgn="auto">
              <a:spcAft>
                <a:spcPts val="0"/>
              </a:spcAft>
              <a:buClr>
                <a:srgbClr val="3891A7"/>
              </a:buClr>
              <a:defRPr/>
            </a:pPr>
            <a:r>
              <a:rPr lang="ar-SA" sz="2800" b="1" u="sng" dirty="0">
                <a:solidFill>
                  <a:schemeClr val="tx1"/>
                </a:solidFill>
                <a:cs typeface="Arabic Transparent" pitchFamily="2" charset="-78"/>
              </a:rPr>
              <a:t>المشكلات التي يخلقها التسويق للأفراد</a:t>
            </a:r>
          </a:p>
          <a:p>
            <a:pPr marL="514350" indent="-514350" algn="just" fontAlgn="auto">
              <a:spcAft>
                <a:spcPts val="0"/>
              </a:spcAft>
              <a:buClr>
                <a:srgbClr val="3891A7"/>
              </a:buClr>
              <a:buFont typeface="+mj-lt"/>
              <a:buAutoNum type="arabicPeriod"/>
              <a:defRPr/>
            </a:pPr>
            <a:r>
              <a:rPr lang="ar-QA" sz="2800" b="1" dirty="0">
                <a:solidFill>
                  <a:schemeClr val="tx1"/>
                </a:solidFill>
                <a:cs typeface="Arabic Transparent" pitchFamily="2" charset="-78"/>
              </a:rPr>
              <a:t>التسويق أدى الى ارتفاع الأسعار </a:t>
            </a:r>
            <a:r>
              <a:rPr lang="ar-SA" sz="2800" b="1" dirty="0">
                <a:solidFill>
                  <a:schemeClr val="tx1"/>
                </a:solidFill>
                <a:cs typeface="Arabic Transparent" pitchFamily="2" charset="-78"/>
              </a:rPr>
              <a:t>بسبب </a:t>
            </a:r>
            <a:r>
              <a:rPr lang="ar-QA" sz="2800" b="1" dirty="0">
                <a:solidFill>
                  <a:schemeClr val="tx1"/>
                </a:solidFill>
                <a:cs typeface="Arabic Transparent" pitchFamily="2" charset="-78"/>
              </a:rPr>
              <a:t>طول قنوات التوزيع، تكاليف الإعلان والترويج،</a:t>
            </a:r>
            <a:r>
              <a:rPr lang="ar-SA" sz="2800" b="1" dirty="0">
                <a:solidFill>
                  <a:schemeClr val="tx1"/>
                </a:solidFill>
                <a:cs typeface="Arabic Transparent" pitchFamily="2" charset="-78"/>
              </a:rPr>
              <a:t>...</a:t>
            </a:r>
            <a:r>
              <a:rPr lang="ar-QA" sz="2800" b="1" dirty="0">
                <a:solidFill>
                  <a:schemeClr val="tx1"/>
                </a:solidFill>
                <a:cs typeface="Arabic Transparent" pitchFamily="2" charset="-78"/>
              </a:rPr>
              <a:t>)</a:t>
            </a:r>
          </a:p>
          <a:p>
            <a:pPr marL="514350" indent="-514350" algn="just" fontAlgn="auto">
              <a:spcAft>
                <a:spcPts val="0"/>
              </a:spcAft>
              <a:buClr>
                <a:srgbClr val="3891A7"/>
              </a:buClr>
              <a:buFont typeface="+mj-lt"/>
              <a:buAutoNum type="arabicPeriod"/>
              <a:defRPr/>
            </a:pPr>
            <a:r>
              <a:rPr lang="ar-QA" sz="2800" b="1" dirty="0">
                <a:solidFill>
                  <a:schemeClr val="tx1"/>
                </a:solidFill>
                <a:cs typeface="Arabic Transparent" pitchFamily="2" charset="-78"/>
              </a:rPr>
              <a:t>التسويق يخلق الرغبات أكثر مما يعمل على إشباعها </a:t>
            </a:r>
          </a:p>
          <a:p>
            <a:pPr marL="514350" indent="-514350" algn="just" fontAlgn="auto">
              <a:spcAft>
                <a:spcPts val="0"/>
              </a:spcAft>
              <a:buClr>
                <a:srgbClr val="3891A7"/>
              </a:buClr>
              <a:buFont typeface="+mj-lt"/>
              <a:buAutoNum type="arabicPeriod"/>
              <a:defRPr/>
            </a:pPr>
            <a:r>
              <a:rPr lang="ar-QA" sz="2800" b="1" dirty="0">
                <a:solidFill>
                  <a:schemeClr val="tx1"/>
                </a:solidFill>
                <a:cs typeface="Arabic Transparent" pitchFamily="2" charset="-78"/>
              </a:rPr>
              <a:t>التسويق يخدع المستهلك </a:t>
            </a:r>
            <a:endParaRPr lang="ar-SA" sz="2800" b="1" dirty="0">
              <a:solidFill>
                <a:schemeClr val="tx1"/>
              </a:solidFill>
              <a:cs typeface="Arabic Transparent" pitchFamily="2" charset="-78"/>
            </a:endParaRPr>
          </a:p>
          <a:p>
            <a:pPr marL="514350" indent="-514350" algn="just" fontAlgn="auto">
              <a:spcAft>
                <a:spcPts val="0"/>
              </a:spcAft>
              <a:buClr>
                <a:srgbClr val="3891A7"/>
              </a:buClr>
              <a:buFont typeface="+mj-lt"/>
              <a:buAutoNum type="arabicPeriod"/>
              <a:defRPr/>
            </a:pPr>
            <a:r>
              <a:rPr lang="ar-SA" sz="2800" b="1" dirty="0">
                <a:solidFill>
                  <a:schemeClr val="tx1"/>
                </a:solidFill>
                <a:cs typeface="Arabic Transparent" pitchFamily="2" charset="-78"/>
              </a:rPr>
              <a:t>التقادم السريع للمنتجات واستنزاف قدرات المستهلك؛</a:t>
            </a:r>
            <a:endParaRPr lang="ar-QA" sz="2800" b="1" dirty="0">
              <a:solidFill>
                <a:schemeClr val="tx1"/>
              </a:solidFill>
              <a:cs typeface="Arabic Transparent" pitchFamily="2" charset="-78"/>
            </a:endParaRPr>
          </a:p>
          <a:p>
            <a:pPr marL="514350" indent="-514350" algn="just" fontAlgn="auto">
              <a:spcAft>
                <a:spcPts val="0"/>
              </a:spcAft>
              <a:buClr>
                <a:srgbClr val="3891A7"/>
              </a:buClr>
              <a:buFont typeface="+mj-lt"/>
              <a:buAutoNum type="arabicPeriod"/>
              <a:defRPr/>
            </a:pPr>
            <a:r>
              <a:rPr lang="ar-QA" sz="2800" b="1" dirty="0">
                <a:solidFill>
                  <a:schemeClr val="tx1"/>
                </a:solidFill>
                <a:cs typeface="Arabic Transparent" pitchFamily="2" charset="-78"/>
              </a:rPr>
              <a:t>إثارة الحاجات الضارة والملوثة للبيئة</a:t>
            </a:r>
          </a:p>
          <a:p>
            <a:pPr algn="ctr">
              <a:defRPr/>
            </a:pPr>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ذو زاوية واحدة مخدوشة 4"/>
          <p:cNvSpPr/>
          <p:nvPr/>
        </p:nvSpPr>
        <p:spPr>
          <a:xfrm>
            <a:off x="661988" y="1412875"/>
            <a:ext cx="8191500" cy="1871663"/>
          </a:xfrm>
          <a:prstGeom prst="snip1Rect">
            <a:avLst/>
          </a:prstGeom>
        </p:spPr>
        <p:style>
          <a:lnRef idx="1">
            <a:schemeClr val="dk1"/>
          </a:lnRef>
          <a:fillRef idx="2">
            <a:schemeClr val="dk1"/>
          </a:fillRef>
          <a:effectRef idx="1">
            <a:schemeClr val="dk1"/>
          </a:effectRef>
          <a:fontRef idx="minor">
            <a:schemeClr val="dk1"/>
          </a:fontRef>
        </p:style>
        <p:txBody>
          <a:bodyPr rtlCol="1" anchor="ctr"/>
          <a:lstStyle/>
          <a:p>
            <a:pPr marL="514350" indent="-514350" fontAlgn="auto">
              <a:spcAft>
                <a:spcPts val="0"/>
              </a:spcAft>
              <a:buClr>
                <a:srgbClr val="3891A7"/>
              </a:buClr>
              <a:defRPr/>
            </a:pPr>
            <a:endParaRPr lang="ar-SA" sz="2800" b="1" u="sng" dirty="0">
              <a:solidFill>
                <a:schemeClr val="tx1"/>
              </a:solidFill>
              <a:cs typeface="Arabic Transparent" pitchFamily="2" charset="-78"/>
            </a:endParaRPr>
          </a:p>
          <a:p>
            <a:pPr marL="514350" indent="-514350" fontAlgn="auto">
              <a:spcAft>
                <a:spcPts val="0"/>
              </a:spcAft>
              <a:buClr>
                <a:srgbClr val="3891A7"/>
              </a:buClr>
              <a:defRPr/>
            </a:pPr>
            <a:r>
              <a:rPr lang="ar-SA" sz="2800" b="1" u="sng" dirty="0">
                <a:solidFill>
                  <a:schemeClr val="tx1"/>
                </a:solidFill>
                <a:cs typeface="Arabic Transparent" pitchFamily="2" charset="-78"/>
              </a:rPr>
              <a:t>المشكلات التي يخلقها التسويق للمجتمع</a:t>
            </a:r>
          </a:p>
          <a:p>
            <a:pPr marL="514350" indent="-514350" fontAlgn="auto">
              <a:spcAft>
                <a:spcPts val="0"/>
              </a:spcAft>
              <a:buClr>
                <a:srgbClr val="3891A7"/>
              </a:buClr>
              <a:buFont typeface="+mj-lt"/>
              <a:buAutoNum type="arabicPeriod"/>
              <a:defRPr/>
            </a:pPr>
            <a:r>
              <a:rPr lang="ar-SA" sz="2800" b="1" dirty="0">
                <a:solidFill>
                  <a:schemeClr val="tx1"/>
                </a:solidFill>
                <a:cs typeface="Arabic Transparent" pitchFamily="2" charset="-78"/>
              </a:rPr>
              <a:t>انتشار المفاهيم المادية؛</a:t>
            </a:r>
          </a:p>
          <a:p>
            <a:pPr marL="514350" indent="-514350" fontAlgn="auto">
              <a:spcAft>
                <a:spcPts val="0"/>
              </a:spcAft>
              <a:buClr>
                <a:srgbClr val="3891A7"/>
              </a:buClr>
              <a:buFont typeface="+mj-lt"/>
              <a:buAutoNum type="arabicPeriod"/>
              <a:defRPr/>
            </a:pPr>
            <a:r>
              <a:rPr lang="ar-SA" sz="2800" b="1" dirty="0">
                <a:solidFill>
                  <a:schemeClr val="tx1"/>
                </a:solidFill>
                <a:cs typeface="Arabic Transparent" pitchFamily="2" charset="-78"/>
              </a:rPr>
              <a:t>إثارة الحاجات الضارة والملوثة للبيئة.</a:t>
            </a:r>
          </a:p>
          <a:p>
            <a:pPr marL="514350" indent="-514350" fontAlgn="auto">
              <a:spcAft>
                <a:spcPts val="0"/>
              </a:spcAft>
              <a:buClr>
                <a:srgbClr val="3891A7"/>
              </a:buClr>
              <a:buFont typeface="+mj-lt"/>
              <a:buAutoNum type="arabicPeriod"/>
              <a:defRPr/>
            </a:pPr>
            <a:endParaRPr lang="ar-SA" sz="2800" b="1" dirty="0">
              <a:solidFill>
                <a:schemeClr val="tx1"/>
              </a:solidFill>
              <a:cs typeface="Arabic Transparent" pitchFamily="2" charset="-78"/>
            </a:endParaRPr>
          </a:p>
          <a:p>
            <a:pPr marL="514350" indent="-514350" fontAlgn="auto">
              <a:spcAft>
                <a:spcPts val="0"/>
              </a:spcAft>
              <a:buClr>
                <a:srgbClr val="3891A7"/>
              </a:buClr>
              <a:buFont typeface="+mj-lt"/>
              <a:buAutoNum type="arabicPeriod"/>
              <a:defRPr/>
            </a:pPr>
            <a:endParaRPr lang="ar-SA" sz="2800" dirty="0"/>
          </a:p>
        </p:txBody>
      </p:sp>
      <p:sp>
        <p:nvSpPr>
          <p:cNvPr id="6" name="مستطيل ذو زاوية واحدة مخدوشة 5"/>
          <p:cNvSpPr/>
          <p:nvPr/>
        </p:nvSpPr>
        <p:spPr>
          <a:xfrm>
            <a:off x="685800" y="3352800"/>
            <a:ext cx="8191500" cy="2362200"/>
          </a:xfrm>
          <a:prstGeom prst="snip1Rect">
            <a:avLst/>
          </a:prstGeom>
        </p:spPr>
        <p:style>
          <a:lnRef idx="1">
            <a:schemeClr val="dk1"/>
          </a:lnRef>
          <a:fillRef idx="2">
            <a:schemeClr val="dk1"/>
          </a:fillRef>
          <a:effectRef idx="1">
            <a:schemeClr val="dk1"/>
          </a:effectRef>
          <a:fontRef idx="minor">
            <a:schemeClr val="dk1"/>
          </a:fontRef>
        </p:style>
        <p:txBody>
          <a:bodyPr rtlCol="1" anchor="ctr"/>
          <a:lstStyle/>
          <a:p>
            <a:pPr marL="514350" indent="-514350" fontAlgn="auto">
              <a:spcAft>
                <a:spcPts val="0"/>
              </a:spcAft>
              <a:buClr>
                <a:srgbClr val="3891A7"/>
              </a:buClr>
              <a:defRPr/>
            </a:pPr>
            <a:endParaRPr lang="ar-SA" sz="2800" b="1" u="sng" dirty="0">
              <a:solidFill>
                <a:schemeClr val="tx1"/>
              </a:solidFill>
              <a:cs typeface="Arabic Transparent" pitchFamily="2" charset="-78"/>
            </a:endParaRPr>
          </a:p>
          <a:p>
            <a:pPr marL="514350" indent="-514350" fontAlgn="auto">
              <a:spcAft>
                <a:spcPts val="0"/>
              </a:spcAft>
              <a:buClr>
                <a:srgbClr val="3891A7"/>
              </a:buClr>
              <a:defRPr/>
            </a:pPr>
            <a:endParaRPr lang="ar-SA" sz="2800" b="1" u="sng" dirty="0">
              <a:solidFill>
                <a:schemeClr val="tx1"/>
              </a:solidFill>
              <a:cs typeface="Arabic Transparent" pitchFamily="2" charset="-78"/>
            </a:endParaRPr>
          </a:p>
          <a:p>
            <a:pPr marL="514350" indent="-514350" fontAlgn="auto">
              <a:spcAft>
                <a:spcPts val="0"/>
              </a:spcAft>
              <a:buClr>
                <a:srgbClr val="3891A7"/>
              </a:buClr>
              <a:defRPr/>
            </a:pPr>
            <a:r>
              <a:rPr lang="ar-SA" sz="2800" b="1" u="sng" dirty="0">
                <a:solidFill>
                  <a:schemeClr val="tx1"/>
                </a:solidFill>
                <a:cs typeface="Arabic Transparent" pitchFamily="2" charset="-78"/>
              </a:rPr>
              <a:t>المشكلات التي يخلقها التسويق للمؤسسات المنافسة</a:t>
            </a:r>
          </a:p>
          <a:p>
            <a:pPr marL="514350" indent="-514350" fontAlgn="auto">
              <a:spcAft>
                <a:spcPts val="0"/>
              </a:spcAft>
              <a:buClr>
                <a:srgbClr val="3891A7"/>
              </a:buClr>
              <a:buFont typeface="+mj-lt"/>
              <a:buAutoNum type="arabicPeriod"/>
              <a:defRPr/>
            </a:pPr>
            <a:r>
              <a:rPr lang="ar-SA" sz="2800" b="1" dirty="0">
                <a:solidFill>
                  <a:schemeClr val="tx1"/>
                </a:solidFill>
                <a:cs typeface="Arabic Transparent" pitchFamily="2" charset="-78"/>
              </a:rPr>
              <a:t>حرب الأسعار؛</a:t>
            </a:r>
          </a:p>
          <a:p>
            <a:pPr marL="514350" indent="-514350" fontAlgn="auto">
              <a:spcAft>
                <a:spcPts val="0"/>
              </a:spcAft>
              <a:buClr>
                <a:srgbClr val="3891A7"/>
              </a:buClr>
              <a:buFont typeface="+mj-lt"/>
              <a:buAutoNum type="arabicPeriod"/>
              <a:defRPr/>
            </a:pPr>
            <a:r>
              <a:rPr lang="ar-SA" sz="2800" b="1" dirty="0">
                <a:solidFill>
                  <a:schemeClr val="tx1"/>
                </a:solidFill>
                <a:cs typeface="Arabic Transparent" pitchFamily="2" charset="-78"/>
              </a:rPr>
              <a:t>دمج بين الشركات بهدف السيطرة على السوق؛</a:t>
            </a:r>
          </a:p>
          <a:p>
            <a:pPr marL="514350" indent="-514350" fontAlgn="auto">
              <a:spcAft>
                <a:spcPts val="0"/>
              </a:spcAft>
              <a:buClr>
                <a:srgbClr val="3891A7"/>
              </a:buClr>
              <a:buFont typeface="+mj-lt"/>
              <a:buAutoNum type="arabicPeriod"/>
              <a:defRPr/>
            </a:pPr>
            <a:r>
              <a:rPr lang="ar-SA" sz="2800" b="1" dirty="0">
                <a:solidFill>
                  <a:schemeClr val="tx1"/>
                </a:solidFill>
                <a:cs typeface="Arabic Transparent" pitchFamily="2" charset="-78"/>
              </a:rPr>
              <a:t>وضع عراقيل أمام إنشاء مشروعات منافسة.</a:t>
            </a:r>
          </a:p>
          <a:p>
            <a:pPr marL="514350" indent="-514350" fontAlgn="auto">
              <a:spcAft>
                <a:spcPts val="0"/>
              </a:spcAft>
              <a:buClr>
                <a:srgbClr val="3891A7"/>
              </a:buClr>
              <a:buFont typeface="+mj-lt"/>
              <a:buAutoNum type="arabicPeriod"/>
              <a:defRPr/>
            </a:pPr>
            <a:endParaRPr lang="ar-SA" sz="2800" b="1" dirty="0">
              <a:solidFill>
                <a:schemeClr val="tx1"/>
              </a:solidFill>
              <a:cs typeface="Arabic Transparent" pitchFamily="2" charset="-78"/>
            </a:endParaRPr>
          </a:p>
          <a:p>
            <a:pPr marL="514350" indent="-514350" fontAlgn="auto">
              <a:spcAft>
                <a:spcPts val="0"/>
              </a:spcAft>
              <a:buClr>
                <a:srgbClr val="3891A7"/>
              </a:buClr>
              <a:buFont typeface="+mj-lt"/>
              <a:buAutoNum type="arabicPeriod"/>
              <a:defRPr/>
            </a:pPr>
            <a:endParaRPr lang="ar-SA" sz="2800" b="1" dirty="0">
              <a:solidFill>
                <a:schemeClr val="tx1"/>
              </a:solidFill>
              <a:cs typeface="Arabic Transparent" pitchFamily="2" charset="-78"/>
            </a:endParaRPr>
          </a:p>
          <a:p>
            <a:pPr marL="514350" indent="-514350" fontAlgn="auto">
              <a:spcAft>
                <a:spcPts val="0"/>
              </a:spcAft>
              <a:buClr>
                <a:srgbClr val="3891A7"/>
              </a:buClr>
              <a:buFont typeface="+mj-lt"/>
              <a:buAutoNum type="arabicPeriod"/>
              <a:defRPr/>
            </a:pPr>
            <a:endParaRPr lang="ar-SA"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شبه منحرف 5"/>
          <p:cNvSpPr/>
          <p:nvPr/>
        </p:nvSpPr>
        <p:spPr>
          <a:xfrm>
            <a:off x="152400" y="1676400"/>
            <a:ext cx="9677400" cy="3581400"/>
          </a:xfrm>
          <a:prstGeom prst="trapezoid">
            <a:avLst>
              <a:gd name="adj" fmla="val 11170"/>
            </a:avLst>
          </a:prstGeom>
        </p:spPr>
        <p:style>
          <a:lnRef idx="1">
            <a:schemeClr val="accent3"/>
          </a:lnRef>
          <a:fillRef idx="2">
            <a:schemeClr val="accent3"/>
          </a:fillRef>
          <a:effectRef idx="1">
            <a:schemeClr val="accent3"/>
          </a:effectRef>
          <a:fontRef idx="minor">
            <a:schemeClr val="dk1"/>
          </a:fontRef>
        </p:style>
        <p:txBody>
          <a:bodyPr rtlCol="1" anchor="ctr"/>
          <a:lstStyle/>
          <a:p>
            <a:pPr marL="342900" indent="-342900" algn="just">
              <a:buFont typeface="+mj-lt"/>
              <a:buAutoNum type="arabicPeriod"/>
              <a:defRPr/>
            </a:pPr>
            <a:r>
              <a:rPr lang="ar-SA" sz="2800" b="1" dirty="0">
                <a:solidFill>
                  <a:schemeClr val="tx1"/>
                </a:solidFill>
              </a:rPr>
              <a:t>عدم إمكانية إشباع بعض رغبات الأفراد والمؤسسات لأسباب مختلفة؛</a:t>
            </a:r>
          </a:p>
          <a:p>
            <a:pPr marL="342900" indent="-342900" algn="just">
              <a:buFont typeface="+mj-lt"/>
              <a:buAutoNum type="arabicPeriod"/>
              <a:defRPr/>
            </a:pPr>
            <a:r>
              <a:rPr lang="ar-SA" sz="2800" b="1" dirty="0">
                <a:solidFill>
                  <a:schemeClr val="tx1"/>
                </a:solidFill>
              </a:rPr>
              <a:t>صعوبة فهم وتحديد بعض الحاجات البشرية  وترجمتها إلى رغبات؛</a:t>
            </a:r>
          </a:p>
          <a:p>
            <a:pPr marL="342900" indent="-342900" algn="just">
              <a:buFont typeface="+mj-lt"/>
              <a:buAutoNum type="arabicPeriod"/>
              <a:defRPr/>
            </a:pPr>
            <a:r>
              <a:rPr lang="ar-SA" sz="2800" b="1" dirty="0">
                <a:solidFill>
                  <a:schemeClr val="tx1"/>
                </a:solidFill>
              </a:rPr>
              <a:t>التعارض وعدم التوافق بين عناصر النظام التسويقي أحيانا؛</a:t>
            </a:r>
          </a:p>
          <a:p>
            <a:pPr marL="342900" indent="-342900" algn="just">
              <a:buFont typeface="+mj-lt"/>
              <a:buAutoNum type="arabicPeriod"/>
              <a:defRPr/>
            </a:pPr>
            <a:r>
              <a:rPr lang="ar-SA" sz="2800" b="1" dirty="0">
                <a:solidFill>
                  <a:schemeClr val="tx1"/>
                </a:solidFill>
              </a:rPr>
              <a:t>اعتماد التسويق على أداء البشر وتأثره بذلك؛</a:t>
            </a:r>
          </a:p>
          <a:p>
            <a:pPr marL="342900" indent="-342900" algn="just">
              <a:buFont typeface="+mj-lt"/>
              <a:buAutoNum type="arabicPeriod"/>
              <a:defRPr/>
            </a:pPr>
            <a:r>
              <a:rPr lang="ar-SA" sz="2800" b="1" dirty="0">
                <a:solidFill>
                  <a:schemeClr val="tx1"/>
                </a:solidFill>
              </a:rPr>
              <a:t>صعوبة تحديد الافراد المسؤولين عن الأنشطة التسويقية في ظل مفهوم التوجه بالعلاقات.</a:t>
            </a:r>
            <a:endParaRPr lang="ar-SA" sz="2800" dirty="0">
              <a:solidFill>
                <a:schemeClr val="tx1"/>
              </a:solidFill>
            </a:endParaRPr>
          </a:p>
        </p:txBody>
      </p:sp>
      <p:sp>
        <p:nvSpPr>
          <p:cNvPr id="9" name="مخطط انسيابي: بيانات مخزّنة 8"/>
          <p:cNvSpPr/>
          <p:nvPr/>
        </p:nvSpPr>
        <p:spPr>
          <a:xfrm>
            <a:off x="2057400" y="188913"/>
            <a:ext cx="7391400" cy="8636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fontAlgn="auto">
              <a:spcAft>
                <a:spcPts val="0"/>
              </a:spcAft>
              <a:defRPr/>
            </a:pPr>
            <a:r>
              <a:rPr lang="ar-SA" sz="2800" b="1" dirty="0">
                <a:solidFill>
                  <a:schemeClr val="tx1"/>
                </a:solidFill>
                <a:latin typeface="Arabic Transparent" pitchFamily="34" charset="0"/>
                <a:cs typeface="PT Bold Heading" pitchFamily="2" charset="-78"/>
              </a:rPr>
              <a:t>خامسا: حدود التسويق</a:t>
            </a:r>
            <a:endParaRPr lang="ar-QA" sz="2800" b="1" dirty="0">
              <a:latin typeface="Arabic Transparent" pitchFamily="34" charset="0"/>
              <a:cs typeface="PT Bold Heading"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بيانات مخزّنة 4"/>
          <p:cNvSpPr/>
          <p:nvPr/>
        </p:nvSpPr>
        <p:spPr>
          <a:xfrm>
            <a:off x="838200" y="188913"/>
            <a:ext cx="8534400" cy="863600"/>
          </a:xfrm>
          <a:prstGeom prst="flowChartOnlineStorage">
            <a:avLst/>
          </a:prstGeom>
        </p:spPr>
        <p:style>
          <a:lnRef idx="1">
            <a:schemeClr val="accent1"/>
          </a:lnRef>
          <a:fillRef idx="2">
            <a:schemeClr val="accent1"/>
          </a:fillRef>
          <a:effectRef idx="1">
            <a:schemeClr val="accent1"/>
          </a:effectRef>
          <a:fontRef idx="minor">
            <a:schemeClr val="dk1"/>
          </a:fontRef>
        </p:style>
        <p:txBody>
          <a:bodyPr rtlCol="1" anchor="ctr"/>
          <a:lstStyle/>
          <a:p>
            <a:pPr fontAlgn="auto">
              <a:spcAft>
                <a:spcPts val="0"/>
              </a:spcAft>
              <a:defRPr/>
            </a:pPr>
            <a:r>
              <a:rPr lang="ar-SA" sz="2800" b="1" dirty="0">
                <a:solidFill>
                  <a:schemeClr val="tx1"/>
                </a:solidFill>
                <a:latin typeface="Arabic Transparent" pitchFamily="34" charset="0"/>
                <a:cs typeface="PT Bold Heading" pitchFamily="2" charset="-78"/>
              </a:rPr>
              <a:t>خامسا: اثر تطور التسويق على المنظمة</a:t>
            </a:r>
            <a:endParaRPr lang="ar-QA" sz="2800" b="1" dirty="0">
              <a:latin typeface="Arabic Transparent" pitchFamily="34" charset="0"/>
              <a:cs typeface="PT Bold Heading" pitchFamily="2" charset="-78"/>
            </a:endParaRPr>
          </a:p>
        </p:txBody>
      </p:sp>
      <p:graphicFrame>
        <p:nvGraphicFramePr>
          <p:cNvPr id="8" name="جدول 7"/>
          <p:cNvGraphicFramePr>
            <a:graphicFrameLocks noGrp="1"/>
          </p:cNvGraphicFramePr>
          <p:nvPr/>
        </p:nvGraphicFramePr>
        <p:xfrm>
          <a:off x="228600" y="1905000"/>
          <a:ext cx="9296400" cy="3775160"/>
        </p:xfrm>
        <a:graphic>
          <a:graphicData uri="http://schemas.openxmlformats.org/drawingml/2006/table">
            <a:tbl>
              <a:tblPr rtl="1"/>
              <a:tblGrid>
                <a:gridCol w="2100262"/>
                <a:gridCol w="2335213"/>
                <a:gridCol w="2681287"/>
                <a:gridCol w="2179638"/>
              </a:tblGrid>
              <a:tr h="297518">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التوجه</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9C3"/>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الأهداف</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9C3"/>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الفلسفة</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9C3"/>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الأطراف</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9C3"/>
                    </a:solidFill>
                  </a:tcPr>
                </a:tc>
              </a:tr>
              <a:tr h="615484">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التوجه بالمبيعات</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تحقيق أقصى ربح</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الإنتاج أولا ثم إقناع العملاء بالشراء</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رجال البيع الشخصي</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DCDB"/>
                    </a:solidFill>
                  </a:tcPr>
                </a:tc>
              </a:tr>
              <a:tr h="1251416">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التوجه بالمستهلك</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تحقيق أقصى ربح عن طريق إرضاء المستهلك</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تحديد حاجات ورغبات المستهلك ثم إنتاج السلع والخدمات التي تشبعها و تحقيق إرضاء المستهلك</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كل الأشخاص العاملين في ادارة التسويق</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r>
              <a:tr h="1569382">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التسويق المتكامل</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AC09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إقامة علاقات مع السوق لتحقيق أهداف المنظمة وإرضاء المستهلك  وعناصر النظام التسويقي على المدى الطويل</a:t>
                      </a:r>
                      <a:endParaRPr kumimoji="0" lang="en-US" sz="1800" b="0"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AC09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Calibri" pitchFamily="34" charset="0"/>
                          <a:cs typeface="Arial" pitchFamily="34" charset="0"/>
                        </a:rPr>
                        <a:t>تحديد المنافع التي يتوقعها المستهلك والسوق من السلع و خدمات وأفكار ثم تقديمها بالشكل المناسب</a:t>
                      </a:r>
                      <a:endParaRPr kumimoji="0" lang="en-US" sz="1800" b="0" i="0" u="none" strike="noStrike" cap="none" normalizeH="0" baseline="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AC090"/>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1800" b="1" i="0" u="none" strike="noStrike" cap="none" normalizeH="0" baseline="0" dirty="0" smtClean="0">
                          <a:ln>
                            <a:noFill/>
                          </a:ln>
                          <a:solidFill>
                            <a:schemeClr val="tx1"/>
                          </a:solidFill>
                          <a:effectLst/>
                          <a:latin typeface="Calibri" pitchFamily="34" charset="0"/>
                          <a:cs typeface="Arial" pitchFamily="34" charset="0"/>
                        </a:rPr>
                        <a:t>كل الأشخاص العاملين في مختلف وظائف المنظمة</a:t>
                      </a:r>
                      <a:endParaRPr kumimoji="0" lang="en-US" sz="1800" b="0" i="0" u="none" strike="noStrike" cap="none" normalizeH="0" baseline="0" dirty="0" smtClean="0">
                        <a:ln>
                          <a:noFill/>
                        </a:ln>
                        <a:solidFill>
                          <a:schemeClr val="tx1"/>
                        </a:solidFill>
                        <a:effectLst/>
                        <a:latin typeface="Calibri" pitchFamily="34" charset="0"/>
                        <a:cs typeface="Arial"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AC090"/>
                    </a:solidFill>
                  </a:tcPr>
                </a:tc>
              </a:tr>
            </a:tbl>
          </a:graphicData>
        </a:graphic>
      </p:graphicFrame>
      <p:sp>
        <p:nvSpPr>
          <p:cNvPr id="9" name="مستطيل 8"/>
          <p:cNvSpPr/>
          <p:nvPr/>
        </p:nvSpPr>
        <p:spPr>
          <a:xfrm>
            <a:off x="6172200" y="1066800"/>
            <a:ext cx="28956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defRPr/>
            </a:pPr>
            <a:r>
              <a:rPr lang="ar-SA" sz="2800" b="1" dirty="0">
                <a:solidFill>
                  <a:srgbClr val="C00000"/>
                </a:solidFill>
                <a:cs typeface="Arabic Transparent" pitchFamily="2" charset="0"/>
              </a:rPr>
              <a:t>1- الأهداف والفلسفة </a:t>
            </a:r>
            <a:endParaRPr lang="ar-SA" sz="2800" dirty="0">
              <a:solidFill>
                <a:srgbClr val="C0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4038600" y="228600"/>
            <a:ext cx="52578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defRPr/>
            </a:pPr>
            <a:r>
              <a:rPr lang="ar-SA" sz="2800" b="1" dirty="0">
                <a:solidFill>
                  <a:srgbClr val="C00000"/>
                </a:solidFill>
              </a:rPr>
              <a:t>2- تنظيم ادارة التسويق</a:t>
            </a:r>
          </a:p>
        </p:txBody>
      </p:sp>
      <p:graphicFrame>
        <p:nvGraphicFramePr>
          <p:cNvPr id="6" name="رسم تخطيطي 5"/>
          <p:cNvGraphicFramePr/>
          <p:nvPr/>
        </p:nvGraphicFramePr>
        <p:xfrm>
          <a:off x="533400" y="1524000"/>
          <a:ext cx="8610600"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مستطيل 6"/>
          <p:cNvSpPr/>
          <p:nvPr/>
        </p:nvSpPr>
        <p:spPr>
          <a:xfrm>
            <a:off x="3200400" y="5181600"/>
            <a:ext cx="35814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2800" b="1" dirty="0">
                <a:solidFill>
                  <a:srgbClr val="C00000"/>
                </a:solidFill>
              </a:rPr>
              <a:t>مرحلة التوجه بالإنتاج</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381000" y="1227667"/>
          <a:ext cx="8763000" cy="2582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مستطيل 5"/>
          <p:cNvSpPr/>
          <p:nvPr/>
        </p:nvSpPr>
        <p:spPr>
          <a:xfrm>
            <a:off x="3048000" y="4419600"/>
            <a:ext cx="35814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2800" b="1" dirty="0">
                <a:solidFill>
                  <a:srgbClr val="C00000"/>
                </a:solidFill>
              </a:rPr>
              <a:t>مرحلة التوجه بالمبيعات</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رسم تخطيطي 6"/>
          <p:cNvGraphicFramePr/>
          <p:nvPr/>
        </p:nvGraphicFramePr>
        <p:xfrm>
          <a:off x="304800" y="152400"/>
          <a:ext cx="8991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مستطيل 7"/>
          <p:cNvSpPr/>
          <p:nvPr/>
        </p:nvSpPr>
        <p:spPr>
          <a:xfrm>
            <a:off x="3200400" y="4953000"/>
            <a:ext cx="35814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2800" b="1" dirty="0">
                <a:solidFill>
                  <a:srgbClr val="C00000"/>
                </a:solidFill>
              </a:rPr>
              <a:t>مرحلة التوجه بالترويج</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381000" y="304800"/>
          <a:ext cx="8763000" cy="4419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مستطيل 5"/>
          <p:cNvSpPr/>
          <p:nvPr/>
        </p:nvSpPr>
        <p:spPr>
          <a:xfrm>
            <a:off x="3200400" y="5029200"/>
            <a:ext cx="35814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2800" b="1" dirty="0">
                <a:solidFill>
                  <a:srgbClr val="C00000"/>
                </a:solidFill>
              </a:rPr>
              <a:t>مرحلة التوجه بالمستهلك</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228600" y="-76200"/>
          <a:ext cx="95250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مستطيل 5"/>
          <p:cNvSpPr/>
          <p:nvPr/>
        </p:nvSpPr>
        <p:spPr>
          <a:xfrm>
            <a:off x="3276600" y="5029200"/>
            <a:ext cx="3581400" cy="762000"/>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2800" b="1" dirty="0">
                <a:solidFill>
                  <a:srgbClr val="C00000"/>
                </a:solidFill>
              </a:rPr>
              <a:t>مرحلة التسويق المتكامل</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152400" y="228600"/>
          <a:ext cx="92964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رابط كسهم مستقيم 6"/>
          <p:cNvCxnSpPr/>
          <p:nvPr/>
        </p:nvCxnSpPr>
        <p:spPr>
          <a:xfrm rot="10800000">
            <a:off x="7391400" y="3733800"/>
            <a:ext cx="1295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rot="10800000">
            <a:off x="5486400" y="3733800"/>
            <a:ext cx="3124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rot="10800000">
            <a:off x="6553200" y="3733800"/>
            <a:ext cx="2057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rot="10800000">
            <a:off x="4419600" y="3733800"/>
            <a:ext cx="4267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a:off x="1905000" y="3886200"/>
            <a:ext cx="6781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rot="10800000">
            <a:off x="685800" y="3886200"/>
            <a:ext cx="8077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1379</TotalTime>
  <Words>986</Words>
  <Application>Microsoft Office PowerPoint</Application>
  <PresentationFormat>A4 Paper (210x297 mm)‎</PresentationFormat>
  <Paragraphs>167</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الأولى  التسويق  المفهوم، المراحل، الأهداف  </vt:lpstr>
      <vt:lpstr>أهداف الفصل</vt:lpstr>
      <vt:lpstr>الشريحة 4</vt:lpstr>
      <vt:lpstr>الشريحة 5</vt:lpstr>
      <vt:lpstr>الشريحة 6</vt:lpstr>
      <vt:lpstr>الشريحة 7</vt:lpstr>
      <vt:lpstr>الشريحة 8</vt:lpstr>
      <vt:lpstr>الشريحة 9</vt:lpstr>
      <vt:lpstr>الشريحة 10</vt:lpstr>
      <vt:lpstr> </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109</cp:revision>
  <dcterms:created xsi:type="dcterms:W3CDTF">2009-10-14T19:14:34Z</dcterms:created>
  <dcterms:modified xsi:type="dcterms:W3CDTF">2011-10-07T12:36:40Z</dcterms:modified>
</cp:coreProperties>
</file>