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diagrams/colors1.xml" ContentType="application/vnd.openxmlformats-officedocument.drawingml.diagramColors+xml"/>
  <Override PartName="/ppt/diagrams/drawing2.xml" ContentType="application/vnd.ms-office.drawingml.diagramDrawing+xml"/>
  <Override PartName="/ppt/diagrams/quickStyle4.xml" ContentType="application/vnd.openxmlformats-officedocument.drawingml.diagramStyl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diagrams/quickStyle2.xml" ContentType="application/vnd.openxmlformats-officedocument.drawingml.diagramStyl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Override PartName="/ppt/diagrams/quickStyle1.xml" ContentType="application/vnd.openxmlformats-officedocument.drawingml.diagramStyle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diagrams/layout4.xml" ContentType="application/vnd.openxmlformats-officedocument.drawingml.diagramLayout+xml"/>
  <Override PartName="/ppt/slideLayouts/slideLayout10.xml" ContentType="application/vnd.openxmlformats-officedocument.presentationml.slideLayout+xml"/>
  <Override PartName="/ppt/diagrams/layout2.xml" ContentType="application/vnd.openxmlformats-officedocument.drawingml.diagramLayout+xml"/>
  <Override PartName="/ppt/diagrams/layout3.xml" ContentType="application/vnd.openxmlformats-officedocument.drawingml.diagramLayout+xml"/>
  <Override PartName="/ppt/diagrams/data4.xml" ContentType="application/vnd.openxmlformats-officedocument.drawingml.diagramData+xml"/>
  <Override PartName="/ppt/diagrams/layout1.xml" ContentType="application/vnd.openxmlformats-officedocument.drawingml.diagramLayout+xml"/>
  <Override PartName="/ppt/diagrams/data2.xml" ContentType="application/vnd.openxmlformats-officedocument.drawingml.diagramData+xml"/>
  <Override PartName="/ppt/diagrams/data3.xml" ContentType="application/vnd.openxmlformats-officedocument.drawingml.diagramData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diagrams/data1.xml" ContentType="application/vnd.openxmlformats-officedocument.drawingml.diagramData+xml"/>
  <Override PartName="/ppt/diagrams/colors3.xml" ContentType="application/vnd.openxmlformats-officedocument.drawingml.diagramColors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diagrams/colors2.xml" ContentType="application/vnd.openxmlformats-officedocument.drawingml.diagramColors+xml"/>
  <Override PartName="/ppt/diagrams/drawing3.xml" ContentType="application/vnd.ms-office.drawingml.diagramDrawing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diagrams/drawing1.xml" ContentType="application/vnd.ms-office.drawingml.diagramDrawing+xml"/>
  <Override PartName="/ppt/diagrams/quickStyle3.xml" ContentType="application/vnd.openxmlformats-officedocument.drawingml.diagramStyl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6"/>
  </p:notesMasterIdLst>
  <p:sldIdLst>
    <p:sldId id="299" r:id="rId2"/>
    <p:sldId id="300" r:id="rId3"/>
    <p:sldId id="302" r:id="rId4"/>
    <p:sldId id="303" r:id="rId5"/>
    <p:sldId id="304" r:id="rId6"/>
    <p:sldId id="305" r:id="rId7"/>
    <p:sldId id="306" r:id="rId8"/>
    <p:sldId id="307" r:id="rId9"/>
    <p:sldId id="308" r:id="rId10"/>
    <p:sldId id="309" r:id="rId11"/>
    <p:sldId id="310" r:id="rId12"/>
    <p:sldId id="311" r:id="rId13"/>
    <p:sldId id="312" r:id="rId14"/>
    <p:sldId id="266" r:id="rId15"/>
  </p:sldIdLst>
  <p:sldSz cx="9906000" cy="6858000" type="A4"/>
  <p:notesSz cx="6858000" cy="9144000"/>
  <p:defaultTextStyle>
    <a:defPPr>
      <a:defRPr lang="en-US"/>
    </a:defPPr>
    <a:lvl1pPr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1pPr>
    <a:lvl2pPr marL="4572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2pPr>
    <a:lvl3pPr marL="9144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3pPr>
    <a:lvl4pPr marL="13716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4pPr>
    <a:lvl5pPr marL="18288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5pPr>
    <a:lvl6pPr marL="22860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6pPr>
    <a:lvl7pPr marL="27432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7pPr>
    <a:lvl8pPr marL="32004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8pPr>
    <a:lvl9pPr marL="36576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="" xmlns:p14="http://schemas.microsoft.com/office/powerpoint/2010/main">
          <a:srgbClr val="FF0000"/>
        </p14:laserClr>
      </p:ext>
      <p:ext uri="{2FDB2607-1784-4EEB-B798-7EB5836EED8A}">
        <p14:showMediaCtrls xmlns="" xmlns:p14="http://schemas.microsoft.com/office/powerpoint/2010/main" val="1"/>
      </p:ext>
    </p:extLst>
  </p:showPr>
  <p:clrMru>
    <a:srgbClr val="AD9968"/>
    <a:srgbClr val="3B84AF"/>
    <a:srgbClr val="FF3300"/>
    <a:srgbClr val="009900"/>
    <a:srgbClr val="000000"/>
    <a:srgbClr val="FF0066"/>
  </p:clrMru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9" autoAdjust="0"/>
    <p:restoredTop sz="94664" autoAdjust="0"/>
  </p:normalViewPr>
  <p:slideViewPr>
    <p:cSldViewPr>
      <p:cViewPr>
        <p:scale>
          <a:sx n="60" d="100"/>
          <a:sy n="60" d="100"/>
        </p:scale>
        <p:origin x="-558" y="-150"/>
      </p:cViewPr>
      <p:guideLst>
        <p:guide orient="horz" pos="2160"/>
        <p:guide pos="312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5E387954-EBD4-43AC-BFEA-844B3099505E}" type="doc">
      <dgm:prSet loTypeId="urn:microsoft.com/office/officeart/2005/8/layout/target1" loCatId="relationship" qsTypeId="urn:microsoft.com/office/officeart/2005/8/quickstyle/simple1" qsCatId="simple" csTypeId="urn:microsoft.com/office/officeart/2005/8/colors/accent1_2" csCatId="accent1" phldr="1"/>
      <dgm:spPr/>
    </dgm:pt>
    <dgm:pt modelId="{6AEE173E-F893-4694-B1BA-02331C67B6C2}">
      <dgm:prSet phldrT="[نص]">
        <dgm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dgm:style>
      </dgm:prSet>
      <dgm:spPr/>
      <dgm:t>
        <a:bodyPr/>
        <a:lstStyle/>
        <a:p>
          <a:pPr algn="r" rtl="1"/>
          <a:r>
            <a:rPr lang="ar-SA" dirty="0" smtClean="0"/>
            <a:t>1- البيئة الداخلية</a:t>
          </a:r>
          <a:endParaRPr lang="ar-SA" dirty="0"/>
        </a:p>
      </dgm:t>
    </dgm:pt>
    <dgm:pt modelId="{8B1F900B-8BB1-400C-A809-EF9432C8C666}" type="parTrans" cxnId="{2B5A4C8C-7674-4EF7-AD47-949F457BA09C}">
      <dgm:prSet/>
      <dgm:spPr/>
      <dgm:t>
        <a:bodyPr/>
        <a:lstStyle/>
        <a:p>
          <a:pPr rtl="1"/>
          <a:endParaRPr lang="ar-SA"/>
        </a:p>
      </dgm:t>
    </dgm:pt>
    <dgm:pt modelId="{0A559687-F53D-4632-A6FF-BC2877C0F4B2}" type="sibTrans" cxnId="{2B5A4C8C-7674-4EF7-AD47-949F457BA09C}">
      <dgm:prSet/>
      <dgm:spPr/>
      <dgm:t>
        <a:bodyPr/>
        <a:lstStyle/>
        <a:p>
          <a:pPr rtl="1"/>
          <a:endParaRPr lang="ar-SA"/>
        </a:p>
      </dgm:t>
    </dgm:pt>
    <dgm:pt modelId="{0E252FAA-1C3A-409B-8E47-ABAC5A5F13DE}">
      <dgm:prSet phldrT="[نص]">
        <dgm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dgm:style>
      </dgm:prSet>
      <dgm:spPr/>
      <dgm:t>
        <a:bodyPr/>
        <a:lstStyle/>
        <a:p>
          <a:pPr algn="r" rtl="1"/>
          <a:r>
            <a:rPr lang="ar-SA" dirty="0" smtClean="0"/>
            <a:t>2- البيئة الخارجية المباشرة</a:t>
          </a:r>
          <a:endParaRPr lang="ar-SA" dirty="0"/>
        </a:p>
      </dgm:t>
    </dgm:pt>
    <dgm:pt modelId="{515BC63E-389D-44B5-A1EC-D1AA90233E73}" type="parTrans" cxnId="{3C4FF7D0-9F52-464E-9C7C-D7063EC0C860}">
      <dgm:prSet/>
      <dgm:spPr/>
      <dgm:t>
        <a:bodyPr/>
        <a:lstStyle/>
        <a:p>
          <a:pPr rtl="1"/>
          <a:endParaRPr lang="ar-SA"/>
        </a:p>
      </dgm:t>
    </dgm:pt>
    <dgm:pt modelId="{CBCB416D-2648-429C-BB81-24BD6D7CB80C}" type="sibTrans" cxnId="{3C4FF7D0-9F52-464E-9C7C-D7063EC0C860}">
      <dgm:prSet/>
      <dgm:spPr/>
      <dgm:t>
        <a:bodyPr/>
        <a:lstStyle/>
        <a:p>
          <a:pPr rtl="1"/>
          <a:endParaRPr lang="ar-SA"/>
        </a:p>
      </dgm:t>
    </dgm:pt>
    <dgm:pt modelId="{81B93C60-8F03-459F-BEC9-6A3AF27FCC4A}">
      <dgm:prSet phldrT="[نص]">
        <dgm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dgm:style>
      </dgm:prSet>
      <dgm:spPr/>
      <dgm:t>
        <a:bodyPr/>
        <a:lstStyle/>
        <a:p>
          <a:pPr algn="r" rtl="1"/>
          <a:r>
            <a:rPr lang="ar-SA" dirty="0" smtClean="0"/>
            <a:t>3- البيئة الخارجية غير المباشرة</a:t>
          </a:r>
          <a:endParaRPr lang="ar-SA" dirty="0"/>
        </a:p>
      </dgm:t>
    </dgm:pt>
    <dgm:pt modelId="{CC9625EE-D983-4C26-81C5-E3DE2387C5B0}" type="parTrans" cxnId="{7EE81AC7-A116-422D-BA35-E29E9F71AC19}">
      <dgm:prSet/>
      <dgm:spPr/>
      <dgm:t>
        <a:bodyPr/>
        <a:lstStyle/>
        <a:p>
          <a:pPr rtl="1"/>
          <a:endParaRPr lang="ar-SA"/>
        </a:p>
      </dgm:t>
    </dgm:pt>
    <dgm:pt modelId="{456541C4-1120-4BEF-8681-2CF917628EC4}" type="sibTrans" cxnId="{7EE81AC7-A116-422D-BA35-E29E9F71AC19}">
      <dgm:prSet/>
      <dgm:spPr/>
      <dgm:t>
        <a:bodyPr/>
        <a:lstStyle/>
        <a:p>
          <a:pPr rtl="1"/>
          <a:endParaRPr lang="ar-SA"/>
        </a:p>
      </dgm:t>
    </dgm:pt>
    <dgm:pt modelId="{6FEA3713-CE94-4D63-85CA-490546CB336E}" type="pres">
      <dgm:prSet presAssocID="{5E387954-EBD4-43AC-BFEA-844B3099505E}" presName="composite" presStyleCnt="0">
        <dgm:presLayoutVars>
          <dgm:chMax val="5"/>
          <dgm:dir/>
          <dgm:resizeHandles val="exact"/>
        </dgm:presLayoutVars>
      </dgm:prSet>
      <dgm:spPr/>
    </dgm:pt>
    <dgm:pt modelId="{58897976-F630-49F2-8B3A-FFDE62F4E4F7}" type="pres">
      <dgm:prSet presAssocID="{6AEE173E-F893-4694-B1BA-02331C67B6C2}" presName="circle1" presStyleLbl="lnNode1" presStyleIdx="0" presStyleCnt="3"/>
      <dgm:spPr/>
    </dgm:pt>
    <dgm:pt modelId="{2CC248D0-BD52-4B37-83AE-8320F00FD1E1}" type="pres">
      <dgm:prSet presAssocID="{6AEE173E-F893-4694-B1BA-02331C67B6C2}" presName="text1" presStyleLbl="revTx" presStyleIdx="0" presStyleCnt="3" custScaleX="202436" custScaleY="58242" custLinFactNeighborX="27051" custLinFactNeighborY="-879">
        <dgm:presLayoutVars>
          <dgm:bulletEnabled val="1"/>
        </dgm:presLayoutVars>
      </dgm:prSet>
      <dgm:spPr/>
      <dgm:t>
        <a:bodyPr/>
        <a:lstStyle/>
        <a:p>
          <a:pPr rtl="1"/>
          <a:endParaRPr lang="ar-SA"/>
        </a:p>
      </dgm:t>
    </dgm:pt>
    <dgm:pt modelId="{AD2AE8C0-C6AF-4B1D-884B-5521FBDE0B1A}" type="pres">
      <dgm:prSet presAssocID="{6AEE173E-F893-4694-B1BA-02331C67B6C2}" presName="line1" presStyleLbl="callout" presStyleIdx="0" presStyleCnt="6"/>
      <dgm:spPr/>
    </dgm:pt>
    <dgm:pt modelId="{D13EF1B0-3381-46FF-B702-10B65BE8BDCE}" type="pres">
      <dgm:prSet presAssocID="{6AEE173E-F893-4694-B1BA-02331C67B6C2}" presName="d1" presStyleLbl="callout" presStyleIdx="1" presStyleCnt="6"/>
      <dgm:spPr/>
    </dgm:pt>
    <dgm:pt modelId="{4959958E-9DEC-498F-AA4F-6C28C06AA11B}" type="pres">
      <dgm:prSet presAssocID="{0E252FAA-1C3A-409B-8E47-ABAC5A5F13DE}" presName="circle2" presStyleLbl="lnNode1" presStyleIdx="1" presStyleCnt="3"/>
      <dgm:spPr/>
    </dgm:pt>
    <dgm:pt modelId="{558208F0-F47A-4236-9504-89ECA2E92641}" type="pres">
      <dgm:prSet presAssocID="{0E252FAA-1C3A-409B-8E47-ABAC5A5F13DE}" presName="text2" presStyleLbl="revTx" presStyleIdx="1" presStyleCnt="3" custScaleX="209808" custScaleY="68352" custLinFactNeighborX="26122" custLinFactNeighborY="-5934">
        <dgm:presLayoutVars>
          <dgm:bulletEnabled val="1"/>
        </dgm:presLayoutVars>
      </dgm:prSet>
      <dgm:spPr/>
      <dgm:t>
        <a:bodyPr/>
        <a:lstStyle/>
        <a:p>
          <a:pPr rtl="1"/>
          <a:endParaRPr lang="ar-SA"/>
        </a:p>
      </dgm:t>
    </dgm:pt>
    <dgm:pt modelId="{0BE23CF0-6C16-4E02-85BC-6A636CD09212}" type="pres">
      <dgm:prSet presAssocID="{0E252FAA-1C3A-409B-8E47-ABAC5A5F13DE}" presName="line2" presStyleLbl="callout" presStyleIdx="2" presStyleCnt="6"/>
      <dgm:spPr/>
    </dgm:pt>
    <dgm:pt modelId="{CE3CBB8E-BE57-4DEE-BAE9-ACE0C3889889}" type="pres">
      <dgm:prSet presAssocID="{0E252FAA-1C3A-409B-8E47-ABAC5A5F13DE}" presName="d2" presStyleLbl="callout" presStyleIdx="3" presStyleCnt="6"/>
      <dgm:spPr/>
    </dgm:pt>
    <dgm:pt modelId="{0AC805C5-DD66-4E3C-8AC9-0B6FEA218A53}" type="pres">
      <dgm:prSet presAssocID="{81B93C60-8F03-459F-BEC9-6A3AF27FCC4A}" presName="circle3" presStyleLbl="lnNode1" presStyleIdx="2" presStyleCnt="3" custScaleY="88654"/>
      <dgm:spPr/>
    </dgm:pt>
    <dgm:pt modelId="{B54E5F8D-F9C8-4DA7-B00B-EF5911FFC815}" type="pres">
      <dgm:prSet presAssocID="{81B93C60-8F03-459F-BEC9-6A3AF27FCC4A}" presName="text3" presStyleLbl="revTx" presStyleIdx="2" presStyleCnt="3" custScaleX="205384" custScaleY="68352" custLinFactNeighborX="37756" custLinFactNeighborY="330">
        <dgm:presLayoutVars>
          <dgm:bulletEnabled val="1"/>
        </dgm:presLayoutVars>
      </dgm:prSet>
      <dgm:spPr/>
      <dgm:t>
        <a:bodyPr/>
        <a:lstStyle/>
        <a:p>
          <a:pPr rtl="1"/>
          <a:endParaRPr lang="ar-SA"/>
        </a:p>
      </dgm:t>
    </dgm:pt>
    <dgm:pt modelId="{DE28F61A-E69E-4388-887E-63AD689FBBD2}" type="pres">
      <dgm:prSet presAssocID="{81B93C60-8F03-459F-BEC9-6A3AF27FCC4A}" presName="line3" presStyleLbl="callout" presStyleIdx="4" presStyleCnt="6"/>
      <dgm:spPr/>
    </dgm:pt>
    <dgm:pt modelId="{3EC0BD39-B7C2-4CDD-962F-E491E76FC38C}" type="pres">
      <dgm:prSet presAssocID="{81B93C60-8F03-459F-BEC9-6A3AF27FCC4A}" presName="d3" presStyleLbl="callout" presStyleIdx="5" presStyleCnt="6"/>
      <dgm:spPr/>
    </dgm:pt>
  </dgm:ptLst>
  <dgm:cxnLst>
    <dgm:cxn modelId="{2859DF0B-9F6B-4D66-B74F-9056BA5C4379}" type="presOf" srcId="{81B93C60-8F03-459F-BEC9-6A3AF27FCC4A}" destId="{B54E5F8D-F9C8-4DA7-B00B-EF5911FFC815}" srcOrd="0" destOrd="0" presId="urn:microsoft.com/office/officeart/2005/8/layout/target1"/>
    <dgm:cxn modelId="{3C4FF7D0-9F52-464E-9C7C-D7063EC0C860}" srcId="{5E387954-EBD4-43AC-BFEA-844B3099505E}" destId="{0E252FAA-1C3A-409B-8E47-ABAC5A5F13DE}" srcOrd="1" destOrd="0" parTransId="{515BC63E-389D-44B5-A1EC-D1AA90233E73}" sibTransId="{CBCB416D-2648-429C-BB81-24BD6D7CB80C}"/>
    <dgm:cxn modelId="{7B918532-8E4F-45AB-BFFD-B783D5EF533B}" type="presOf" srcId="{6AEE173E-F893-4694-B1BA-02331C67B6C2}" destId="{2CC248D0-BD52-4B37-83AE-8320F00FD1E1}" srcOrd="0" destOrd="0" presId="urn:microsoft.com/office/officeart/2005/8/layout/target1"/>
    <dgm:cxn modelId="{AC715469-A7D3-4C39-8326-9DED17A73FC4}" type="presOf" srcId="{5E387954-EBD4-43AC-BFEA-844B3099505E}" destId="{6FEA3713-CE94-4D63-85CA-490546CB336E}" srcOrd="0" destOrd="0" presId="urn:microsoft.com/office/officeart/2005/8/layout/target1"/>
    <dgm:cxn modelId="{2B5A4C8C-7674-4EF7-AD47-949F457BA09C}" srcId="{5E387954-EBD4-43AC-BFEA-844B3099505E}" destId="{6AEE173E-F893-4694-B1BA-02331C67B6C2}" srcOrd="0" destOrd="0" parTransId="{8B1F900B-8BB1-400C-A809-EF9432C8C666}" sibTransId="{0A559687-F53D-4632-A6FF-BC2877C0F4B2}"/>
    <dgm:cxn modelId="{7EE81AC7-A116-422D-BA35-E29E9F71AC19}" srcId="{5E387954-EBD4-43AC-BFEA-844B3099505E}" destId="{81B93C60-8F03-459F-BEC9-6A3AF27FCC4A}" srcOrd="2" destOrd="0" parTransId="{CC9625EE-D983-4C26-81C5-E3DE2387C5B0}" sibTransId="{456541C4-1120-4BEF-8681-2CF917628EC4}"/>
    <dgm:cxn modelId="{B950F0BB-6C18-49E0-80E8-5EDCCCAEAF31}" type="presOf" srcId="{0E252FAA-1C3A-409B-8E47-ABAC5A5F13DE}" destId="{558208F0-F47A-4236-9504-89ECA2E92641}" srcOrd="0" destOrd="0" presId="urn:microsoft.com/office/officeart/2005/8/layout/target1"/>
    <dgm:cxn modelId="{B9484E6D-6522-4A9D-A364-C393F62C2A13}" type="presParOf" srcId="{6FEA3713-CE94-4D63-85CA-490546CB336E}" destId="{58897976-F630-49F2-8B3A-FFDE62F4E4F7}" srcOrd="0" destOrd="0" presId="urn:microsoft.com/office/officeart/2005/8/layout/target1"/>
    <dgm:cxn modelId="{6A200461-0E36-4F22-9285-93A8216399F3}" type="presParOf" srcId="{6FEA3713-CE94-4D63-85CA-490546CB336E}" destId="{2CC248D0-BD52-4B37-83AE-8320F00FD1E1}" srcOrd="1" destOrd="0" presId="urn:microsoft.com/office/officeart/2005/8/layout/target1"/>
    <dgm:cxn modelId="{27B6B6F0-85D0-4FD2-8A0F-3F863A8A97EF}" type="presParOf" srcId="{6FEA3713-CE94-4D63-85CA-490546CB336E}" destId="{AD2AE8C0-C6AF-4B1D-884B-5521FBDE0B1A}" srcOrd="2" destOrd="0" presId="urn:microsoft.com/office/officeart/2005/8/layout/target1"/>
    <dgm:cxn modelId="{E8610C40-9A21-4ED7-8C92-C6E48106BB2F}" type="presParOf" srcId="{6FEA3713-CE94-4D63-85CA-490546CB336E}" destId="{D13EF1B0-3381-46FF-B702-10B65BE8BDCE}" srcOrd="3" destOrd="0" presId="urn:microsoft.com/office/officeart/2005/8/layout/target1"/>
    <dgm:cxn modelId="{058300A7-C2A7-46D1-85B3-89EFD410E060}" type="presParOf" srcId="{6FEA3713-CE94-4D63-85CA-490546CB336E}" destId="{4959958E-9DEC-498F-AA4F-6C28C06AA11B}" srcOrd="4" destOrd="0" presId="urn:microsoft.com/office/officeart/2005/8/layout/target1"/>
    <dgm:cxn modelId="{E92D2AA5-3ADB-4E71-8A74-BCAC34DB5DC0}" type="presParOf" srcId="{6FEA3713-CE94-4D63-85CA-490546CB336E}" destId="{558208F0-F47A-4236-9504-89ECA2E92641}" srcOrd="5" destOrd="0" presId="urn:microsoft.com/office/officeart/2005/8/layout/target1"/>
    <dgm:cxn modelId="{EA4729AE-9BB3-45AA-A020-B36558B9AEB1}" type="presParOf" srcId="{6FEA3713-CE94-4D63-85CA-490546CB336E}" destId="{0BE23CF0-6C16-4E02-85BC-6A636CD09212}" srcOrd="6" destOrd="0" presId="urn:microsoft.com/office/officeart/2005/8/layout/target1"/>
    <dgm:cxn modelId="{94052C8A-F1F1-4F83-840D-502154CE26CF}" type="presParOf" srcId="{6FEA3713-CE94-4D63-85CA-490546CB336E}" destId="{CE3CBB8E-BE57-4DEE-BAE9-ACE0C3889889}" srcOrd="7" destOrd="0" presId="urn:microsoft.com/office/officeart/2005/8/layout/target1"/>
    <dgm:cxn modelId="{8013F17B-40CB-4B01-B1BE-738AB4D308FE}" type="presParOf" srcId="{6FEA3713-CE94-4D63-85CA-490546CB336E}" destId="{0AC805C5-DD66-4E3C-8AC9-0B6FEA218A53}" srcOrd="8" destOrd="0" presId="urn:microsoft.com/office/officeart/2005/8/layout/target1"/>
    <dgm:cxn modelId="{7A6EB4A7-B177-49B6-AA41-23D5607EDEE8}" type="presParOf" srcId="{6FEA3713-CE94-4D63-85CA-490546CB336E}" destId="{B54E5F8D-F9C8-4DA7-B00B-EF5911FFC815}" srcOrd="9" destOrd="0" presId="urn:microsoft.com/office/officeart/2005/8/layout/target1"/>
    <dgm:cxn modelId="{EB114BBF-5536-41F2-8734-36A4AF58E66D}" type="presParOf" srcId="{6FEA3713-CE94-4D63-85CA-490546CB336E}" destId="{DE28F61A-E69E-4388-887E-63AD689FBBD2}" srcOrd="10" destOrd="0" presId="urn:microsoft.com/office/officeart/2005/8/layout/target1"/>
    <dgm:cxn modelId="{C5588053-F07B-45BC-9DFF-FC8508397DBB}" type="presParOf" srcId="{6FEA3713-CE94-4D63-85CA-490546CB336E}" destId="{3EC0BD39-B7C2-4CDD-962F-E491E76FC38C}" srcOrd="11" destOrd="0" presId="urn:microsoft.com/office/officeart/2005/8/layout/target1"/>
  </dgm:cxnLst>
  <dgm:bg>
    <a:solidFill>
      <a:schemeClr val="accent6">
        <a:lumMod val="20000"/>
        <a:lumOff val="80000"/>
      </a:schemeClr>
    </a:solidFill>
  </dgm:bg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E29C32EE-B7BE-4F6D-A2E7-C663BF9CA5C4}" type="doc">
      <dgm:prSet loTypeId="urn:microsoft.com/office/officeart/2005/8/layout/cycle8" loCatId="cycle" qsTypeId="urn:microsoft.com/office/officeart/2005/8/quickstyle/simple1" qsCatId="simple" csTypeId="urn:microsoft.com/office/officeart/2005/8/colors/accent1_2" csCatId="accent1" phldr="1"/>
      <dgm:spPr/>
    </dgm:pt>
    <dgm:pt modelId="{A0536CA8-5451-42C2-8AFA-F8F0B56FE3C6}">
      <dgm:prSet phldrT="[نص]">
        <dgm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dgm:style>
      </dgm:prSet>
      <dgm:spPr/>
      <dgm:t>
        <a:bodyPr/>
        <a:lstStyle/>
        <a:p>
          <a:pPr rtl="1"/>
          <a:r>
            <a:rPr lang="ar-SA" dirty="0" smtClean="0">
              <a:solidFill>
                <a:schemeClr val="tx1"/>
              </a:solidFill>
            </a:rPr>
            <a:t>إمكانات مالية</a:t>
          </a:r>
          <a:endParaRPr lang="ar-SA" dirty="0">
            <a:solidFill>
              <a:schemeClr val="tx1"/>
            </a:solidFill>
          </a:endParaRPr>
        </a:p>
      </dgm:t>
    </dgm:pt>
    <dgm:pt modelId="{9329A8F2-A7DE-43DA-B0C3-7ABE8713B571}" type="parTrans" cxnId="{1B66156C-D322-42CA-BC77-AC33F9D2156F}">
      <dgm:prSet/>
      <dgm:spPr/>
      <dgm:t>
        <a:bodyPr/>
        <a:lstStyle/>
        <a:p>
          <a:pPr rtl="1"/>
          <a:endParaRPr lang="ar-SA">
            <a:solidFill>
              <a:schemeClr val="tx1"/>
            </a:solidFill>
          </a:endParaRPr>
        </a:p>
      </dgm:t>
    </dgm:pt>
    <dgm:pt modelId="{A13B46D9-02A3-4E0C-B4B3-13D1705FAF90}" type="sibTrans" cxnId="{1B66156C-D322-42CA-BC77-AC33F9D2156F}">
      <dgm:prSet/>
      <dgm:spPr/>
      <dgm:t>
        <a:bodyPr/>
        <a:lstStyle/>
        <a:p>
          <a:pPr rtl="1"/>
          <a:endParaRPr lang="ar-SA">
            <a:solidFill>
              <a:schemeClr val="tx1"/>
            </a:solidFill>
          </a:endParaRPr>
        </a:p>
      </dgm:t>
    </dgm:pt>
    <dgm:pt modelId="{B66E9135-018B-444D-A7AE-875E3A86993A}">
      <dgm:prSet phldrT="[نص]">
        <dgm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dgm:style>
      </dgm:prSet>
      <dgm:spPr/>
      <dgm:t>
        <a:bodyPr/>
        <a:lstStyle/>
        <a:p>
          <a:pPr rtl="1"/>
          <a:r>
            <a:rPr lang="ar-SA" dirty="0" smtClean="0">
              <a:solidFill>
                <a:schemeClr val="tx1"/>
              </a:solidFill>
            </a:rPr>
            <a:t>إمكانات بشرية</a:t>
          </a:r>
          <a:endParaRPr lang="ar-SA" dirty="0">
            <a:solidFill>
              <a:schemeClr val="tx1"/>
            </a:solidFill>
          </a:endParaRPr>
        </a:p>
      </dgm:t>
    </dgm:pt>
    <dgm:pt modelId="{4BC3E989-9858-4E10-9AFD-76679C2AB577}" type="parTrans" cxnId="{6E491931-5BD5-4913-8543-A1B976F2F485}">
      <dgm:prSet/>
      <dgm:spPr/>
      <dgm:t>
        <a:bodyPr/>
        <a:lstStyle/>
        <a:p>
          <a:pPr rtl="1"/>
          <a:endParaRPr lang="ar-SA">
            <a:solidFill>
              <a:schemeClr val="tx1"/>
            </a:solidFill>
          </a:endParaRPr>
        </a:p>
      </dgm:t>
    </dgm:pt>
    <dgm:pt modelId="{CAFE0B2A-A850-4067-B613-D613D529D30C}" type="sibTrans" cxnId="{6E491931-5BD5-4913-8543-A1B976F2F485}">
      <dgm:prSet/>
      <dgm:spPr/>
      <dgm:t>
        <a:bodyPr/>
        <a:lstStyle/>
        <a:p>
          <a:pPr rtl="1"/>
          <a:endParaRPr lang="ar-SA">
            <a:solidFill>
              <a:schemeClr val="tx1"/>
            </a:solidFill>
          </a:endParaRPr>
        </a:p>
      </dgm:t>
    </dgm:pt>
    <dgm:pt modelId="{5935A4CB-01B0-49EA-B4BF-9B4021F37E70}">
      <dgm:prSet phldrT="[نص]">
        <dgm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dgm:style>
      </dgm:prSet>
      <dgm:spPr/>
      <dgm:t>
        <a:bodyPr/>
        <a:lstStyle/>
        <a:p>
          <a:pPr rtl="1"/>
          <a:r>
            <a:rPr lang="ar-SA" dirty="0" smtClean="0">
              <a:solidFill>
                <a:schemeClr val="tx1"/>
              </a:solidFill>
            </a:rPr>
            <a:t>إمكانات تكنولوجية</a:t>
          </a:r>
          <a:endParaRPr lang="ar-SA" dirty="0">
            <a:solidFill>
              <a:schemeClr val="tx1"/>
            </a:solidFill>
          </a:endParaRPr>
        </a:p>
      </dgm:t>
    </dgm:pt>
    <dgm:pt modelId="{B9BD06DF-2F95-4D8A-A2F8-2B0DC60A5868}" type="parTrans" cxnId="{A8C03263-3800-4795-86F7-C98A9EC26893}">
      <dgm:prSet/>
      <dgm:spPr/>
      <dgm:t>
        <a:bodyPr/>
        <a:lstStyle/>
        <a:p>
          <a:pPr rtl="1"/>
          <a:endParaRPr lang="ar-SA">
            <a:solidFill>
              <a:schemeClr val="tx1"/>
            </a:solidFill>
          </a:endParaRPr>
        </a:p>
      </dgm:t>
    </dgm:pt>
    <dgm:pt modelId="{D00EDB0E-8A9C-47A5-AA9E-4B3E8C652DF9}" type="sibTrans" cxnId="{A8C03263-3800-4795-86F7-C98A9EC26893}">
      <dgm:prSet/>
      <dgm:spPr/>
      <dgm:t>
        <a:bodyPr/>
        <a:lstStyle/>
        <a:p>
          <a:pPr rtl="1"/>
          <a:endParaRPr lang="ar-SA">
            <a:solidFill>
              <a:schemeClr val="tx1"/>
            </a:solidFill>
          </a:endParaRPr>
        </a:p>
      </dgm:t>
    </dgm:pt>
    <dgm:pt modelId="{DB42D9C9-FA47-4001-9943-4A2F5E30BBFE}">
      <dgm:prSet phldrT="[نص]">
        <dgm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dgm:style>
      </dgm:prSet>
      <dgm:spPr/>
      <dgm:t>
        <a:bodyPr/>
        <a:lstStyle/>
        <a:p>
          <a:pPr rtl="1"/>
          <a:r>
            <a:rPr lang="ar-SA" dirty="0" smtClean="0">
              <a:solidFill>
                <a:schemeClr val="tx1"/>
              </a:solidFill>
            </a:rPr>
            <a:t>إمكانات تنظيمية</a:t>
          </a:r>
          <a:endParaRPr lang="ar-SA" dirty="0">
            <a:solidFill>
              <a:schemeClr val="tx1"/>
            </a:solidFill>
          </a:endParaRPr>
        </a:p>
      </dgm:t>
    </dgm:pt>
    <dgm:pt modelId="{B0449C77-15A6-44D7-AC00-9DA0489372C9}" type="parTrans" cxnId="{FF90B3F6-43DE-4EF4-8638-9B4B87466A90}">
      <dgm:prSet/>
      <dgm:spPr/>
      <dgm:t>
        <a:bodyPr/>
        <a:lstStyle/>
        <a:p>
          <a:pPr rtl="1"/>
          <a:endParaRPr lang="ar-SA">
            <a:solidFill>
              <a:schemeClr val="tx1"/>
            </a:solidFill>
          </a:endParaRPr>
        </a:p>
      </dgm:t>
    </dgm:pt>
    <dgm:pt modelId="{8A1A0B18-CE6E-4D03-ADF5-ADC2A5EFC3B6}" type="sibTrans" cxnId="{FF90B3F6-43DE-4EF4-8638-9B4B87466A90}">
      <dgm:prSet/>
      <dgm:spPr/>
      <dgm:t>
        <a:bodyPr/>
        <a:lstStyle/>
        <a:p>
          <a:pPr rtl="1"/>
          <a:endParaRPr lang="ar-SA">
            <a:solidFill>
              <a:schemeClr val="tx1"/>
            </a:solidFill>
          </a:endParaRPr>
        </a:p>
      </dgm:t>
    </dgm:pt>
    <dgm:pt modelId="{F51A50BE-65E4-4DBE-8991-1D5CEFD3780E}" type="pres">
      <dgm:prSet presAssocID="{E29C32EE-B7BE-4F6D-A2E7-C663BF9CA5C4}" presName="compositeShape" presStyleCnt="0">
        <dgm:presLayoutVars>
          <dgm:chMax val="7"/>
          <dgm:dir/>
          <dgm:resizeHandles val="exact"/>
        </dgm:presLayoutVars>
      </dgm:prSet>
      <dgm:spPr/>
    </dgm:pt>
    <dgm:pt modelId="{C56A76D2-F948-4A9C-B5DD-B1C45CA4759B}" type="pres">
      <dgm:prSet presAssocID="{E29C32EE-B7BE-4F6D-A2E7-C663BF9CA5C4}" presName="wedge1" presStyleLbl="node1" presStyleIdx="0" presStyleCnt="4"/>
      <dgm:spPr/>
      <dgm:t>
        <a:bodyPr/>
        <a:lstStyle/>
        <a:p>
          <a:pPr rtl="1"/>
          <a:endParaRPr lang="ar-SA"/>
        </a:p>
      </dgm:t>
    </dgm:pt>
    <dgm:pt modelId="{E341BB72-F51B-4B67-A5EF-3C99076EAC2C}" type="pres">
      <dgm:prSet presAssocID="{E29C32EE-B7BE-4F6D-A2E7-C663BF9CA5C4}" presName="dummy1a" presStyleCnt="0"/>
      <dgm:spPr/>
    </dgm:pt>
    <dgm:pt modelId="{430752B0-BD9D-41D8-8751-3BE3E497A99F}" type="pres">
      <dgm:prSet presAssocID="{E29C32EE-B7BE-4F6D-A2E7-C663BF9CA5C4}" presName="dummy1b" presStyleCnt="0"/>
      <dgm:spPr/>
    </dgm:pt>
    <dgm:pt modelId="{FAA26BA5-AFA0-419F-BD87-BE9B4087292B}" type="pres">
      <dgm:prSet presAssocID="{E29C32EE-B7BE-4F6D-A2E7-C663BF9CA5C4}" presName="wedge1Tx" presStyleLbl="node1" presStyleIdx="0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pPr rtl="1"/>
          <a:endParaRPr lang="ar-SA"/>
        </a:p>
      </dgm:t>
    </dgm:pt>
    <dgm:pt modelId="{FFB659BD-8BC9-4CF1-9CED-FB2897F27E4F}" type="pres">
      <dgm:prSet presAssocID="{E29C32EE-B7BE-4F6D-A2E7-C663BF9CA5C4}" presName="wedge2" presStyleLbl="node1" presStyleIdx="1" presStyleCnt="4"/>
      <dgm:spPr/>
      <dgm:t>
        <a:bodyPr/>
        <a:lstStyle/>
        <a:p>
          <a:pPr rtl="1"/>
          <a:endParaRPr lang="ar-SA"/>
        </a:p>
      </dgm:t>
    </dgm:pt>
    <dgm:pt modelId="{F29B5388-0C97-4E22-9764-7A7A71BEC040}" type="pres">
      <dgm:prSet presAssocID="{E29C32EE-B7BE-4F6D-A2E7-C663BF9CA5C4}" presName="dummy2a" presStyleCnt="0"/>
      <dgm:spPr/>
    </dgm:pt>
    <dgm:pt modelId="{4C8220C0-6B04-474D-95D1-3C4053D271EC}" type="pres">
      <dgm:prSet presAssocID="{E29C32EE-B7BE-4F6D-A2E7-C663BF9CA5C4}" presName="dummy2b" presStyleCnt="0"/>
      <dgm:spPr/>
    </dgm:pt>
    <dgm:pt modelId="{AC8A7851-613E-4AD1-9B1E-BA0A07679BD5}" type="pres">
      <dgm:prSet presAssocID="{E29C32EE-B7BE-4F6D-A2E7-C663BF9CA5C4}" presName="wedge2Tx" presStyleLbl="node1" presStyleIdx="1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pPr rtl="1"/>
          <a:endParaRPr lang="ar-SA"/>
        </a:p>
      </dgm:t>
    </dgm:pt>
    <dgm:pt modelId="{13D20F68-FE7E-4AE3-9B30-9BCD2F47CD06}" type="pres">
      <dgm:prSet presAssocID="{E29C32EE-B7BE-4F6D-A2E7-C663BF9CA5C4}" presName="wedge3" presStyleLbl="node1" presStyleIdx="2" presStyleCnt="4"/>
      <dgm:spPr/>
      <dgm:t>
        <a:bodyPr/>
        <a:lstStyle/>
        <a:p>
          <a:pPr rtl="1"/>
          <a:endParaRPr lang="ar-SA"/>
        </a:p>
      </dgm:t>
    </dgm:pt>
    <dgm:pt modelId="{74765B79-2F8D-4D09-B81E-81F8D8899564}" type="pres">
      <dgm:prSet presAssocID="{E29C32EE-B7BE-4F6D-A2E7-C663BF9CA5C4}" presName="dummy3a" presStyleCnt="0"/>
      <dgm:spPr/>
    </dgm:pt>
    <dgm:pt modelId="{EB9BF9F1-AC3C-4F76-9110-695D7E8DBB9B}" type="pres">
      <dgm:prSet presAssocID="{E29C32EE-B7BE-4F6D-A2E7-C663BF9CA5C4}" presName="dummy3b" presStyleCnt="0"/>
      <dgm:spPr/>
    </dgm:pt>
    <dgm:pt modelId="{CCC3FC65-3A09-4278-8C86-EEE5D05584CE}" type="pres">
      <dgm:prSet presAssocID="{E29C32EE-B7BE-4F6D-A2E7-C663BF9CA5C4}" presName="wedge3Tx" presStyleLbl="node1" presStyleIdx="2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pPr rtl="1"/>
          <a:endParaRPr lang="ar-SA"/>
        </a:p>
      </dgm:t>
    </dgm:pt>
    <dgm:pt modelId="{200011AA-0561-41FE-8475-BC29276F073A}" type="pres">
      <dgm:prSet presAssocID="{E29C32EE-B7BE-4F6D-A2E7-C663BF9CA5C4}" presName="wedge4" presStyleLbl="node1" presStyleIdx="3" presStyleCnt="4"/>
      <dgm:spPr/>
      <dgm:t>
        <a:bodyPr/>
        <a:lstStyle/>
        <a:p>
          <a:pPr rtl="1"/>
          <a:endParaRPr lang="ar-SA"/>
        </a:p>
      </dgm:t>
    </dgm:pt>
    <dgm:pt modelId="{D611FF0A-06AE-4EBD-9055-89F656177075}" type="pres">
      <dgm:prSet presAssocID="{E29C32EE-B7BE-4F6D-A2E7-C663BF9CA5C4}" presName="dummy4a" presStyleCnt="0"/>
      <dgm:spPr/>
    </dgm:pt>
    <dgm:pt modelId="{023A12AE-3E23-44DA-81E2-3D54CD87E2E7}" type="pres">
      <dgm:prSet presAssocID="{E29C32EE-B7BE-4F6D-A2E7-C663BF9CA5C4}" presName="dummy4b" presStyleCnt="0"/>
      <dgm:spPr/>
    </dgm:pt>
    <dgm:pt modelId="{DED996EE-433D-4C72-9035-C83428F5F24B}" type="pres">
      <dgm:prSet presAssocID="{E29C32EE-B7BE-4F6D-A2E7-C663BF9CA5C4}" presName="wedge4Tx" presStyleLbl="node1" presStyleIdx="3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pPr rtl="1"/>
          <a:endParaRPr lang="ar-SA"/>
        </a:p>
      </dgm:t>
    </dgm:pt>
    <dgm:pt modelId="{D0F5E3AC-F984-4F96-9939-AAE1B781D439}" type="pres">
      <dgm:prSet presAssocID="{A13B46D9-02A3-4E0C-B4B3-13D1705FAF90}" presName="arrowWedge1" presStyleLbl="fgSibTrans2D1" presStyleIdx="0" presStyleCnt="4"/>
      <dgm:spPr/>
    </dgm:pt>
    <dgm:pt modelId="{0A0B1E3D-EAA8-4FCC-AD85-E09CC2159444}" type="pres">
      <dgm:prSet presAssocID="{CAFE0B2A-A850-4067-B613-D613D529D30C}" presName="arrowWedge2" presStyleLbl="fgSibTrans2D1" presStyleIdx="1" presStyleCnt="4"/>
      <dgm:spPr/>
    </dgm:pt>
    <dgm:pt modelId="{97339F73-E329-4F16-B002-20720899A04F}" type="pres">
      <dgm:prSet presAssocID="{D00EDB0E-8A9C-47A5-AA9E-4B3E8C652DF9}" presName="arrowWedge3" presStyleLbl="fgSibTrans2D1" presStyleIdx="2" presStyleCnt="4"/>
      <dgm:spPr/>
    </dgm:pt>
    <dgm:pt modelId="{FF1F70EB-DE2F-4D42-8BD3-E05B604C4FD4}" type="pres">
      <dgm:prSet presAssocID="{8A1A0B18-CE6E-4D03-ADF5-ADC2A5EFC3B6}" presName="arrowWedge4" presStyleLbl="fgSibTrans2D1" presStyleIdx="3" presStyleCnt="4"/>
      <dgm:spPr/>
    </dgm:pt>
  </dgm:ptLst>
  <dgm:cxnLst>
    <dgm:cxn modelId="{8C22F2E1-BD00-4868-9F7D-EEEE998168A7}" type="presOf" srcId="{5935A4CB-01B0-49EA-B4BF-9B4021F37E70}" destId="{CCC3FC65-3A09-4278-8C86-EEE5D05584CE}" srcOrd="1" destOrd="0" presId="urn:microsoft.com/office/officeart/2005/8/layout/cycle8"/>
    <dgm:cxn modelId="{1B66156C-D322-42CA-BC77-AC33F9D2156F}" srcId="{E29C32EE-B7BE-4F6D-A2E7-C663BF9CA5C4}" destId="{A0536CA8-5451-42C2-8AFA-F8F0B56FE3C6}" srcOrd="0" destOrd="0" parTransId="{9329A8F2-A7DE-43DA-B0C3-7ABE8713B571}" sibTransId="{A13B46D9-02A3-4E0C-B4B3-13D1705FAF90}"/>
    <dgm:cxn modelId="{7C769288-550B-4369-A3B2-816D3F6B5A82}" type="presOf" srcId="{E29C32EE-B7BE-4F6D-A2E7-C663BF9CA5C4}" destId="{F51A50BE-65E4-4DBE-8991-1D5CEFD3780E}" srcOrd="0" destOrd="0" presId="urn:microsoft.com/office/officeart/2005/8/layout/cycle8"/>
    <dgm:cxn modelId="{184EF216-D737-4219-882C-2FE49C7C0C08}" type="presOf" srcId="{B66E9135-018B-444D-A7AE-875E3A86993A}" destId="{AC8A7851-613E-4AD1-9B1E-BA0A07679BD5}" srcOrd="1" destOrd="0" presId="urn:microsoft.com/office/officeart/2005/8/layout/cycle8"/>
    <dgm:cxn modelId="{6E491931-5BD5-4913-8543-A1B976F2F485}" srcId="{E29C32EE-B7BE-4F6D-A2E7-C663BF9CA5C4}" destId="{B66E9135-018B-444D-A7AE-875E3A86993A}" srcOrd="1" destOrd="0" parTransId="{4BC3E989-9858-4E10-9AFD-76679C2AB577}" sibTransId="{CAFE0B2A-A850-4067-B613-D613D529D30C}"/>
    <dgm:cxn modelId="{AF7BF109-F59F-4A12-ACFA-8D46C8CDC8EE}" type="presOf" srcId="{DB42D9C9-FA47-4001-9943-4A2F5E30BBFE}" destId="{DED996EE-433D-4C72-9035-C83428F5F24B}" srcOrd="1" destOrd="0" presId="urn:microsoft.com/office/officeart/2005/8/layout/cycle8"/>
    <dgm:cxn modelId="{FF90B3F6-43DE-4EF4-8638-9B4B87466A90}" srcId="{E29C32EE-B7BE-4F6D-A2E7-C663BF9CA5C4}" destId="{DB42D9C9-FA47-4001-9943-4A2F5E30BBFE}" srcOrd="3" destOrd="0" parTransId="{B0449C77-15A6-44D7-AC00-9DA0489372C9}" sibTransId="{8A1A0B18-CE6E-4D03-ADF5-ADC2A5EFC3B6}"/>
    <dgm:cxn modelId="{A8C03263-3800-4795-86F7-C98A9EC26893}" srcId="{E29C32EE-B7BE-4F6D-A2E7-C663BF9CA5C4}" destId="{5935A4CB-01B0-49EA-B4BF-9B4021F37E70}" srcOrd="2" destOrd="0" parTransId="{B9BD06DF-2F95-4D8A-A2F8-2B0DC60A5868}" sibTransId="{D00EDB0E-8A9C-47A5-AA9E-4B3E8C652DF9}"/>
    <dgm:cxn modelId="{E11A1038-E39D-4652-8CB8-51AE64E52B87}" type="presOf" srcId="{B66E9135-018B-444D-A7AE-875E3A86993A}" destId="{FFB659BD-8BC9-4CF1-9CED-FB2897F27E4F}" srcOrd="0" destOrd="0" presId="urn:microsoft.com/office/officeart/2005/8/layout/cycle8"/>
    <dgm:cxn modelId="{D115F532-DD94-4336-9824-0287380557F5}" type="presOf" srcId="{A0536CA8-5451-42C2-8AFA-F8F0B56FE3C6}" destId="{FAA26BA5-AFA0-419F-BD87-BE9B4087292B}" srcOrd="1" destOrd="0" presId="urn:microsoft.com/office/officeart/2005/8/layout/cycle8"/>
    <dgm:cxn modelId="{D4D3EB2D-B615-4845-B4C2-F5CB3BC46023}" type="presOf" srcId="{DB42D9C9-FA47-4001-9943-4A2F5E30BBFE}" destId="{200011AA-0561-41FE-8475-BC29276F073A}" srcOrd="0" destOrd="0" presId="urn:microsoft.com/office/officeart/2005/8/layout/cycle8"/>
    <dgm:cxn modelId="{DFFFE2E9-A2B1-4E82-B2F7-13F99E3E16F3}" type="presOf" srcId="{A0536CA8-5451-42C2-8AFA-F8F0B56FE3C6}" destId="{C56A76D2-F948-4A9C-B5DD-B1C45CA4759B}" srcOrd="0" destOrd="0" presId="urn:microsoft.com/office/officeart/2005/8/layout/cycle8"/>
    <dgm:cxn modelId="{2E2938DC-3750-4697-856F-FCDBAB914D61}" type="presOf" srcId="{5935A4CB-01B0-49EA-B4BF-9B4021F37E70}" destId="{13D20F68-FE7E-4AE3-9B30-9BCD2F47CD06}" srcOrd="0" destOrd="0" presId="urn:microsoft.com/office/officeart/2005/8/layout/cycle8"/>
    <dgm:cxn modelId="{2540852E-7CEB-4BB6-BF16-EA1785F93322}" type="presParOf" srcId="{F51A50BE-65E4-4DBE-8991-1D5CEFD3780E}" destId="{C56A76D2-F948-4A9C-B5DD-B1C45CA4759B}" srcOrd="0" destOrd="0" presId="urn:microsoft.com/office/officeart/2005/8/layout/cycle8"/>
    <dgm:cxn modelId="{4D44D765-A82B-44EE-AD5B-8D419B688D0D}" type="presParOf" srcId="{F51A50BE-65E4-4DBE-8991-1D5CEFD3780E}" destId="{E341BB72-F51B-4B67-A5EF-3C99076EAC2C}" srcOrd="1" destOrd="0" presId="urn:microsoft.com/office/officeart/2005/8/layout/cycle8"/>
    <dgm:cxn modelId="{0DEA689B-A7DA-4035-8844-68CB3A0D2696}" type="presParOf" srcId="{F51A50BE-65E4-4DBE-8991-1D5CEFD3780E}" destId="{430752B0-BD9D-41D8-8751-3BE3E497A99F}" srcOrd="2" destOrd="0" presId="urn:microsoft.com/office/officeart/2005/8/layout/cycle8"/>
    <dgm:cxn modelId="{10933322-FD44-49F7-926F-6B4F32B18EED}" type="presParOf" srcId="{F51A50BE-65E4-4DBE-8991-1D5CEFD3780E}" destId="{FAA26BA5-AFA0-419F-BD87-BE9B4087292B}" srcOrd="3" destOrd="0" presId="urn:microsoft.com/office/officeart/2005/8/layout/cycle8"/>
    <dgm:cxn modelId="{86639F12-7DA1-4AD0-82D7-B634775CA344}" type="presParOf" srcId="{F51A50BE-65E4-4DBE-8991-1D5CEFD3780E}" destId="{FFB659BD-8BC9-4CF1-9CED-FB2897F27E4F}" srcOrd="4" destOrd="0" presId="urn:microsoft.com/office/officeart/2005/8/layout/cycle8"/>
    <dgm:cxn modelId="{412001CC-5505-4F5D-AB24-D42B9902A6A2}" type="presParOf" srcId="{F51A50BE-65E4-4DBE-8991-1D5CEFD3780E}" destId="{F29B5388-0C97-4E22-9764-7A7A71BEC040}" srcOrd="5" destOrd="0" presId="urn:microsoft.com/office/officeart/2005/8/layout/cycle8"/>
    <dgm:cxn modelId="{9B28C0D0-0C1E-49E1-BD79-ABB9C1D8EAD2}" type="presParOf" srcId="{F51A50BE-65E4-4DBE-8991-1D5CEFD3780E}" destId="{4C8220C0-6B04-474D-95D1-3C4053D271EC}" srcOrd="6" destOrd="0" presId="urn:microsoft.com/office/officeart/2005/8/layout/cycle8"/>
    <dgm:cxn modelId="{E5C068E4-1465-48E5-9C1A-A8A85080AFC5}" type="presParOf" srcId="{F51A50BE-65E4-4DBE-8991-1D5CEFD3780E}" destId="{AC8A7851-613E-4AD1-9B1E-BA0A07679BD5}" srcOrd="7" destOrd="0" presId="urn:microsoft.com/office/officeart/2005/8/layout/cycle8"/>
    <dgm:cxn modelId="{45976E23-B236-403C-A8A2-46B18714F9E3}" type="presParOf" srcId="{F51A50BE-65E4-4DBE-8991-1D5CEFD3780E}" destId="{13D20F68-FE7E-4AE3-9B30-9BCD2F47CD06}" srcOrd="8" destOrd="0" presId="urn:microsoft.com/office/officeart/2005/8/layout/cycle8"/>
    <dgm:cxn modelId="{9A513237-7C96-4416-A2BE-2DA0E8D3A526}" type="presParOf" srcId="{F51A50BE-65E4-4DBE-8991-1D5CEFD3780E}" destId="{74765B79-2F8D-4D09-B81E-81F8D8899564}" srcOrd="9" destOrd="0" presId="urn:microsoft.com/office/officeart/2005/8/layout/cycle8"/>
    <dgm:cxn modelId="{B2F369D0-F698-4F3F-90ED-0417110A2599}" type="presParOf" srcId="{F51A50BE-65E4-4DBE-8991-1D5CEFD3780E}" destId="{EB9BF9F1-AC3C-4F76-9110-695D7E8DBB9B}" srcOrd="10" destOrd="0" presId="urn:microsoft.com/office/officeart/2005/8/layout/cycle8"/>
    <dgm:cxn modelId="{903D7451-2553-4DE1-9A76-58E7834D929C}" type="presParOf" srcId="{F51A50BE-65E4-4DBE-8991-1D5CEFD3780E}" destId="{CCC3FC65-3A09-4278-8C86-EEE5D05584CE}" srcOrd="11" destOrd="0" presId="urn:microsoft.com/office/officeart/2005/8/layout/cycle8"/>
    <dgm:cxn modelId="{43B091FE-12AB-4D7C-94D3-DAB97F4CEC00}" type="presParOf" srcId="{F51A50BE-65E4-4DBE-8991-1D5CEFD3780E}" destId="{200011AA-0561-41FE-8475-BC29276F073A}" srcOrd="12" destOrd="0" presId="urn:microsoft.com/office/officeart/2005/8/layout/cycle8"/>
    <dgm:cxn modelId="{07B77E2C-7FD9-47A3-B22C-0A9BF30F690B}" type="presParOf" srcId="{F51A50BE-65E4-4DBE-8991-1D5CEFD3780E}" destId="{D611FF0A-06AE-4EBD-9055-89F656177075}" srcOrd="13" destOrd="0" presId="urn:microsoft.com/office/officeart/2005/8/layout/cycle8"/>
    <dgm:cxn modelId="{968DF0F1-3255-4FCE-9DB2-B6D87C6EED10}" type="presParOf" srcId="{F51A50BE-65E4-4DBE-8991-1D5CEFD3780E}" destId="{023A12AE-3E23-44DA-81E2-3D54CD87E2E7}" srcOrd="14" destOrd="0" presId="urn:microsoft.com/office/officeart/2005/8/layout/cycle8"/>
    <dgm:cxn modelId="{238F8559-4A47-43BF-BF08-FF90035563C7}" type="presParOf" srcId="{F51A50BE-65E4-4DBE-8991-1D5CEFD3780E}" destId="{DED996EE-433D-4C72-9035-C83428F5F24B}" srcOrd="15" destOrd="0" presId="urn:microsoft.com/office/officeart/2005/8/layout/cycle8"/>
    <dgm:cxn modelId="{21A2E421-B31C-45E0-8CEA-98C4A71E0E27}" type="presParOf" srcId="{F51A50BE-65E4-4DBE-8991-1D5CEFD3780E}" destId="{D0F5E3AC-F984-4F96-9939-AAE1B781D439}" srcOrd="16" destOrd="0" presId="urn:microsoft.com/office/officeart/2005/8/layout/cycle8"/>
    <dgm:cxn modelId="{03F87BAB-2B26-40C1-AF75-5A1841DBCA3E}" type="presParOf" srcId="{F51A50BE-65E4-4DBE-8991-1D5CEFD3780E}" destId="{0A0B1E3D-EAA8-4FCC-AD85-E09CC2159444}" srcOrd="17" destOrd="0" presId="urn:microsoft.com/office/officeart/2005/8/layout/cycle8"/>
    <dgm:cxn modelId="{9ABF543D-B64E-4490-BF57-DEBA88807A44}" type="presParOf" srcId="{F51A50BE-65E4-4DBE-8991-1D5CEFD3780E}" destId="{97339F73-E329-4F16-B002-20720899A04F}" srcOrd="18" destOrd="0" presId="urn:microsoft.com/office/officeart/2005/8/layout/cycle8"/>
    <dgm:cxn modelId="{221EC7A9-F23F-42BB-9C15-D608BFEB5F07}" type="presParOf" srcId="{F51A50BE-65E4-4DBE-8991-1D5CEFD3780E}" destId="{FF1F70EB-DE2F-4D42-8BD3-E05B604C4FD4}" srcOrd="19" destOrd="0" presId="urn:microsoft.com/office/officeart/2005/8/layout/cycle8"/>
  </dgm:cxnLst>
  <dgm:bg>
    <a:solidFill>
      <a:schemeClr val="accent6">
        <a:lumMod val="40000"/>
        <a:lumOff val="60000"/>
      </a:schemeClr>
    </a:solidFill>
  </dgm:bg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8444DF47-CCC2-4E52-9C93-74750096468B}" type="doc">
      <dgm:prSet loTypeId="urn:microsoft.com/office/officeart/2005/8/layout/radial3" loCatId="cycle" qsTypeId="urn:microsoft.com/office/officeart/2005/8/quickstyle/simple1" qsCatId="simple" csTypeId="urn:microsoft.com/office/officeart/2005/8/colors/colorful5" csCatId="colorful" phldr="1"/>
      <dgm:spPr/>
      <dgm:t>
        <a:bodyPr/>
        <a:lstStyle/>
        <a:p>
          <a:pPr rtl="1"/>
          <a:endParaRPr lang="ar-SA"/>
        </a:p>
      </dgm:t>
    </dgm:pt>
    <dgm:pt modelId="{FE3CA7BA-AF6E-49E1-A14C-49269AA56B06}">
      <dgm:prSet phldrT="[نص]"/>
      <dgm:spPr/>
      <dgm:t>
        <a:bodyPr/>
        <a:lstStyle/>
        <a:p>
          <a:pPr rtl="1"/>
          <a:r>
            <a:rPr lang="ar-SA" dirty="0" smtClean="0"/>
            <a:t>البيئة الداخلية</a:t>
          </a:r>
          <a:endParaRPr lang="ar-SA" dirty="0"/>
        </a:p>
      </dgm:t>
    </dgm:pt>
    <dgm:pt modelId="{96FB162A-60BB-4C2C-A514-0394D9FA1D3F}" type="parTrans" cxnId="{25DCAAE3-DECC-4FE7-ABFD-C66A2482194A}">
      <dgm:prSet/>
      <dgm:spPr/>
      <dgm:t>
        <a:bodyPr/>
        <a:lstStyle/>
        <a:p>
          <a:pPr rtl="1"/>
          <a:endParaRPr lang="ar-SA"/>
        </a:p>
      </dgm:t>
    </dgm:pt>
    <dgm:pt modelId="{8BA43C29-8937-4A35-A0A4-0A794DB6317E}" type="sibTrans" cxnId="{25DCAAE3-DECC-4FE7-ABFD-C66A2482194A}">
      <dgm:prSet/>
      <dgm:spPr/>
      <dgm:t>
        <a:bodyPr/>
        <a:lstStyle/>
        <a:p>
          <a:pPr rtl="1"/>
          <a:endParaRPr lang="ar-SA"/>
        </a:p>
      </dgm:t>
    </dgm:pt>
    <dgm:pt modelId="{BE7ECA11-3D02-4E61-952A-9FAD1836FC90}">
      <dgm:prSet phldrT="[نص]"/>
      <dgm:spPr/>
      <dgm:t>
        <a:bodyPr/>
        <a:lstStyle/>
        <a:p>
          <a:pPr rtl="1"/>
          <a:r>
            <a:rPr lang="ar-SA" dirty="0" smtClean="0"/>
            <a:t>التوزيع المادي</a:t>
          </a:r>
          <a:endParaRPr lang="ar-SA" dirty="0"/>
        </a:p>
      </dgm:t>
    </dgm:pt>
    <dgm:pt modelId="{20674A2C-29C1-4144-8AB6-C14866217E27}" type="parTrans" cxnId="{FBBB256B-9746-4E1C-B548-495CE4DE1D06}">
      <dgm:prSet/>
      <dgm:spPr/>
      <dgm:t>
        <a:bodyPr/>
        <a:lstStyle/>
        <a:p>
          <a:pPr rtl="1"/>
          <a:endParaRPr lang="ar-SA"/>
        </a:p>
      </dgm:t>
    </dgm:pt>
    <dgm:pt modelId="{796648FA-752B-483F-A0DF-9C489D4B5CCE}" type="sibTrans" cxnId="{FBBB256B-9746-4E1C-B548-495CE4DE1D06}">
      <dgm:prSet/>
      <dgm:spPr/>
      <dgm:t>
        <a:bodyPr/>
        <a:lstStyle/>
        <a:p>
          <a:pPr rtl="1"/>
          <a:endParaRPr lang="ar-SA"/>
        </a:p>
      </dgm:t>
    </dgm:pt>
    <dgm:pt modelId="{A1CBD0B5-4814-416A-92C8-78FAC4EBA769}">
      <dgm:prSet phldrT="[نص]"/>
      <dgm:spPr/>
      <dgm:t>
        <a:bodyPr/>
        <a:lstStyle/>
        <a:p>
          <a:pPr rtl="1"/>
          <a:r>
            <a:rPr lang="ar-SA" dirty="0" smtClean="0"/>
            <a:t>العملاء</a:t>
          </a:r>
          <a:endParaRPr lang="ar-SA" dirty="0"/>
        </a:p>
      </dgm:t>
    </dgm:pt>
    <dgm:pt modelId="{DD3FAF5A-DA9D-4974-9681-7897500D171F}" type="parTrans" cxnId="{8C03CAFC-F5A0-4D24-A2BD-CE8135B4AD72}">
      <dgm:prSet/>
      <dgm:spPr/>
      <dgm:t>
        <a:bodyPr/>
        <a:lstStyle/>
        <a:p>
          <a:pPr rtl="1"/>
          <a:endParaRPr lang="ar-SA"/>
        </a:p>
      </dgm:t>
    </dgm:pt>
    <dgm:pt modelId="{684AD06E-8EEA-410F-8883-9BB471AAD115}" type="sibTrans" cxnId="{8C03CAFC-F5A0-4D24-A2BD-CE8135B4AD72}">
      <dgm:prSet/>
      <dgm:spPr/>
      <dgm:t>
        <a:bodyPr/>
        <a:lstStyle/>
        <a:p>
          <a:pPr rtl="1"/>
          <a:endParaRPr lang="ar-SA"/>
        </a:p>
      </dgm:t>
    </dgm:pt>
    <dgm:pt modelId="{1A2EA413-0FF9-40BB-ABAC-2349763F533F}">
      <dgm:prSet phldrT="[نص]"/>
      <dgm:spPr/>
      <dgm:t>
        <a:bodyPr/>
        <a:lstStyle/>
        <a:p>
          <a:pPr rtl="1"/>
          <a:r>
            <a:rPr lang="ar-SA" dirty="0" smtClean="0"/>
            <a:t>الموردون</a:t>
          </a:r>
          <a:endParaRPr lang="ar-SA" dirty="0"/>
        </a:p>
      </dgm:t>
    </dgm:pt>
    <dgm:pt modelId="{43801636-FF5A-4BBB-AB57-C0FB53BF633A}" type="parTrans" cxnId="{A34373FB-9588-4DB0-BE24-8B30DD9A08D0}">
      <dgm:prSet/>
      <dgm:spPr/>
      <dgm:t>
        <a:bodyPr/>
        <a:lstStyle/>
        <a:p>
          <a:pPr rtl="1"/>
          <a:endParaRPr lang="ar-SA"/>
        </a:p>
      </dgm:t>
    </dgm:pt>
    <dgm:pt modelId="{64E29867-4E6B-4C63-ABC7-8E60C2DD6C22}" type="sibTrans" cxnId="{A34373FB-9588-4DB0-BE24-8B30DD9A08D0}">
      <dgm:prSet/>
      <dgm:spPr/>
      <dgm:t>
        <a:bodyPr/>
        <a:lstStyle/>
        <a:p>
          <a:pPr rtl="1"/>
          <a:endParaRPr lang="ar-SA"/>
        </a:p>
      </dgm:t>
    </dgm:pt>
    <dgm:pt modelId="{06CFD6DD-F885-4E83-8BE9-D5A1A84CE373}">
      <dgm:prSet phldrT="[نص]"/>
      <dgm:spPr/>
      <dgm:t>
        <a:bodyPr/>
        <a:lstStyle/>
        <a:p>
          <a:pPr rtl="1"/>
          <a:r>
            <a:rPr lang="ar-SA" dirty="0" smtClean="0"/>
            <a:t>الوسطاء</a:t>
          </a:r>
          <a:endParaRPr lang="ar-SA" dirty="0"/>
        </a:p>
      </dgm:t>
    </dgm:pt>
    <dgm:pt modelId="{7B2BF800-1898-4A5F-A3AB-97042C3693EC}" type="parTrans" cxnId="{F1B2EC2B-4B0E-47D9-B94E-BF9BA611B046}">
      <dgm:prSet/>
      <dgm:spPr/>
      <dgm:t>
        <a:bodyPr/>
        <a:lstStyle/>
        <a:p>
          <a:pPr rtl="1"/>
          <a:endParaRPr lang="ar-SA"/>
        </a:p>
      </dgm:t>
    </dgm:pt>
    <dgm:pt modelId="{4F497329-5E65-495D-8A06-B31CD180A16C}" type="sibTrans" cxnId="{F1B2EC2B-4B0E-47D9-B94E-BF9BA611B046}">
      <dgm:prSet/>
      <dgm:spPr/>
      <dgm:t>
        <a:bodyPr/>
        <a:lstStyle/>
        <a:p>
          <a:pPr rtl="1"/>
          <a:endParaRPr lang="ar-SA"/>
        </a:p>
      </dgm:t>
    </dgm:pt>
    <dgm:pt modelId="{DC59901D-E01E-4D1D-8582-DA9538523A56}">
      <dgm:prSet phldrT="[نص]"/>
      <dgm:spPr/>
      <dgm:t>
        <a:bodyPr/>
        <a:lstStyle/>
        <a:p>
          <a:pPr rtl="1"/>
          <a:r>
            <a:rPr lang="ar-SA" dirty="0" smtClean="0"/>
            <a:t>مؤسسات التمويل</a:t>
          </a:r>
          <a:endParaRPr lang="ar-SA" dirty="0"/>
        </a:p>
      </dgm:t>
    </dgm:pt>
    <dgm:pt modelId="{2C4C0414-B36C-408F-84E6-D4047131C3CD}" type="parTrans" cxnId="{5AF6904A-12DC-4925-9F79-B30431B76E7F}">
      <dgm:prSet/>
      <dgm:spPr/>
      <dgm:t>
        <a:bodyPr/>
        <a:lstStyle/>
        <a:p>
          <a:pPr rtl="1"/>
          <a:endParaRPr lang="ar-SA"/>
        </a:p>
      </dgm:t>
    </dgm:pt>
    <dgm:pt modelId="{B24C63AA-22BE-4B8F-8D01-7D63656BDECC}" type="sibTrans" cxnId="{5AF6904A-12DC-4925-9F79-B30431B76E7F}">
      <dgm:prSet/>
      <dgm:spPr/>
      <dgm:t>
        <a:bodyPr/>
        <a:lstStyle/>
        <a:p>
          <a:pPr rtl="1"/>
          <a:endParaRPr lang="ar-SA"/>
        </a:p>
      </dgm:t>
    </dgm:pt>
    <dgm:pt modelId="{E648B108-2783-49B9-87D1-CD67C992C3EF}">
      <dgm:prSet phldrT="[نص]"/>
      <dgm:spPr/>
      <dgm:t>
        <a:bodyPr/>
        <a:lstStyle/>
        <a:p>
          <a:pPr rtl="1"/>
          <a:r>
            <a:rPr lang="ar-SA" dirty="0" smtClean="0"/>
            <a:t>وكالات الإعلان والنشر</a:t>
          </a:r>
          <a:endParaRPr lang="ar-SA" dirty="0"/>
        </a:p>
      </dgm:t>
    </dgm:pt>
    <dgm:pt modelId="{1F7016BB-75F2-43A3-A1AC-B16E0F76DF8F}" type="parTrans" cxnId="{46B31D07-4790-42B4-A652-BDB789F01C2E}">
      <dgm:prSet/>
      <dgm:spPr/>
      <dgm:t>
        <a:bodyPr/>
        <a:lstStyle/>
        <a:p>
          <a:pPr rtl="1"/>
          <a:endParaRPr lang="ar-SA"/>
        </a:p>
      </dgm:t>
    </dgm:pt>
    <dgm:pt modelId="{8DC0D22C-ED8C-4C88-A03F-B44633AF93CD}" type="sibTrans" cxnId="{46B31D07-4790-42B4-A652-BDB789F01C2E}">
      <dgm:prSet/>
      <dgm:spPr/>
      <dgm:t>
        <a:bodyPr/>
        <a:lstStyle/>
        <a:p>
          <a:pPr rtl="1"/>
          <a:endParaRPr lang="ar-SA"/>
        </a:p>
      </dgm:t>
    </dgm:pt>
    <dgm:pt modelId="{865764D7-FE4A-4ECB-B3B1-BA5EDBF8507F}" type="pres">
      <dgm:prSet presAssocID="{8444DF47-CCC2-4E52-9C93-74750096468B}" presName="composite" presStyleCnt="0">
        <dgm:presLayoutVars>
          <dgm:chMax val="1"/>
          <dgm:dir/>
          <dgm:resizeHandles val="exact"/>
        </dgm:presLayoutVars>
      </dgm:prSet>
      <dgm:spPr/>
      <dgm:t>
        <a:bodyPr/>
        <a:lstStyle/>
        <a:p>
          <a:pPr rtl="1"/>
          <a:endParaRPr lang="ar-SA"/>
        </a:p>
      </dgm:t>
    </dgm:pt>
    <dgm:pt modelId="{52282068-F965-4EF6-A974-BC0535B52457}" type="pres">
      <dgm:prSet presAssocID="{8444DF47-CCC2-4E52-9C93-74750096468B}" presName="radial" presStyleCnt="0">
        <dgm:presLayoutVars>
          <dgm:animLvl val="ctr"/>
        </dgm:presLayoutVars>
      </dgm:prSet>
      <dgm:spPr/>
    </dgm:pt>
    <dgm:pt modelId="{7EE28C85-10BD-4379-9A70-C81FB09BCE10}" type="pres">
      <dgm:prSet presAssocID="{FE3CA7BA-AF6E-49E1-A14C-49269AA56B06}" presName="centerShape" presStyleLbl="vennNode1" presStyleIdx="0" presStyleCnt="7" custScaleX="56165" custScaleY="62405"/>
      <dgm:spPr/>
      <dgm:t>
        <a:bodyPr/>
        <a:lstStyle/>
        <a:p>
          <a:pPr rtl="1"/>
          <a:endParaRPr lang="ar-SA"/>
        </a:p>
      </dgm:t>
    </dgm:pt>
    <dgm:pt modelId="{FC21941A-319E-40D9-AEB6-6CFB0374ECA0}" type="pres">
      <dgm:prSet presAssocID="{BE7ECA11-3D02-4E61-952A-9FAD1836FC90}" presName="node" presStyleLbl="vennNode1" presStyleIdx="1" presStyleCnt="7">
        <dgm:presLayoutVars>
          <dgm:bulletEnabled val="1"/>
        </dgm:presLayoutVars>
      </dgm:prSet>
      <dgm:spPr/>
      <dgm:t>
        <a:bodyPr/>
        <a:lstStyle/>
        <a:p>
          <a:pPr rtl="1"/>
          <a:endParaRPr lang="ar-SA"/>
        </a:p>
      </dgm:t>
    </dgm:pt>
    <dgm:pt modelId="{8AFEBF36-54C6-40C9-B18A-84BA9E5E929B}" type="pres">
      <dgm:prSet presAssocID="{E648B108-2783-49B9-87D1-CD67C992C3EF}" presName="node" presStyleLbl="vennNode1" presStyleIdx="2" presStyleCnt="7">
        <dgm:presLayoutVars>
          <dgm:bulletEnabled val="1"/>
        </dgm:presLayoutVars>
      </dgm:prSet>
      <dgm:spPr/>
      <dgm:t>
        <a:bodyPr/>
        <a:lstStyle/>
        <a:p>
          <a:pPr rtl="1"/>
          <a:endParaRPr lang="ar-SA"/>
        </a:p>
      </dgm:t>
    </dgm:pt>
    <dgm:pt modelId="{B20279B2-2668-4136-AC25-985299DEE4C6}" type="pres">
      <dgm:prSet presAssocID="{DC59901D-E01E-4D1D-8582-DA9538523A56}" presName="node" presStyleLbl="vennNode1" presStyleIdx="3" presStyleCnt="7">
        <dgm:presLayoutVars>
          <dgm:bulletEnabled val="1"/>
        </dgm:presLayoutVars>
      </dgm:prSet>
      <dgm:spPr/>
      <dgm:t>
        <a:bodyPr/>
        <a:lstStyle/>
        <a:p>
          <a:pPr rtl="1"/>
          <a:endParaRPr lang="ar-SA"/>
        </a:p>
      </dgm:t>
    </dgm:pt>
    <dgm:pt modelId="{3E7BF287-536A-4798-A9E4-452D977E4A88}" type="pres">
      <dgm:prSet presAssocID="{A1CBD0B5-4814-416A-92C8-78FAC4EBA769}" presName="node" presStyleLbl="vennNode1" presStyleIdx="4" presStyleCnt="7">
        <dgm:presLayoutVars>
          <dgm:bulletEnabled val="1"/>
        </dgm:presLayoutVars>
      </dgm:prSet>
      <dgm:spPr/>
      <dgm:t>
        <a:bodyPr/>
        <a:lstStyle/>
        <a:p>
          <a:pPr rtl="1"/>
          <a:endParaRPr lang="ar-SA"/>
        </a:p>
      </dgm:t>
    </dgm:pt>
    <dgm:pt modelId="{E5B9EBFC-4F81-4BD5-99E1-E392B7004DF5}" type="pres">
      <dgm:prSet presAssocID="{1A2EA413-0FF9-40BB-ABAC-2349763F533F}" presName="node" presStyleLbl="vennNode1" presStyleIdx="5" presStyleCnt="7">
        <dgm:presLayoutVars>
          <dgm:bulletEnabled val="1"/>
        </dgm:presLayoutVars>
      </dgm:prSet>
      <dgm:spPr/>
      <dgm:t>
        <a:bodyPr/>
        <a:lstStyle/>
        <a:p>
          <a:pPr rtl="1"/>
          <a:endParaRPr lang="ar-SA"/>
        </a:p>
      </dgm:t>
    </dgm:pt>
    <dgm:pt modelId="{2854769B-E9F7-463F-B252-01B0FF2A9173}" type="pres">
      <dgm:prSet presAssocID="{06CFD6DD-F885-4E83-8BE9-D5A1A84CE373}" presName="node" presStyleLbl="vennNode1" presStyleIdx="6" presStyleCnt="7">
        <dgm:presLayoutVars>
          <dgm:bulletEnabled val="1"/>
        </dgm:presLayoutVars>
      </dgm:prSet>
      <dgm:spPr/>
      <dgm:t>
        <a:bodyPr/>
        <a:lstStyle/>
        <a:p>
          <a:pPr rtl="1"/>
          <a:endParaRPr lang="ar-SA"/>
        </a:p>
      </dgm:t>
    </dgm:pt>
  </dgm:ptLst>
  <dgm:cxnLst>
    <dgm:cxn modelId="{924F5834-7A18-49D2-AA6A-6788FAC53248}" type="presOf" srcId="{06CFD6DD-F885-4E83-8BE9-D5A1A84CE373}" destId="{2854769B-E9F7-463F-B252-01B0FF2A9173}" srcOrd="0" destOrd="0" presId="urn:microsoft.com/office/officeart/2005/8/layout/radial3"/>
    <dgm:cxn modelId="{659AE5D8-3C8E-4876-9D53-BCB3B40D7E4A}" type="presOf" srcId="{E648B108-2783-49B9-87D1-CD67C992C3EF}" destId="{8AFEBF36-54C6-40C9-B18A-84BA9E5E929B}" srcOrd="0" destOrd="0" presId="urn:microsoft.com/office/officeart/2005/8/layout/radial3"/>
    <dgm:cxn modelId="{F1B2EC2B-4B0E-47D9-B94E-BF9BA611B046}" srcId="{FE3CA7BA-AF6E-49E1-A14C-49269AA56B06}" destId="{06CFD6DD-F885-4E83-8BE9-D5A1A84CE373}" srcOrd="5" destOrd="0" parTransId="{7B2BF800-1898-4A5F-A3AB-97042C3693EC}" sibTransId="{4F497329-5E65-495D-8A06-B31CD180A16C}"/>
    <dgm:cxn modelId="{0E0EDF33-D708-48D7-B1B8-F0ED711304F1}" type="presOf" srcId="{A1CBD0B5-4814-416A-92C8-78FAC4EBA769}" destId="{3E7BF287-536A-4798-A9E4-452D977E4A88}" srcOrd="0" destOrd="0" presId="urn:microsoft.com/office/officeart/2005/8/layout/radial3"/>
    <dgm:cxn modelId="{FBBB256B-9746-4E1C-B548-495CE4DE1D06}" srcId="{FE3CA7BA-AF6E-49E1-A14C-49269AA56B06}" destId="{BE7ECA11-3D02-4E61-952A-9FAD1836FC90}" srcOrd="0" destOrd="0" parTransId="{20674A2C-29C1-4144-8AB6-C14866217E27}" sibTransId="{796648FA-752B-483F-A0DF-9C489D4B5CCE}"/>
    <dgm:cxn modelId="{46B31D07-4790-42B4-A652-BDB789F01C2E}" srcId="{FE3CA7BA-AF6E-49E1-A14C-49269AA56B06}" destId="{E648B108-2783-49B9-87D1-CD67C992C3EF}" srcOrd="1" destOrd="0" parTransId="{1F7016BB-75F2-43A3-A1AC-B16E0F76DF8F}" sibTransId="{8DC0D22C-ED8C-4C88-A03F-B44633AF93CD}"/>
    <dgm:cxn modelId="{C957E0EA-6A51-4508-8737-8DAADC717E1A}" type="presOf" srcId="{BE7ECA11-3D02-4E61-952A-9FAD1836FC90}" destId="{FC21941A-319E-40D9-AEB6-6CFB0374ECA0}" srcOrd="0" destOrd="0" presId="urn:microsoft.com/office/officeart/2005/8/layout/radial3"/>
    <dgm:cxn modelId="{9A5594BA-D509-4B73-9832-005FFAECFD50}" type="presOf" srcId="{8444DF47-CCC2-4E52-9C93-74750096468B}" destId="{865764D7-FE4A-4ECB-B3B1-BA5EDBF8507F}" srcOrd="0" destOrd="0" presId="urn:microsoft.com/office/officeart/2005/8/layout/radial3"/>
    <dgm:cxn modelId="{A34373FB-9588-4DB0-BE24-8B30DD9A08D0}" srcId="{FE3CA7BA-AF6E-49E1-A14C-49269AA56B06}" destId="{1A2EA413-0FF9-40BB-ABAC-2349763F533F}" srcOrd="4" destOrd="0" parTransId="{43801636-FF5A-4BBB-AB57-C0FB53BF633A}" sibTransId="{64E29867-4E6B-4C63-ABC7-8E60C2DD6C22}"/>
    <dgm:cxn modelId="{FA7BD10F-01F8-4382-AB46-606CF67D1806}" type="presOf" srcId="{DC59901D-E01E-4D1D-8582-DA9538523A56}" destId="{B20279B2-2668-4136-AC25-985299DEE4C6}" srcOrd="0" destOrd="0" presId="urn:microsoft.com/office/officeart/2005/8/layout/radial3"/>
    <dgm:cxn modelId="{B9D2A104-B24E-4E2A-9401-7073581140DB}" type="presOf" srcId="{1A2EA413-0FF9-40BB-ABAC-2349763F533F}" destId="{E5B9EBFC-4F81-4BD5-99E1-E392B7004DF5}" srcOrd="0" destOrd="0" presId="urn:microsoft.com/office/officeart/2005/8/layout/radial3"/>
    <dgm:cxn modelId="{25DCAAE3-DECC-4FE7-ABFD-C66A2482194A}" srcId="{8444DF47-CCC2-4E52-9C93-74750096468B}" destId="{FE3CA7BA-AF6E-49E1-A14C-49269AA56B06}" srcOrd="0" destOrd="0" parTransId="{96FB162A-60BB-4C2C-A514-0394D9FA1D3F}" sibTransId="{8BA43C29-8937-4A35-A0A4-0A794DB6317E}"/>
    <dgm:cxn modelId="{496843F0-E95E-4350-A3F1-E70259E81CDE}" type="presOf" srcId="{FE3CA7BA-AF6E-49E1-A14C-49269AA56B06}" destId="{7EE28C85-10BD-4379-9A70-C81FB09BCE10}" srcOrd="0" destOrd="0" presId="urn:microsoft.com/office/officeart/2005/8/layout/radial3"/>
    <dgm:cxn modelId="{8C03CAFC-F5A0-4D24-A2BD-CE8135B4AD72}" srcId="{FE3CA7BA-AF6E-49E1-A14C-49269AA56B06}" destId="{A1CBD0B5-4814-416A-92C8-78FAC4EBA769}" srcOrd="3" destOrd="0" parTransId="{DD3FAF5A-DA9D-4974-9681-7897500D171F}" sibTransId="{684AD06E-8EEA-410F-8883-9BB471AAD115}"/>
    <dgm:cxn modelId="{5AF6904A-12DC-4925-9F79-B30431B76E7F}" srcId="{FE3CA7BA-AF6E-49E1-A14C-49269AA56B06}" destId="{DC59901D-E01E-4D1D-8582-DA9538523A56}" srcOrd="2" destOrd="0" parTransId="{2C4C0414-B36C-408F-84E6-D4047131C3CD}" sibTransId="{B24C63AA-22BE-4B8F-8D01-7D63656BDECC}"/>
    <dgm:cxn modelId="{6DE83B5D-DE0C-4330-B57E-B47361345091}" type="presParOf" srcId="{865764D7-FE4A-4ECB-B3B1-BA5EDBF8507F}" destId="{52282068-F965-4EF6-A974-BC0535B52457}" srcOrd="0" destOrd="0" presId="urn:microsoft.com/office/officeart/2005/8/layout/radial3"/>
    <dgm:cxn modelId="{56677438-8945-4D93-93A8-90F16DDC2384}" type="presParOf" srcId="{52282068-F965-4EF6-A974-BC0535B52457}" destId="{7EE28C85-10BD-4379-9A70-C81FB09BCE10}" srcOrd="0" destOrd="0" presId="urn:microsoft.com/office/officeart/2005/8/layout/radial3"/>
    <dgm:cxn modelId="{9C4BAE62-83EC-42A1-86FC-A2ED46368912}" type="presParOf" srcId="{52282068-F965-4EF6-A974-BC0535B52457}" destId="{FC21941A-319E-40D9-AEB6-6CFB0374ECA0}" srcOrd="1" destOrd="0" presId="urn:microsoft.com/office/officeart/2005/8/layout/radial3"/>
    <dgm:cxn modelId="{A90C2FAE-8C58-4B1E-A744-FFE4C81C2BB8}" type="presParOf" srcId="{52282068-F965-4EF6-A974-BC0535B52457}" destId="{8AFEBF36-54C6-40C9-B18A-84BA9E5E929B}" srcOrd="2" destOrd="0" presId="urn:microsoft.com/office/officeart/2005/8/layout/radial3"/>
    <dgm:cxn modelId="{67D1FFDA-778A-4BE7-BABA-E3526ADA7580}" type="presParOf" srcId="{52282068-F965-4EF6-A974-BC0535B52457}" destId="{B20279B2-2668-4136-AC25-985299DEE4C6}" srcOrd="3" destOrd="0" presId="urn:microsoft.com/office/officeart/2005/8/layout/radial3"/>
    <dgm:cxn modelId="{6FEBE95D-AF5D-4EC3-9833-521E7BFA6703}" type="presParOf" srcId="{52282068-F965-4EF6-A974-BC0535B52457}" destId="{3E7BF287-536A-4798-A9E4-452D977E4A88}" srcOrd="4" destOrd="0" presId="urn:microsoft.com/office/officeart/2005/8/layout/radial3"/>
    <dgm:cxn modelId="{2649B064-1A46-4F8E-9D08-39FFAA933CC9}" type="presParOf" srcId="{52282068-F965-4EF6-A974-BC0535B52457}" destId="{E5B9EBFC-4F81-4BD5-99E1-E392B7004DF5}" srcOrd="5" destOrd="0" presId="urn:microsoft.com/office/officeart/2005/8/layout/radial3"/>
    <dgm:cxn modelId="{AD5E8A5B-7846-420A-9F8B-5AE2881BB33F}" type="presParOf" srcId="{52282068-F965-4EF6-A974-BC0535B52457}" destId="{2854769B-E9F7-463F-B252-01B0FF2A9173}" srcOrd="6" destOrd="0" presId="urn:microsoft.com/office/officeart/2005/8/layout/radial3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804370E9-7B55-4675-9BB9-D9ACABBF613B}" type="doc">
      <dgm:prSet loTypeId="urn:microsoft.com/office/officeart/2005/8/layout/cycle4" loCatId="cycle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pPr rtl="1"/>
          <a:endParaRPr lang="ar-SA"/>
        </a:p>
      </dgm:t>
    </dgm:pt>
    <dgm:pt modelId="{A885AFDE-CA58-4EAD-82A5-3D5724C9E9B7}">
      <dgm:prSet phldrT="[نص]" custT="1"/>
      <dgm:spPr/>
      <dgm:t>
        <a:bodyPr/>
        <a:lstStyle/>
        <a:p>
          <a:pPr rtl="1"/>
          <a:r>
            <a:rPr lang="ar-SA" sz="1800" b="1" dirty="0" smtClean="0">
              <a:solidFill>
                <a:schemeClr val="tx1"/>
              </a:solidFill>
            </a:rPr>
            <a:t>المنافسة وحركة المستهلك</a:t>
          </a:r>
          <a:endParaRPr lang="ar-SA" sz="1800" b="1" dirty="0">
            <a:solidFill>
              <a:schemeClr val="tx1"/>
            </a:solidFill>
          </a:endParaRPr>
        </a:p>
      </dgm:t>
    </dgm:pt>
    <dgm:pt modelId="{27A507CD-0969-4358-9930-F097F2176BBC}" type="parTrans" cxnId="{342E8EED-6346-42D6-91BE-9CE2E358339D}">
      <dgm:prSet/>
      <dgm:spPr/>
      <dgm:t>
        <a:bodyPr/>
        <a:lstStyle/>
        <a:p>
          <a:pPr rtl="1"/>
          <a:endParaRPr lang="ar-SA" sz="1800" b="1">
            <a:solidFill>
              <a:schemeClr val="tx1"/>
            </a:solidFill>
          </a:endParaRPr>
        </a:p>
      </dgm:t>
    </dgm:pt>
    <dgm:pt modelId="{519E5FDA-B0C6-4D73-BDCC-2F723B59770B}" type="sibTrans" cxnId="{342E8EED-6346-42D6-91BE-9CE2E358339D}">
      <dgm:prSet/>
      <dgm:spPr/>
      <dgm:t>
        <a:bodyPr/>
        <a:lstStyle/>
        <a:p>
          <a:pPr rtl="1"/>
          <a:endParaRPr lang="ar-SA" sz="1800" b="1">
            <a:solidFill>
              <a:schemeClr val="tx1"/>
            </a:solidFill>
          </a:endParaRPr>
        </a:p>
      </dgm:t>
    </dgm:pt>
    <dgm:pt modelId="{DC842020-F848-4455-9452-A4562EFE0143}">
      <dgm:prSet phldrT="[نص]" custT="1">
        <dgm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dgm:style>
      </dgm:prSet>
      <dgm:spPr/>
      <dgm:t>
        <a:bodyPr/>
        <a:lstStyle/>
        <a:p>
          <a:pPr rtl="1"/>
          <a:r>
            <a:rPr lang="ar-SA" sz="1800" b="1" dirty="0" smtClean="0">
              <a:solidFill>
                <a:schemeClr val="tx1"/>
              </a:solidFill>
            </a:rPr>
            <a:t>المنافسة</a:t>
          </a:r>
          <a:r>
            <a:rPr lang="ar-SA" sz="1800" b="1" baseline="0" dirty="0" smtClean="0">
              <a:solidFill>
                <a:schemeClr val="tx1"/>
              </a:solidFill>
            </a:rPr>
            <a:t> بين المنتجات المتشابهة</a:t>
          </a:r>
          <a:endParaRPr lang="ar-SA" sz="1800" b="1" dirty="0">
            <a:solidFill>
              <a:schemeClr val="tx1"/>
            </a:solidFill>
          </a:endParaRPr>
        </a:p>
      </dgm:t>
    </dgm:pt>
    <dgm:pt modelId="{55FB5D10-C821-4056-BCC4-A24CE5066996}" type="parTrans" cxnId="{EBB999D4-96D8-484A-BE13-7D339B630E89}">
      <dgm:prSet/>
      <dgm:spPr/>
      <dgm:t>
        <a:bodyPr/>
        <a:lstStyle/>
        <a:p>
          <a:pPr rtl="1"/>
          <a:endParaRPr lang="ar-SA" sz="1800" b="1">
            <a:solidFill>
              <a:schemeClr val="tx1"/>
            </a:solidFill>
          </a:endParaRPr>
        </a:p>
      </dgm:t>
    </dgm:pt>
    <dgm:pt modelId="{DD3D45C8-AED2-4466-8F1F-E9D67AC0C54D}" type="sibTrans" cxnId="{EBB999D4-96D8-484A-BE13-7D339B630E89}">
      <dgm:prSet/>
      <dgm:spPr/>
      <dgm:t>
        <a:bodyPr/>
        <a:lstStyle/>
        <a:p>
          <a:pPr rtl="1"/>
          <a:endParaRPr lang="ar-SA" sz="1800" b="1">
            <a:solidFill>
              <a:schemeClr val="tx1"/>
            </a:solidFill>
          </a:endParaRPr>
        </a:p>
      </dgm:t>
    </dgm:pt>
    <dgm:pt modelId="{134D5971-97E9-4EEE-A7B9-6C74DBB094A5}">
      <dgm:prSet phldrT="[نص]" custT="1"/>
      <dgm:spPr/>
      <dgm:t>
        <a:bodyPr/>
        <a:lstStyle/>
        <a:p>
          <a:pPr rtl="1"/>
          <a:r>
            <a:rPr lang="ar-SA" sz="1800" b="1" dirty="0" smtClean="0">
              <a:solidFill>
                <a:schemeClr val="tx1"/>
              </a:solidFill>
            </a:rPr>
            <a:t>العوامل الاجتماعية</a:t>
          </a:r>
          <a:endParaRPr lang="ar-SA" sz="1800" b="1" dirty="0">
            <a:solidFill>
              <a:schemeClr val="tx1"/>
            </a:solidFill>
          </a:endParaRPr>
        </a:p>
      </dgm:t>
    </dgm:pt>
    <dgm:pt modelId="{3803EE1D-2016-4D53-90BF-4120EC61DF2D}" type="parTrans" cxnId="{3288005C-988D-4DD6-A89C-0543B0887245}">
      <dgm:prSet/>
      <dgm:spPr/>
      <dgm:t>
        <a:bodyPr/>
        <a:lstStyle/>
        <a:p>
          <a:pPr rtl="1"/>
          <a:endParaRPr lang="ar-SA" sz="1800" b="1">
            <a:solidFill>
              <a:schemeClr val="tx1"/>
            </a:solidFill>
          </a:endParaRPr>
        </a:p>
      </dgm:t>
    </dgm:pt>
    <dgm:pt modelId="{ED34228A-1994-4BA0-9261-45247374CA7F}" type="sibTrans" cxnId="{3288005C-988D-4DD6-A89C-0543B0887245}">
      <dgm:prSet/>
      <dgm:spPr/>
      <dgm:t>
        <a:bodyPr/>
        <a:lstStyle/>
        <a:p>
          <a:pPr rtl="1"/>
          <a:endParaRPr lang="ar-SA" sz="1800" b="1">
            <a:solidFill>
              <a:schemeClr val="tx1"/>
            </a:solidFill>
          </a:endParaRPr>
        </a:p>
      </dgm:t>
    </dgm:pt>
    <dgm:pt modelId="{8189CDE3-AD36-4EF0-BA77-CB4B7FA17168}">
      <dgm:prSet phldrT="[نص]" custT="1">
        <dgm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dgm:style>
      </dgm:prSet>
      <dgm:spPr/>
      <dgm:t>
        <a:bodyPr/>
        <a:lstStyle/>
        <a:p>
          <a:pPr rtl="1"/>
          <a:r>
            <a:rPr lang="ar-SA" sz="1800" b="1" dirty="0" smtClean="0">
              <a:solidFill>
                <a:schemeClr val="tx1"/>
              </a:solidFill>
            </a:rPr>
            <a:t>الثقافة</a:t>
          </a:r>
          <a:endParaRPr lang="ar-SA" sz="1800" b="1" dirty="0">
            <a:solidFill>
              <a:schemeClr val="tx1"/>
            </a:solidFill>
          </a:endParaRPr>
        </a:p>
      </dgm:t>
    </dgm:pt>
    <dgm:pt modelId="{B55364C6-BADF-4BE1-950E-ECA196F30172}" type="parTrans" cxnId="{36A6507D-12D7-465E-A271-F135AAD091D7}">
      <dgm:prSet/>
      <dgm:spPr/>
      <dgm:t>
        <a:bodyPr/>
        <a:lstStyle/>
        <a:p>
          <a:pPr rtl="1"/>
          <a:endParaRPr lang="ar-SA" sz="1800" b="1">
            <a:solidFill>
              <a:schemeClr val="tx1"/>
            </a:solidFill>
          </a:endParaRPr>
        </a:p>
      </dgm:t>
    </dgm:pt>
    <dgm:pt modelId="{7F6979B5-AC4B-4A20-9A44-884B53ED0C29}" type="sibTrans" cxnId="{36A6507D-12D7-465E-A271-F135AAD091D7}">
      <dgm:prSet/>
      <dgm:spPr/>
      <dgm:t>
        <a:bodyPr/>
        <a:lstStyle/>
        <a:p>
          <a:pPr rtl="1"/>
          <a:endParaRPr lang="ar-SA" sz="1800" b="1">
            <a:solidFill>
              <a:schemeClr val="tx1"/>
            </a:solidFill>
          </a:endParaRPr>
        </a:p>
      </dgm:t>
    </dgm:pt>
    <dgm:pt modelId="{F57D56CA-0B59-45A5-81AE-C24E329F086E}">
      <dgm:prSet phldrT="[نص]" custT="1"/>
      <dgm:spPr/>
      <dgm:t>
        <a:bodyPr/>
        <a:lstStyle/>
        <a:p>
          <a:pPr rtl="1"/>
          <a:r>
            <a:rPr lang="ar-SA" sz="1800" b="1" dirty="0" smtClean="0">
              <a:solidFill>
                <a:schemeClr val="tx1"/>
              </a:solidFill>
            </a:rPr>
            <a:t>العوامل الاقتصادية</a:t>
          </a:r>
          <a:endParaRPr lang="ar-SA" sz="1800" b="1" dirty="0">
            <a:solidFill>
              <a:schemeClr val="tx1"/>
            </a:solidFill>
          </a:endParaRPr>
        </a:p>
      </dgm:t>
    </dgm:pt>
    <dgm:pt modelId="{9DA73018-11DA-4801-B553-03E74BF657F3}" type="parTrans" cxnId="{EC32AB4D-33FE-455D-ACB5-BF2E6A2C14A2}">
      <dgm:prSet/>
      <dgm:spPr/>
      <dgm:t>
        <a:bodyPr/>
        <a:lstStyle/>
        <a:p>
          <a:pPr rtl="1"/>
          <a:endParaRPr lang="ar-SA" sz="1800" b="1">
            <a:solidFill>
              <a:schemeClr val="tx1"/>
            </a:solidFill>
          </a:endParaRPr>
        </a:p>
      </dgm:t>
    </dgm:pt>
    <dgm:pt modelId="{8B98A72E-2121-4EB2-83FA-06979B9B06A2}" type="sibTrans" cxnId="{EC32AB4D-33FE-455D-ACB5-BF2E6A2C14A2}">
      <dgm:prSet/>
      <dgm:spPr/>
      <dgm:t>
        <a:bodyPr/>
        <a:lstStyle/>
        <a:p>
          <a:pPr rtl="1"/>
          <a:endParaRPr lang="ar-SA" sz="1800" b="1">
            <a:solidFill>
              <a:schemeClr val="tx1"/>
            </a:solidFill>
          </a:endParaRPr>
        </a:p>
      </dgm:t>
    </dgm:pt>
    <dgm:pt modelId="{4C53DD17-96DF-421F-AD49-0D2D1D673C73}">
      <dgm:prSet phldrT="[نص]" custT="1">
        <dgm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dgm:style>
      </dgm:prSet>
      <dgm:spPr/>
      <dgm:t>
        <a:bodyPr/>
        <a:lstStyle/>
        <a:p>
          <a:pPr rtl="1"/>
          <a:r>
            <a:rPr lang="ar-SA" sz="1800" b="1" dirty="0" smtClean="0">
              <a:solidFill>
                <a:schemeClr val="tx1"/>
              </a:solidFill>
            </a:rPr>
            <a:t>الاستثمار</a:t>
          </a:r>
          <a:endParaRPr lang="ar-SA" sz="1800" b="1" dirty="0">
            <a:solidFill>
              <a:schemeClr val="tx1"/>
            </a:solidFill>
          </a:endParaRPr>
        </a:p>
      </dgm:t>
    </dgm:pt>
    <dgm:pt modelId="{3C010E75-B525-4505-BEA0-9A04BAA964D6}" type="parTrans" cxnId="{B1B383E1-29D4-46CD-AB18-A7C20AC8CF8E}">
      <dgm:prSet/>
      <dgm:spPr/>
      <dgm:t>
        <a:bodyPr/>
        <a:lstStyle/>
        <a:p>
          <a:pPr rtl="1"/>
          <a:endParaRPr lang="ar-SA" sz="1800" b="1">
            <a:solidFill>
              <a:schemeClr val="tx1"/>
            </a:solidFill>
          </a:endParaRPr>
        </a:p>
      </dgm:t>
    </dgm:pt>
    <dgm:pt modelId="{22F4B3DC-78C9-45D2-9142-E3B7E9FEF52E}" type="sibTrans" cxnId="{B1B383E1-29D4-46CD-AB18-A7C20AC8CF8E}">
      <dgm:prSet/>
      <dgm:spPr/>
      <dgm:t>
        <a:bodyPr/>
        <a:lstStyle/>
        <a:p>
          <a:pPr rtl="1"/>
          <a:endParaRPr lang="ar-SA" sz="1800" b="1">
            <a:solidFill>
              <a:schemeClr val="tx1"/>
            </a:solidFill>
          </a:endParaRPr>
        </a:p>
      </dgm:t>
    </dgm:pt>
    <dgm:pt modelId="{6B1BF177-6B80-4910-BC70-852E2BC4B1C7}">
      <dgm:prSet phldrT="[نص]" custT="1"/>
      <dgm:spPr/>
      <dgm:t>
        <a:bodyPr/>
        <a:lstStyle/>
        <a:p>
          <a:pPr rtl="1"/>
          <a:r>
            <a:rPr lang="ar-SA" sz="1800" b="1" dirty="0" smtClean="0">
              <a:solidFill>
                <a:schemeClr val="tx1"/>
              </a:solidFill>
            </a:rPr>
            <a:t>العوامل التشريعية</a:t>
          </a:r>
          <a:endParaRPr lang="ar-SA" sz="1800" b="1" dirty="0">
            <a:solidFill>
              <a:schemeClr val="tx1"/>
            </a:solidFill>
          </a:endParaRPr>
        </a:p>
      </dgm:t>
    </dgm:pt>
    <dgm:pt modelId="{8A3EB967-0A82-4175-92FE-80FF73A9D721}" type="parTrans" cxnId="{3FA52A07-67D8-4F77-8D87-AC06ADFED6CA}">
      <dgm:prSet/>
      <dgm:spPr/>
      <dgm:t>
        <a:bodyPr/>
        <a:lstStyle/>
        <a:p>
          <a:pPr rtl="1"/>
          <a:endParaRPr lang="ar-SA" sz="1800" b="1">
            <a:solidFill>
              <a:schemeClr val="tx1"/>
            </a:solidFill>
          </a:endParaRPr>
        </a:p>
      </dgm:t>
    </dgm:pt>
    <dgm:pt modelId="{14024967-FD61-4EA8-B356-352C85A9C967}" type="sibTrans" cxnId="{3FA52A07-67D8-4F77-8D87-AC06ADFED6CA}">
      <dgm:prSet/>
      <dgm:spPr/>
      <dgm:t>
        <a:bodyPr/>
        <a:lstStyle/>
        <a:p>
          <a:pPr rtl="1"/>
          <a:endParaRPr lang="ar-SA" sz="1800" b="1">
            <a:solidFill>
              <a:schemeClr val="tx1"/>
            </a:solidFill>
          </a:endParaRPr>
        </a:p>
      </dgm:t>
    </dgm:pt>
    <dgm:pt modelId="{CA132BAA-D743-42BC-9CC4-357F1A04A2B0}">
      <dgm:prSet phldrT="[نص]" custT="1">
        <dgm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dgm:style>
      </dgm:prSet>
      <dgm:spPr/>
      <dgm:t>
        <a:bodyPr/>
        <a:lstStyle/>
        <a:p>
          <a:pPr rtl="1"/>
          <a:r>
            <a:rPr lang="ar-SA" sz="1800" b="1" dirty="0" smtClean="0">
              <a:solidFill>
                <a:schemeClr val="tx1"/>
              </a:solidFill>
            </a:rPr>
            <a:t>القانون التجاري</a:t>
          </a:r>
          <a:endParaRPr lang="ar-SA" sz="1800" b="1" dirty="0">
            <a:solidFill>
              <a:schemeClr val="tx1"/>
            </a:solidFill>
          </a:endParaRPr>
        </a:p>
      </dgm:t>
    </dgm:pt>
    <dgm:pt modelId="{5FD4D688-D4F1-4708-B4A0-D196D511D1FF}" type="parTrans" cxnId="{C88327F9-136C-48FD-A44D-7CB0F1C63591}">
      <dgm:prSet/>
      <dgm:spPr/>
      <dgm:t>
        <a:bodyPr/>
        <a:lstStyle/>
        <a:p>
          <a:pPr rtl="1"/>
          <a:endParaRPr lang="ar-SA" sz="1800" b="1">
            <a:solidFill>
              <a:schemeClr val="tx1"/>
            </a:solidFill>
          </a:endParaRPr>
        </a:p>
      </dgm:t>
    </dgm:pt>
    <dgm:pt modelId="{29CC2684-80AD-42E4-B0FB-6D1C1482207E}" type="sibTrans" cxnId="{C88327F9-136C-48FD-A44D-7CB0F1C63591}">
      <dgm:prSet/>
      <dgm:spPr/>
      <dgm:t>
        <a:bodyPr/>
        <a:lstStyle/>
        <a:p>
          <a:pPr rtl="1"/>
          <a:endParaRPr lang="ar-SA" sz="1800" b="1">
            <a:solidFill>
              <a:schemeClr val="tx1"/>
            </a:solidFill>
          </a:endParaRPr>
        </a:p>
      </dgm:t>
    </dgm:pt>
    <dgm:pt modelId="{C4B59059-C361-4346-A65D-E8545D795225}">
      <dgm:prSet custT="1">
        <dgm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dgm:style>
      </dgm:prSet>
      <dgm:spPr/>
      <dgm:t>
        <a:bodyPr/>
        <a:lstStyle/>
        <a:p>
          <a:pPr rtl="1"/>
          <a:r>
            <a:rPr lang="ar-SA" sz="1800" b="1" dirty="0" smtClean="0">
              <a:solidFill>
                <a:schemeClr val="tx1"/>
              </a:solidFill>
            </a:rPr>
            <a:t>الصفات </a:t>
          </a:r>
          <a:r>
            <a:rPr lang="ar-SA" sz="1800" b="1" dirty="0" err="1" smtClean="0">
              <a:solidFill>
                <a:schemeClr val="tx1"/>
              </a:solidFill>
            </a:rPr>
            <a:t>الديمغرافية</a:t>
          </a:r>
          <a:endParaRPr lang="ar-SA" sz="1800" b="1" dirty="0">
            <a:solidFill>
              <a:schemeClr val="tx1"/>
            </a:solidFill>
          </a:endParaRPr>
        </a:p>
      </dgm:t>
    </dgm:pt>
    <dgm:pt modelId="{D59835E3-4B1F-427B-A63B-9257D5F6DF0C}" type="parTrans" cxnId="{3E059666-DFE6-410C-96D5-4399A067102A}">
      <dgm:prSet/>
      <dgm:spPr/>
      <dgm:t>
        <a:bodyPr/>
        <a:lstStyle/>
        <a:p>
          <a:pPr rtl="1"/>
          <a:endParaRPr lang="ar-SA" sz="1800" b="1">
            <a:solidFill>
              <a:schemeClr val="tx1"/>
            </a:solidFill>
          </a:endParaRPr>
        </a:p>
      </dgm:t>
    </dgm:pt>
    <dgm:pt modelId="{5433051B-CB05-4086-AB12-1C56711ADD0B}" type="sibTrans" cxnId="{3E059666-DFE6-410C-96D5-4399A067102A}">
      <dgm:prSet/>
      <dgm:spPr/>
      <dgm:t>
        <a:bodyPr/>
        <a:lstStyle/>
        <a:p>
          <a:pPr rtl="1"/>
          <a:endParaRPr lang="ar-SA" sz="1800" b="1">
            <a:solidFill>
              <a:schemeClr val="tx1"/>
            </a:solidFill>
          </a:endParaRPr>
        </a:p>
      </dgm:t>
    </dgm:pt>
    <dgm:pt modelId="{41D93B19-8289-45E7-8B3A-E2C56F2D9179}">
      <dgm:prSet custT="1">
        <dgm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dgm:style>
      </dgm:prSet>
      <dgm:spPr/>
      <dgm:t>
        <a:bodyPr/>
        <a:lstStyle/>
        <a:p>
          <a:pPr rtl="1"/>
          <a:r>
            <a:rPr lang="ar-SA" sz="1800" b="1" dirty="0" smtClean="0">
              <a:solidFill>
                <a:schemeClr val="tx1"/>
              </a:solidFill>
            </a:rPr>
            <a:t>أنماط الحياة</a:t>
          </a:r>
          <a:endParaRPr lang="ar-SA" sz="1800" b="1" dirty="0">
            <a:solidFill>
              <a:schemeClr val="tx1"/>
            </a:solidFill>
          </a:endParaRPr>
        </a:p>
      </dgm:t>
    </dgm:pt>
    <dgm:pt modelId="{9B46EDDB-2DEC-470F-88D4-CA467F06AA20}" type="parTrans" cxnId="{417D44F6-1784-4512-A333-51B61EC3BAE0}">
      <dgm:prSet/>
      <dgm:spPr/>
      <dgm:t>
        <a:bodyPr/>
        <a:lstStyle/>
        <a:p>
          <a:pPr rtl="1"/>
          <a:endParaRPr lang="ar-SA" sz="1800" b="1">
            <a:solidFill>
              <a:schemeClr val="tx1"/>
            </a:solidFill>
          </a:endParaRPr>
        </a:p>
      </dgm:t>
    </dgm:pt>
    <dgm:pt modelId="{C4D5F262-A934-445D-B18C-91F3224A1351}" type="sibTrans" cxnId="{417D44F6-1784-4512-A333-51B61EC3BAE0}">
      <dgm:prSet/>
      <dgm:spPr/>
      <dgm:t>
        <a:bodyPr/>
        <a:lstStyle/>
        <a:p>
          <a:pPr rtl="1"/>
          <a:endParaRPr lang="ar-SA" sz="1800" b="1">
            <a:solidFill>
              <a:schemeClr val="tx1"/>
            </a:solidFill>
          </a:endParaRPr>
        </a:p>
      </dgm:t>
    </dgm:pt>
    <dgm:pt modelId="{70A405FB-E0BE-4F73-B3EE-3EB82727E3BD}">
      <dgm:prSet custT="1">
        <dgm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dgm:style>
      </dgm:prSet>
      <dgm:spPr/>
      <dgm:t>
        <a:bodyPr/>
        <a:lstStyle/>
        <a:p>
          <a:pPr rtl="1"/>
          <a:r>
            <a:rPr lang="ar-SA" sz="1800" b="1" dirty="0" smtClean="0">
              <a:solidFill>
                <a:schemeClr val="tx1"/>
              </a:solidFill>
            </a:rPr>
            <a:t>الطبقات الاجتماعية</a:t>
          </a:r>
          <a:endParaRPr lang="ar-SA" sz="1800" b="1" dirty="0">
            <a:solidFill>
              <a:schemeClr val="tx1"/>
            </a:solidFill>
          </a:endParaRPr>
        </a:p>
      </dgm:t>
    </dgm:pt>
    <dgm:pt modelId="{E1DF8EA0-E7DA-4ADB-A19D-426254AD929D}" type="parTrans" cxnId="{8B074878-0876-48B9-8D6E-3AF173788DD0}">
      <dgm:prSet/>
      <dgm:spPr/>
      <dgm:t>
        <a:bodyPr/>
        <a:lstStyle/>
        <a:p>
          <a:pPr rtl="1"/>
          <a:endParaRPr lang="ar-SA" sz="1800" b="1">
            <a:solidFill>
              <a:schemeClr val="tx1"/>
            </a:solidFill>
          </a:endParaRPr>
        </a:p>
      </dgm:t>
    </dgm:pt>
    <dgm:pt modelId="{31B6DA98-8CFF-4E3D-A19E-C5E04700D18D}" type="sibTrans" cxnId="{8B074878-0876-48B9-8D6E-3AF173788DD0}">
      <dgm:prSet/>
      <dgm:spPr/>
      <dgm:t>
        <a:bodyPr/>
        <a:lstStyle/>
        <a:p>
          <a:pPr rtl="1"/>
          <a:endParaRPr lang="ar-SA" sz="1800" b="1">
            <a:solidFill>
              <a:schemeClr val="tx1"/>
            </a:solidFill>
          </a:endParaRPr>
        </a:p>
      </dgm:t>
    </dgm:pt>
    <dgm:pt modelId="{D7C16C44-E1BD-4FC1-8941-A3574289A842}">
      <dgm:prSet custT="1">
        <dgm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dgm:style>
      </dgm:prSet>
      <dgm:spPr/>
      <dgm:t>
        <a:bodyPr/>
        <a:lstStyle/>
        <a:p>
          <a:pPr rtl="1"/>
          <a:r>
            <a:rPr lang="ar-SA" sz="1800" b="1" dirty="0" smtClean="0">
              <a:solidFill>
                <a:schemeClr val="tx1"/>
              </a:solidFill>
            </a:rPr>
            <a:t>القيم والعادات</a:t>
          </a:r>
          <a:endParaRPr lang="ar-SA" sz="1800" b="1" dirty="0">
            <a:solidFill>
              <a:schemeClr val="tx1"/>
            </a:solidFill>
          </a:endParaRPr>
        </a:p>
      </dgm:t>
    </dgm:pt>
    <dgm:pt modelId="{F15A0671-2810-46C9-908C-6EDC97EABE08}" type="parTrans" cxnId="{0AE7AAF8-AE0C-49B8-BC02-ACF53ABB5A4F}">
      <dgm:prSet/>
      <dgm:spPr/>
      <dgm:t>
        <a:bodyPr/>
        <a:lstStyle/>
        <a:p>
          <a:pPr rtl="1"/>
          <a:endParaRPr lang="ar-SA" sz="1800" b="1">
            <a:solidFill>
              <a:schemeClr val="tx1"/>
            </a:solidFill>
          </a:endParaRPr>
        </a:p>
      </dgm:t>
    </dgm:pt>
    <dgm:pt modelId="{FDFB012D-2B3D-4475-A3E7-A3D6D530EC09}" type="sibTrans" cxnId="{0AE7AAF8-AE0C-49B8-BC02-ACF53ABB5A4F}">
      <dgm:prSet/>
      <dgm:spPr/>
      <dgm:t>
        <a:bodyPr/>
        <a:lstStyle/>
        <a:p>
          <a:pPr rtl="1"/>
          <a:endParaRPr lang="ar-SA" sz="1800" b="1">
            <a:solidFill>
              <a:schemeClr val="tx1"/>
            </a:solidFill>
          </a:endParaRPr>
        </a:p>
      </dgm:t>
    </dgm:pt>
    <dgm:pt modelId="{0FC53DDD-5393-4569-8043-50BECC2B6E46}">
      <dgm:prSet custT="1">
        <dgm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dgm:style>
      </dgm:prSet>
      <dgm:spPr/>
      <dgm:t>
        <a:bodyPr/>
        <a:lstStyle/>
        <a:p>
          <a:pPr rtl="1"/>
          <a:r>
            <a:rPr lang="ar-SA" sz="1800" b="1" dirty="0" smtClean="0">
              <a:solidFill>
                <a:schemeClr val="tx1"/>
              </a:solidFill>
            </a:rPr>
            <a:t>الجماعات المرجعية</a:t>
          </a:r>
          <a:endParaRPr lang="ar-SA" sz="1800" b="1" dirty="0">
            <a:solidFill>
              <a:schemeClr val="tx1"/>
            </a:solidFill>
          </a:endParaRPr>
        </a:p>
      </dgm:t>
    </dgm:pt>
    <dgm:pt modelId="{01C51C6B-9B10-4983-8A68-1AD858563C57}" type="parTrans" cxnId="{489F700A-BACC-4B3B-AAED-620B1BDB357D}">
      <dgm:prSet/>
      <dgm:spPr/>
      <dgm:t>
        <a:bodyPr/>
        <a:lstStyle/>
        <a:p>
          <a:pPr rtl="1"/>
          <a:endParaRPr lang="ar-SA" sz="1800" b="1">
            <a:solidFill>
              <a:schemeClr val="tx1"/>
            </a:solidFill>
          </a:endParaRPr>
        </a:p>
      </dgm:t>
    </dgm:pt>
    <dgm:pt modelId="{3A611E4F-6920-47EB-8F10-2535DA197C9D}" type="sibTrans" cxnId="{489F700A-BACC-4B3B-AAED-620B1BDB357D}">
      <dgm:prSet/>
      <dgm:spPr/>
      <dgm:t>
        <a:bodyPr/>
        <a:lstStyle/>
        <a:p>
          <a:pPr rtl="1"/>
          <a:endParaRPr lang="ar-SA" sz="1800" b="1">
            <a:solidFill>
              <a:schemeClr val="tx1"/>
            </a:solidFill>
          </a:endParaRPr>
        </a:p>
      </dgm:t>
    </dgm:pt>
    <dgm:pt modelId="{EA232E85-3FBD-4816-9303-CD39B01DCDD4}">
      <dgm:prSet custT="1">
        <dgm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dgm:style>
      </dgm:prSet>
      <dgm:spPr/>
      <dgm:t>
        <a:bodyPr/>
        <a:lstStyle/>
        <a:p>
          <a:pPr rtl="1"/>
          <a:r>
            <a:rPr lang="ar-SA" sz="1800" b="1" dirty="0" smtClean="0">
              <a:solidFill>
                <a:schemeClr val="tx1"/>
              </a:solidFill>
            </a:rPr>
            <a:t>تأثير العائلة</a:t>
          </a:r>
          <a:endParaRPr lang="ar-SA" sz="1800" b="1" dirty="0">
            <a:solidFill>
              <a:schemeClr val="tx1"/>
            </a:solidFill>
          </a:endParaRPr>
        </a:p>
      </dgm:t>
    </dgm:pt>
    <dgm:pt modelId="{098F5030-1E3B-4C59-87BC-DCE8F51FA1AF}" type="parTrans" cxnId="{AB500D97-62A0-4DE9-AA15-43A4AD966BF8}">
      <dgm:prSet/>
      <dgm:spPr/>
      <dgm:t>
        <a:bodyPr/>
        <a:lstStyle/>
        <a:p>
          <a:pPr rtl="1"/>
          <a:endParaRPr lang="ar-SA" sz="1800" b="1">
            <a:solidFill>
              <a:schemeClr val="tx1"/>
            </a:solidFill>
          </a:endParaRPr>
        </a:p>
      </dgm:t>
    </dgm:pt>
    <dgm:pt modelId="{35B7696A-BD59-4C7B-9B4E-E0630A935DC3}" type="sibTrans" cxnId="{AB500D97-62A0-4DE9-AA15-43A4AD966BF8}">
      <dgm:prSet/>
      <dgm:spPr/>
      <dgm:t>
        <a:bodyPr/>
        <a:lstStyle/>
        <a:p>
          <a:pPr rtl="1"/>
          <a:endParaRPr lang="ar-SA" sz="1800" b="1">
            <a:solidFill>
              <a:schemeClr val="tx1"/>
            </a:solidFill>
          </a:endParaRPr>
        </a:p>
      </dgm:t>
    </dgm:pt>
    <dgm:pt modelId="{A5A1D7F3-657C-41E2-BDD7-C73380B080AF}">
      <dgm:prSet custT="1">
        <dgm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dgm:style>
      </dgm:prSet>
      <dgm:spPr/>
      <dgm:t>
        <a:bodyPr/>
        <a:lstStyle/>
        <a:p>
          <a:pPr rtl="1"/>
          <a:r>
            <a:rPr lang="ar-SA" sz="1800" b="1" dirty="0" smtClean="0">
              <a:solidFill>
                <a:schemeClr val="tx1"/>
              </a:solidFill>
            </a:rPr>
            <a:t>الدخل القومي</a:t>
          </a:r>
          <a:endParaRPr lang="ar-SA" sz="1800" b="1" dirty="0">
            <a:solidFill>
              <a:schemeClr val="tx1"/>
            </a:solidFill>
          </a:endParaRPr>
        </a:p>
      </dgm:t>
    </dgm:pt>
    <dgm:pt modelId="{885E9858-3E3D-4E3B-9B4F-8AAA8DAD7968}" type="parTrans" cxnId="{6F314539-74F4-4AE7-8FCC-C9296351A568}">
      <dgm:prSet/>
      <dgm:spPr/>
      <dgm:t>
        <a:bodyPr/>
        <a:lstStyle/>
        <a:p>
          <a:pPr rtl="1"/>
          <a:endParaRPr lang="ar-SA" sz="1800" b="1">
            <a:solidFill>
              <a:schemeClr val="tx1"/>
            </a:solidFill>
          </a:endParaRPr>
        </a:p>
      </dgm:t>
    </dgm:pt>
    <dgm:pt modelId="{625F7CE2-F33D-4560-A4F1-77686878665F}" type="sibTrans" cxnId="{6F314539-74F4-4AE7-8FCC-C9296351A568}">
      <dgm:prSet/>
      <dgm:spPr/>
      <dgm:t>
        <a:bodyPr/>
        <a:lstStyle/>
        <a:p>
          <a:pPr rtl="1"/>
          <a:endParaRPr lang="ar-SA" sz="1800" b="1">
            <a:solidFill>
              <a:schemeClr val="tx1"/>
            </a:solidFill>
          </a:endParaRPr>
        </a:p>
      </dgm:t>
    </dgm:pt>
    <dgm:pt modelId="{CA3E5FD6-2822-4EA4-B609-2B28D0A17CEE}">
      <dgm:prSet custT="1">
        <dgm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dgm:style>
      </dgm:prSet>
      <dgm:spPr/>
      <dgm:t>
        <a:bodyPr/>
        <a:lstStyle/>
        <a:p>
          <a:pPr rtl="1"/>
          <a:r>
            <a:rPr lang="ar-SA" sz="1800" b="1" dirty="0" smtClean="0">
              <a:solidFill>
                <a:schemeClr val="tx1"/>
              </a:solidFill>
            </a:rPr>
            <a:t>الطلب على السلع والخدمات</a:t>
          </a:r>
          <a:endParaRPr lang="ar-SA" sz="1800" b="1" dirty="0">
            <a:solidFill>
              <a:schemeClr val="tx1"/>
            </a:solidFill>
          </a:endParaRPr>
        </a:p>
      </dgm:t>
    </dgm:pt>
    <dgm:pt modelId="{51496D40-014C-42F4-80C9-021AFA35232D}" type="parTrans" cxnId="{F10322E3-02F4-477B-B2CD-E21C25729D11}">
      <dgm:prSet/>
      <dgm:spPr/>
      <dgm:t>
        <a:bodyPr/>
        <a:lstStyle/>
        <a:p>
          <a:pPr rtl="1"/>
          <a:endParaRPr lang="ar-SA" sz="1800" b="1">
            <a:solidFill>
              <a:schemeClr val="tx1"/>
            </a:solidFill>
          </a:endParaRPr>
        </a:p>
      </dgm:t>
    </dgm:pt>
    <dgm:pt modelId="{ABC74D52-BD2E-45F2-AFFD-86E1EE0D097A}" type="sibTrans" cxnId="{F10322E3-02F4-477B-B2CD-E21C25729D11}">
      <dgm:prSet/>
      <dgm:spPr/>
      <dgm:t>
        <a:bodyPr/>
        <a:lstStyle/>
        <a:p>
          <a:pPr rtl="1"/>
          <a:endParaRPr lang="ar-SA" sz="1800" b="1">
            <a:solidFill>
              <a:schemeClr val="tx1"/>
            </a:solidFill>
          </a:endParaRPr>
        </a:p>
      </dgm:t>
    </dgm:pt>
    <dgm:pt modelId="{A554273E-16DD-40EE-AC8A-BA11E271D4CA}">
      <dgm:prSet custT="1">
        <dgm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dgm:style>
      </dgm:prSet>
      <dgm:spPr/>
      <dgm:t>
        <a:bodyPr/>
        <a:lstStyle/>
        <a:p>
          <a:pPr rtl="1"/>
          <a:r>
            <a:rPr lang="ar-SA" sz="1800" b="1" dirty="0" smtClean="0">
              <a:solidFill>
                <a:schemeClr val="tx1"/>
              </a:solidFill>
            </a:rPr>
            <a:t>المنافسة بين منتجات غير متجانسة</a:t>
          </a:r>
          <a:endParaRPr lang="ar-SA" sz="1800" b="1" dirty="0">
            <a:solidFill>
              <a:schemeClr val="tx1"/>
            </a:solidFill>
          </a:endParaRPr>
        </a:p>
      </dgm:t>
    </dgm:pt>
    <dgm:pt modelId="{881AE186-7076-4E99-913E-9554A7BD4C22}" type="parTrans" cxnId="{19012AED-DD48-459B-946E-412D77B793A9}">
      <dgm:prSet/>
      <dgm:spPr/>
      <dgm:t>
        <a:bodyPr/>
        <a:lstStyle/>
        <a:p>
          <a:pPr rtl="1"/>
          <a:endParaRPr lang="ar-SA" sz="1800" b="1">
            <a:solidFill>
              <a:schemeClr val="tx1"/>
            </a:solidFill>
          </a:endParaRPr>
        </a:p>
      </dgm:t>
    </dgm:pt>
    <dgm:pt modelId="{BEDED23E-60DF-423D-89F9-2D414EE3CBFD}" type="sibTrans" cxnId="{19012AED-DD48-459B-946E-412D77B793A9}">
      <dgm:prSet/>
      <dgm:spPr/>
      <dgm:t>
        <a:bodyPr/>
        <a:lstStyle/>
        <a:p>
          <a:pPr rtl="1"/>
          <a:endParaRPr lang="ar-SA" sz="1800" b="1">
            <a:solidFill>
              <a:schemeClr val="tx1"/>
            </a:solidFill>
          </a:endParaRPr>
        </a:p>
      </dgm:t>
    </dgm:pt>
    <dgm:pt modelId="{82FDA51E-8FD8-422F-95CE-521223F64DCE}">
      <dgm:prSet custT="1">
        <dgm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dgm:style>
      </dgm:prSet>
      <dgm:spPr/>
      <dgm:t>
        <a:bodyPr/>
        <a:lstStyle/>
        <a:p>
          <a:pPr rtl="1"/>
          <a:r>
            <a:rPr lang="ar-SA" sz="1800" b="1" dirty="0" smtClean="0">
              <a:solidFill>
                <a:schemeClr val="tx1"/>
              </a:solidFill>
            </a:rPr>
            <a:t>المركز التنافسي للشركة</a:t>
          </a:r>
          <a:endParaRPr lang="ar-SA" sz="1800" b="1" dirty="0">
            <a:solidFill>
              <a:schemeClr val="tx1"/>
            </a:solidFill>
          </a:endParaRPr>
        </a:p>
      </dgm:t>
    </dgm:pt>
    <dgm:pt modelId="{1F0C300A-343D-402F-AAE7-C8B3DC25DD5C}" type="parTrans" cxnId="{B25B92AE-D6D1-4455-9528-678231A3FE8C}">
      <dgm:prSet/>
      <dgm:spPr/>
      <dgm:t>
        <a:bodyPr/>
        <a:lstStyle/>
        <a:p>
          <a:pPr rtl="1"/>
          <a:endParaRPr lang="ar-SA" sz="1800" b="1">
            <a:solidFill>
              <a:schemeClr val="tx1"/>
            </a:solidFill>
          </a:endParaRPr>
        </a:p>
      </dgm:t>
    </dgm:pt>
    <dgm:pt modelId="{301A0FEC-F714-45D4-A1EA-9353C7FC0EE5}" type="sibTrans" cxnId="{B25B92AE-D6D1-4455-9528-678231A3FE8C}">
      <dgm:prSet/>
      <dgm:spPr/>
      <dgm:t>
        <a:bodyPr/>
        <a:lstStyle/>
        <a:p>
          <a:pPr rtl="1"/>
          <a:endParaRPr lang="ar-SA" sz="1800" b="1">
            <a:solidFill>
              <a:schemeClr val="tx1"/>
            </a:solidFill>
          </a:endParaRPr>
        </a:p>
      </dgm:t>
    </dgm:pt>
    <dgm:pt modelId="{B28326B8-ADC2-4612-ADE1-0A30A5CFEFFF}">
      <dgm:prSet custT="1">
        <dgm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dgm:style>
      </dgm:prSet>
      <dgm:spPr/>
      <dgm:t>
        <a:bodyPr/>
        <a:lstStyle/>
        <a:p>
          <a:pPr rtl="1"/>
          <a:r>
            <a:rPr lang="ar-SA" sz="1800" b="1" dirty="0" smtClean="0">
              <a:solidFill>
                <a:schemeClr val="tx1"/>
              </a:solidFill>
            </a:rPr>
            <a:t>حق الأمان، الاختيار، الاستماع للمستهلك</a:t>
          </a:r>
          <a:endParaRPr lang="ar-SA" sz="1800" b="1" dirty="0">
            <a:solidFill>
              <a:schemeClr val="tx1"/>
            </a:solidFill>
          </a:endParaRPr>
        </a:p>
      </dgm:t>
    </dgm:pt>
    <dgm:pt modelId="{B4281827-6B6D-42FE-A5CA-DC73D7CEF8E1}" type="parTrans" cxnId="{A76F9D33-2016-4230-BF92-B4EBFE19B595}">
      <dgm:prSet/>
      <dgm:spPr/>
      <dgm:t>
        <a:bodyPr/>
        <a:lstStyle/>
        <a:p>
          <a:pPr rtl="1"/>
          <a:endParaRPr lang="ar-SA" sz="1800" b="1">
            <a:solidFill>
              <a:schemeClr val="tx1"/>
            </a:solidFill>
          </a:endParaRPr>
        </a:p>
      </dgm:t>
    </dgm:pt>
    <dgm:pt modelId="{FCC24FF0-ABE1-4DF4-907D-90C4700158A5}" type="sibTrans" cxnId="{A76F9D33-2016-4230-BF92-B4EBFE19B595}">
      <dgm:prSet/>
      <dgm:spPr/>
      <dgm:t>
        <a:bodyPr/>
        <a:lstStyle/>
        <a:p>
          <a:pPr rtl="1"/>
          <a:endParaRPr lang="ar-SA" sz="1800" b="1">
            <a:solidFill>
              <a:schemeClr val="tx1"/>
            </a:solidFill>
          </a:endParaRPr>
        </a:p>
      </dgm:t>
    </dgm:pt>
    <dgm:pt modelId="{C749B634-A07C-44BB-A0C2-60ADAF96A628}">
      <dgm:prSet phldrT="[نص]" custT="1">
        <dgm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dgm:style>
      </dgm:prSet>
      <dgm:spPr/>
      <dgm:t>
        <a:bodyPr/>
        <a:lstStyle/>
        <a:p>
          <a:pPr rtl="1"/>
          <a:r>
            <a:rPr lang="ar-SA" sz="1800" b="1" dirty="0" smtClean="0">
              <a:solidFill>
                <a:schemeClr val="tx1"/>
              </a:solidFill>
            </a:rPr>
            <a:t>حماية المستهلك</a:t>
          </a:r>
          <a:endParaRPr lang="ar-SA" sz="1800" b="1" dirty="0">
            <a:solidFill>
              <a:schemeClr val="tx1"/>
            </a:solidFill>
          </a:endParaRPr>
        </a:p>
      </dgm:t>
    </dgm:pt>
    <dgm:pt modelId="{10E74AA1-77AE-479D-A895-708D715C5A94}" type="parTrans" cxnId="{D3F7B12B-786C-4BBD-8113-8D554CC94822}">
      <dgm:prSet/>
      <dgm:spPr/>
      <dgm:t>
        <a:bodyPr/>
        <a:lstStyle/>
        <a:p>
          <a:pPr rtl="1"/>
          <a:endParaRPr lang="ar-SA"/>
        </a:p>
      </dgm:t>
    </dgm:pt>
    <dgm:pt modelId="{ACD5366B-49D1-4B6C-B4DD-8E2440F3BC2C}" type="sibTrans" cxnId="{D3F7B12B-786C-4BBD-8113-8D554CC94822}">
      <dgm:prSet/>
      <dgm:spPr/>
      <dgm:t>
        <a:bodyPr/>
        <a:lstStyle/>
        <a:p>
          <a:pPr rtl="1"/>
          <a:endParaRPr lang="ar-SA"/>
        </a:p>
      </dgm:t>
    </dgm:pt>
    <dgm:pt modelId="{DEB72DD0-E660-4D9B-AEC9-CC8E18DA824C}">
      <dgm:prSet phldrT="[نص]" custT="1">
        <dgm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dgm:style>
      </dgm:prSet>
      <dgm:spPr/>
      <dgm:t>
        <a:bodyPr/>
        <a:lstStyle/>
        <a:p>
          <a:pPr rtl="1"/>
          <a:r>
            <a:rPr lang="ar-SA" sz="1800" b="1" dirty="0" smtClean="0">
              <a:solidFill>
                <a:schemeClr val="tx1"/>
              </a:solidFill>
            </a:rPr>
            <a:t>حماية البيئة</a:t>
          </a:r>
          <a:endParaRPr lang="ar-SA" sz="1800" b="1" dirty="0">
            <a:solidFill>
              <a:schemeClr val="tx1"/>
            </a:solidFill>
          </a:endParaRPr>
        </a:p>
      </dgm:t>
    </dgm:pt>
    <dgm:pt modelId="{FB4EB7AE-398B-44EC-88BE-FDE503A251E9}" type="parTrans" cxnId="{A5E4E1D7-F071-468B-9CE1-9C18E1A72039}">
      <dgm:prSet/>
      <dgm:spPr/>
      <dgm:t>
        <a:bodyPr/>
        <a:lstStyle/>
        <a:p>
          <a:pPr rtl="1"/>
          <a:endParaRPr lang="ar-SA"/>
        </a:p>
      </dgm:t>
    </dgm:pt>
    <dgm:pt modelId="{5881D250-CA2F-4E1F-8EFA-566EF4EF7459}" type="sibTrans" cxnId="{A5E4E1D7-F071-468B-9CE1-9C18E1A72039}">
      <dgm:prSet/>
      <dgm:spPr/>
      <dgm:t>
        <a:bodyPr/>
        <a:lstStyle/>
        <a:p>
          <a:pPr rtl="1"/>
          <a:endParaRPr lang="ar-SA"/>
        </a:p>
      </dgm:t>
    </dgm:pt>
    <dgm:pt modelId="{2044EA33-A2EC-42D3-AD32-6BAEC08B8925}" type="pres">
      <dgm:prSet presAssocID="{804370E9-7B55-4675-9BB9-D9ACABBF613B}" presName="cycleMatrixDiagram" presStyleCnt="0">
        <dgm:presLayoutVars>
          <dgm:chMax val="1"/>
          <dgm:dir/>
          <dgm:animLvl val="lvl"/>
          <dgm:resizeHandles val="exact"/>
        </dgm:presLayoutVars>
      </dgm:prSet>
      <dgm:spPr/>
      <dgm:t>
        <a:bodyPr/>
        <a:lstStyle/>
        <a:p>
          <a:pPr rtl="1"/>
          <a:endParaRPr lang="ar-SA"/>
        </a:p>
      </dgm:t>
    </dgm:pt>
    <dgm:pt modelId="{937C0986-C7A1-4E6D-AC52-F4C384B81795}" type="pres">
      <dgm:prSet presAssocID="{804370E9-7B55-4675-9BB9-D9ACABBF613B}" presName="children" presStyleCnt="0"/>
      <dgm:spPr/>
    </dgm:pt>
    <dgm:pt modelId="{90438F19-1BA2-4849-865C-6A6D74220165}" type="pres">
      <dgm:prSet presAssocID="{804370E9-7B55-4675-9BB9-D9ACABBF613B}" presName="child1group" presStyleCnt="0"/>
      <dgm:spPr/>
    </dgm:pt>
    <dgm:pt modelId="{BB5472FC-7781-48F7-9202-49C48CF8E9AA}" type="pres">
      <dgm:prSet presAssocID="{804370E9-7B55-4675-9BB9-D9ACABBF613B}" presName="child1" presStyleLbl="bgAcc1" presStyleIdx="0" presStyleCnt="4" custScaleX="148497" custScaleY="150394" custLinFactNeighborX="-62967" custLinFactNeighborY="-601"/>
      <dgm:spPr/>
      <dgm:t>
        <a:bodyPr/>
        <a:lstStyle/>
        <a:p>
          <a:pPr rtl="1"/>
          <a:endParaRPr lang="ar-SA"/>
        </a:p>
      </dgm:t>
    </dgm:pt>
    <dgm:pt modelId="{5E2B634A-7775-42F4-9EEF-9AAF98B0DCA4}" type="pres">
      <dgm:prSet presAssocID="{804370E9-7B55-4675-9BB9-D9ACABBF613B}" presName="child1Text" presStyleLbl="bgAcc1" presStyleIdx="0" presStyleCnt="4">
        <dgm:presLayoutVars>
          <dgm:bulletEnabled val="1"/>
        </dgm:presLayoutVars>
      </dgm:prSet>
      <dgm:spPr/>
      <dgm:t>
        <a:bodyPr/>
        <a:lstStyle/>
        <a:p>
          <a:pPr rtl="1"/>
          <a:endParaRPr lang="ar-SA"/>
        </a:p>
      </dgm:t>
    </dgm:pt>
    <dgm:pt modelId="{D1BFC9E9-D214-490D-BEA0-D475AC527032}" type="pres">
      <dgm:prSet presAssocID="{804370E9-7B55-4675-9BB9-D9ACABBF613B}" presName="child2group" presStyleCnt="0"/>
      <dgm:spPr/>
    </dgm:pt>
    <dgm:pt modelId="{873EF04A-F7E6-49F1-8DDF-997A75F91B3E}" type="pres">
      <dgm:prSet presAssocID="{804370E9-7B55-4675-9BB9-D9ACABBF613B}" presName="child2" presStyleLbl="bgAcc1" presStyleIdx="1" presStyleCnt="4" custScaleX="197278" custScaleY="257000"/>
      <dgm:spPr/>
      <dgm:t>
        <a:bodyPr/>
        <a:lstStyle/>
        <a:p>
          <a:pPr rtl="1"/>
          <a:endParaRPr lang="ar-SA"/>
        </a:p>
      </dgm:t>
    </dgm:pt>
    <dgm:pt modelId="{586AB193-C778-4E90-BF49-DA522B50BD5F}" type="pres">
      <dgm:prSet presAssocID="{804370E9-7B55-4675-9BB9-D9ACABBF613B}" presName="child2Text" presStyleLbl="bgAcc1" presStyleIdx="1" presStyleCnt="4">
        <dgm:presLayoutVars>
          <dgm:bulletEnabled val="1"/>
        </dgm:presLayoutVars>
      </dgm:prSet>
      <dgm:spPr/>
      <dgm:t>
        <a:bodyPr/>
        <a:lstStyle/>
        <a:p>
          <a:pPr rtl="1"/>
          <a:endParaRPr lang="ar-SA"/>
        </a:p>
      </dgm:t>
    </dgm:pt>
    <dgm:pt modelId="{B75F51FA-0DEE-48E0-ACE2-AA00114D8F8F}" type="pres">
      <dgm:prSet presAssocID="{804370E9-7B55-4675-9BB9-D9ACABBF613B}" presName="child3group" presStyleCnt="0"/>
      <dgm:spPr/>
    </dgm:pt>
    <dgm:pt modelId="{A8A85091-F0F5-485C-AE07-063EEAC91A28}" type="pres">
      <dgm:prSet presAssocID="{804370E9-7B55-4675-9BB9-D9ACABBF613B}" presName="child3" presStyleLbl="bgAcc1" presStyleIdx="2" presStyleCnt="4" custScaleX="135374" custLinFactNeighborX="15335" custLinFactNeighborY="-19541"/>
      <dgm:spPr/>
      <dgm:t>
        <a:bodyPr/>
        <a:lstStyle/>
        <a:p>
          <a:pPr rtl="1"/>
          <a:endParaRPr lang="ar-SA"/>
        </a:p>
      </dgm:t>
    </dgm:pt>
    <dgm:pt modelId="{CBF0C573-EF44-44ED-8CDC-BA446D59118D}" type="pres">
      <dgm:prSet presAssocID="{804370E9-7B55-4675-9BB9-D9ACABBF613B}" presName="child3Text" presStyleLbl="bgAcc1" presStyleIdx="2" presStyleCnt="4">
        <dgm:presLayoutVars>
          <dgm:bulletEnabled val="1"/>
        </dgm:presLayoutVars>
      </dgm:prSet>
      <dgm:spPr/>
      <dgm:t>
        <a:bodyPr/>
        <a:lstStyle/>
        <a:p>
          <a:pPr rtl="1"/>
          <a:endParaRPr lang="ar-SA"/>
        </a:p>
      </dgm:t>
    </dgm:pt>
    <dgm:pt modelId="{7FB9ED24-8F6D-406C-B0A8-6D37AAFD81D4}" type="pres">
      <dgm:prSet presAssocID="{804370E9-7B55-4675-9BB9-D9ACABBF613B}" presName="child4group" presStyleCnt="0"/>
      <dgm:spPr/>
    </dgm:pt>
    <dgm:pt modelId="{1DCA48C7-4604-493F-83AB-BAFAA19CBCED}" type="pres">
      <dgm:prSet presAssocID="{804370E9-7B55-4675-9BB9-D9ACABBF613B}" presName="child4" presStyleLbl="bgAcc1" presStyleIdx="3" presStyleCnt="4" custScaleX="187280" custLinFactNeighborX="-20380" custLinFactNeighborY="-35317"/>
      <dgm:spPr/>
      <dgm:t>
        <a:bodyPr/>
        <a:lstStyle/>
        <a:p>
          <a:pPr rtl="1"/>
          <a:endParaRPr lang="ar-SA"/>
        </a:p>
      </dgm:t>
    </dgm:pt>
    <dgm:pt modelId="{635778D1-30D0-4780-854D-156D35AC4729}" type="pres">
      <dgm:prSet presAssocID="{804370E9-7B55-4675-9BB9-D9ACABBF613B}" presName="child4Text" presStyleLbl="bgAcc1" presStyleIdx="3" presStyleCnt="4">
        <dgm:presLayoutVars>
          <dgm:bulletEnabled val="1"/>
        </dgm:presLayoutVars>
      </dgm:prSet>
      <dgm:spPr/>
      <dgm:t>
        <a:bodyPr/>
        <a:lstStyle/>
        <a:p>
          <a:pPr rtl="1"/>
          <a:endParaRPr lang="ar-SA"/>
        </a:p>
      </dgm:t>
    </dgm:pt>
    <dgm:pt modelId="{2CEE7566-4E1E-4577-8A6F-5ADD3CABF0F8}" type="pres">
      <dgm:prSet presAssocID="{804370E9-7B55-4675-9BB9-D9ACABBF613B}" presName="childPlaceholder" presStyleCnt="0"/>
      <dgm:spPr/>
    </dgm:pt>
    <dgm:pt modelId="{265168DF-4B59-452C-B668-A8CB9F4959C0}" type="pres">
      <dgm:prSet presAssocID="{804370E9-7B55-4675-9BB9-D9ACABBF613B}" presName="circle" presStyleCnt="0"/>
      <dgm:spPr/>
    </dgm:pt>
    <dgm:pt modelId="{D14E9839-640A-495F-90ED-17E1900DFE68}" type="pres">
      <dgm:prSet presAssocID="{804370E9-7B55-4675-9BB9-D9ACABBF613B}" presName="quadrant1" presStyleLbl="node1" presStyleIdx="0" presStyleCnt="4">
        <dgm:presLayoutVars>
          <dgm:chMax val="1"/>
          <dgm:bulletEnabled val="1"/>
        </dgm:presLayoutVars>
      </dgm:prSet>
      <dgm:spPr/>
      <dgm:t>
        <a:bodyPr/>
        <a:lstStyle/>
        <a:p>
          <a:pPr rtl="1"/>
          <a:endParaRPr lang="ar-SA"/>
        </a:p>
      </dgm:t>
    </dgm:pt>
    <dgm:pt modelId="{443B5C21-E68D-4D40-BA12-E7A3E877BD5F}" type="pres">
      <dgm:prSet presAssocID="{804370E9-7B55-4675-9BB9-D9ACABBF613B}" presName="quadrant2" presStyleLbl="node1" presStyleIdx="1" presStyleCnt="4">
        <dgm:presLayoutVars>
          <dgm:chMax val="1"/>
          <dgm:bulletEnabled val="1"/>
        </dgm:presLayoutVars>
      </dgm:prSet>
      <dgm:spPr/>
      <dgm:t>
        <a:bodyPr/>
        <a:lstStyle/>
        <a:p>
          <a:pPr rtl="1"/>
          <a:endParaRPr lang="ar-SA"/>
        </a:p>
      </dgm:t>
    </dgm:pt>
    <dgm:pt modelId="{53458E97-E025-45A3-989B-B949EA5B9F11}" type="pres">
      <dgm:prSet presAssocID="{804370E9-7B55-4675-9BB9-D9ACABBF613B}" presName="quadrant3" presStyleLbl="node1" presStyleIdx="2" presStyleCnt="4">
        <dgm:presLayoutVars>
          <dgm:chMax val="1"/>
          <dgm:bulletEnabled val="1"/>
        </dgm:presLayoutVars>
      </dgm:prSet>
      <dgm:spPr/>
      <dgm:t>
        <a:bodyPr/>
        <a:lstStyle/>
        <a:p>
          <a:pPr rtl="1"/>
          <a:endParaRPr lang="ar-SA"/>
        </a:p>
      </dgm:t>
    </dgm:pt>
    <dgm:pt modelId="{5A5BFBF7-50A9-48F2-ABDA-88CB88F49703}" type="pres">
      <dgm:prSet presAssocID="{804370E9-7B55-4675-9BB9-D9ACABBF613B}" presName="quadrant4" presStyleLbl="node1" presStyleIdx="3" presStyleCnt="4">
        <dgm:presLayoutVars>
          <dgm:chMax val="1"/>
          <dgm:bulletEnabled val="1"/>
        </dgm:presLayoutVars>
      </dgm:prSet>
      <dgm:spPr/>
      <dgm:t>
        <a:bodyPr/>
        <a:lstStyle/>
        <a:p>
          <a:pPr rtl="1"/>
          <a:endParaRPr lang="ar-SA"/>
        </a:p>
      </dgm:t>
    </dgm:pt>
    <dgm:pt modelId="{6215BBC5-427B-48CA-8D30-226D1657A431}" type="pres">
      <dgm:prSet presAssocID="{804370E9-7B55-4675-9BB9-D9ACABBF613B}" presName="quadrantPlaceholder" presStyleCnt="0"/>
      <dgm:spPr/>
    </dgm:pt>
    <dgm:pt modelId="{0555B423-1362-4949-9191-1305199A2CB5}" type="pres">
      <dgm:prSet presAssocID="{804370E9-7B55-4675-9BB9-D9ACABBF613B}" presName="center1" presStyleLbl="fgShp" presStyleIdx="0" presStyleCnt="2"/>
      <dgm:spPr/>
    </dgm:pt>
    <dgm:pt modelId="{ECC6478D-031E-4EF4-B009-E1AFBBE02FD9}" type="pres">
      <dgm:prSet presAssocID="{804370E9-7B55-4675-9BB9-D9ACABBF613B}" presName="center2" presStyleLbl="fgShp" presStyleIdx="1" presStyleCnt="2"/>
      <dgm:spPr/>
    </dgm:pt>
  </dgm:ptLst>
  <dgm:cxnLst>
    <dgm:cxn modelId="{ED27C6AC-233A-436A-B291-5249A9739D94}" type="presOf" srcId="{D7C16C44-E1BD-4FC1-8941-A3574289A842}" destId="{873EF04A-F7E6-49F1-8DDF-997A75F91B3E}" srcOrd="0" destOrd="4" presId="urn:microsoft.com/office/officeart/2005/8/layout/cycle4"/>
    <dgm:cxn modelId="{3FA52A07-67D8-4F77-8D87-AC06ADFED6CA}" srcId="{804370E9-7B55-4675-9BB9-D9ACABBF613B}" destId="{6B1BF177-6B80-4910-BC70-852E2BC4B1C7}" srcOrd="3" destOrd="0" parTransId="{8A3EB967-0A82-4175-92FE-80FF73A9D721}" sibTransId="{14024967-FD61-4EA8-B356-352C85A9C967}"/>
    <dgm:cxn modelId="{A76F9D33-2016-4230-BF92-B4EBFE19B595}" srcId="{A885AFDE-CA58-4EAD-82A5-3D5724C9E9B7}" destId="{B28326B8-ADC2-4612-ADE1-0A30A5CFEFFF}" srcOrd="3" destOrd="0" parTransId="{B4281827-6B6D-42FE-A5CA-DC73D7CEF8E1}" sibTransId="{FCC24FF0-ABE1-4DF4-907D-90C4700158A5}"/>
    <dgm:cxn modelId="{F10322E3-02F4-477B-B2CD-E21C25729D11}" srcId="{F57D56CA-0B59-45A5-81AE-C24E329F086E}" destId="{CA3E5FD6-2822-4EA4-B609-2B28D0A17CEE}" srcOrd="2" destOrd="0" parTransId="{51496D40-014C-42F4-80C9-021AFA35232D}" sibTransId="{ABC74D52-BD2E-45F2-AFFD-86E1EE0D097A}"/>
    <dgm:cxn modelId="{3A3DEC91-D8F2-439F-9BC7-2F620F275A8A}" type="presOf" srcId="{EA232E85-3FBD-4816-9303-CD39B01DCDD4}" destId="{873EF04A-F7E6-49F1-8DDF-997A75F91B3E}" srcOrd="0" destOrd="6" presId="urn:microsoft.com/office/officeart/2005/8/layout/cycle4"/>
    <dgm:cxn modelId="{03064C48-00A0-4EBF-9835-8788E66B6419}" type="presOf" srcId="{C4B59059-C361-4346-A65D-E8545D795225}" destId="{586AB193-C778-4E90-BF49-DA522B50BD5F}" srcOrd="1" destOrd="1" presId="urn:microsoft.com/office/officeart/2005/8/layout/cycle4"/>
    <dgm:cxn modelId="{DE0657A4-0AA4-4F9D-AE96-89A4ADD7B158}" type="presOf" srcId="{82FDA51E-8FD8-422F-95CE-521223F64DCE}" destId="{5E2B634A-7775-42F4-9EEF-9AAF98B0DCA4}" srcOrd="1" destOrd="2" presId="urn:microsoft.com/office/officeart/2005/8/layout/cycle4"/>
    <dgm:cxn modelId="{6AA24B2D-8E41-43F7-8854-44C3EDEEA7A8}" type="presOf" srcId="{A5A1D7F3-657C-41E2-BDD7-C73380B080AF}" destId="{CBF0C573-EF44-44ED-8CDC-BA446D59118D}" srcOrd="1" destOrd="1" presId="urn:microsoft.com/office/officeart/2005/8/layout/cycle4"/>
    <dgm:cxn modelId="{8A0534AF-FB10-4A50-B1F1-ED0ACD81A0AB}" type="presOf" srcId="{8189CDE3-AD36-4EF0-BA77-CB4B7FA17168}" destId="{873EF04A-F7E6-49F1-8DDF-997A75F91B3E}" srcOrd="0" destOrd="0" presId="urn:microsoft.com/office/officeart/2005/8/layout/cycle4"/>
    <dgm:cxn modelId="{342E8EED-6346-42D6-91BE-9CE2E358339D}" srcId="{804370E9-7B55-4675-9BB9-D9ACABBF613B}" destId="{A885AFDE-CA58-4EAD-82A5-3D5724C9E9B7}" srcOrd="0" destOrd="0" parTransId="{27A507CD-0969-4358-9930-F097F2176BBC}" sibTransId="{519E5FDA-B0C6-4D73-BDCC-2F723B59770B}"/>
    <dgm:cxn modelId="{417D44F6-1784-4512-A333-51B61EC3BAE0}" srcId="{134D5971-97E9-4EEE-A7B9-6C74DBB094A5}" destId="{41D93B19-8289-45E7-8B3A-E2C56F2D9179}" srcOrd="2" destOrd="0" parTransId="{9B46EDDB-2DEC-470F-88D4-CA467F06AA20}" sibTransId="{C4D5F262-A934-445D-B18C-91F3224A1351}"/>
    <dgm:cxn modelId="{54FB031C-1B10-4BA6-945A-8BB87FAA8173}" type="presOf" srcId="{134D5971-97E9-4EEE-A7B9-6C74DBB094A5}" destId="{443B5C21-E68D-4D40-BA12-E7A3E877BD5F}" srcOrd="0" destOrd="0" presId="urn:microsoft.com/office/officeart/2005/8/layout/cycle4"/>
    <dgm:cxn modelId="{8B074878-0876-48B9-8D6E-3AF173788DD0}" srcId="{134D5971-97E9-4EEE-A7B9-6C74DBB094A5}" destId="{70A405FB-E0BE-4F73-B3EE-3EB82727E3BD}" srcOrd="3" destOrd="0" parTransId="{E1DF8EA0-E7DA-4ADB-A19D-426254AD929D}" sibTransId="{31B6DA98-8CFF-4E3D-A19E-C5E04700D18D}"/>
    <dgm:cxn modelId="{AFD72C5B-74F6-45A5-A7BC-4B2FB4AC0CFF}" type="presOf" srcId="{4C53DD17-96DF-421F-AD49-0D2D1D673C73}" destId="{CBF0C573-EF44-44ED-8CDC-BA446D59118D}" srcOrd="1" destOrd="0" presId="urn:microsoft.com/office/officeart/2005/8/layout/cycle4"/>
    <dgm:cxn modelId="{32DD4268-D9BE-45A2-86E7-655FF113B7AF}" type="presOf" srcId="{CA3E5FD6-2822-4EA4-B609-2B28D0A17CEE}" destId="{CBF0C573-EF44-44ED-8CDC-BA446D59118D}" srcOrd="1" destOrd="2" presId="urn:microsoft.com/office/officeart/2005/8/layout/cycle4"/>
    <dgm:cxn modelId="{EBB999D4-96D8-484A-BE13-7D339B630E89}" srcId="{A885AFDE-CA58-4EAD-82A5-3D5724C9E9B7}" destId="{DC842020-F848-4455-9452-A4562EFE0143}" srcOrd="0" destOrd="0" parTransId="{55FB5D10-C821-4056-BCC4-A24CE5066996}" sibTransId="{DD3D45C8-AED2-4466-8F1F-E9D67AC0C54D}"/>
    <dgm:cxn modelId="{3E059666-DFE6-410C-96D5-4399A067102A}" srcId="{134D5971-97E9-4EEE-A7B9-6C74DBB094A5}" destId="{C4B59059-C361-4346-A65D-E8545D795225}" srcOrd="1" destOrd="0" parTransId="{D59835E3-4B1F-427B-A63B-9257D5F6DF0C}" sibTransId="{5433051B-CB05-4086-AB12-1C56711ADD0B}"/>
    <dgm:cxn modelId="{401E1485-C65D-4961-91B9-007DB187601A}" type="presOf" srcId="{CA3E5FD6-2822-4EA4-B609-2B28D0A17CEE}" destId="{A8A85091-F0F5-485C-AE07-063EEAC91A28}" srcOrd="0" destOrd="2" presId="urn:microsoft.com/office/officeart/2005/8/layout/cycle4"/>
    <dgm:cxn modelId="{19012AED-DD48-459B-946E-412D77B793A9}" srcId="{A885AFDE-CA58-4EAD-82A5-3D5724C9E9B7}" destId="{A554273E-16DD-40EE-AC8A-BA11E271D4CA}" srcOrd="1" destOrd="0" parTransId="{881AE186-7076-4E99-913E-9554A7BD4C22}" sibTransId="{BEDED23E-60DF-423D-89F9-2D414EE3CBFD}"/>
    <dgm:cxn modelId="{59CF8A97-9BE9-4CD3-921D-2F8CBB0520E6}" type="presOf" srcId="{A554273E-16DD-40EE-AC8A-BA11E271D4CA}" destId="{5E2B634A-7775-42F4-9EEF-9AAF98B0DCA4}" srcOrd="1" destOrd="1" presId="urn:microsoft.com/office/officeart/2005/8/layout/cycle4"/>
    <dgm:cxn modelId="{0BDD9036-F031-4943-94CD-C4CDB6A6EA38}" type="presOf" srcId="{C749B634-A07C-44BB-A0C2-60ADAF96A628}" destId="{1DCA48C7-4604-493F-83AB-BAFAA19CBCED}" srcOrd="0" destOrd="1" presId="urn:microsoft.com/office/officeart/2005/8/layout/cycle4"/>
    <dgm:cxn modelId="{AB500D97-62A0-4DE9-AA15-43A4AD966BF8}" srcId="{134D5971-97E9-4EEE-A7B9-6C74DBB094A5}" destId="{EA232E85-3FBD-4816-9303-CD39B01DCDD4}" srcOrd="6" destOrd="0" parTransId="{098F5030-1E3B-4C59-87BC-DCE8F51FA1AF}" sibTransId="{35B7696A-BD59-4C7B-9B4E-E0630A935DC3}"/>
    <dgm:cxn modelId="{BD0B861A-8201-46F8-985C-D1B55F83CE50}" type="presOf" srcId="{CA132BAA-D743-42BC-9CC4-357F1A04A2B0}" destId="{635778D1-30D0-4780-854D-156D35AC4729}" srcOrd="1" destOrd="0" presId="urn:microsoft.com/office/officeart/2005/8/layout/cycle4"/>
    <dgm:cxn modelId="{E686280D-78A8-433F-A48B-C084B8526486}" type="presOf" srcId="{82FDA51E-8FD8-422F-95CE-521223F64DCE}" destId="{BB5472FC-7781-48F7-9202-49C48CF8E9AA}" srcOrd="0" destOrd="2" presId="urn:microsoft.com/office/officeart/2005/8/layout/cycle4"/>
    <dgm:cxn modelId="{D3F7B12B-786C-4BBD-8113-8D554CC94822}" srcId="{6B1BF177-6B80-4910-BC70-852E2BC4B1C7}" destId="{C749B634-A07C-44BB-A0C2-60ADAF96A628}" srcOrd="1" destOrd="0" parTransId="{10E74AA1-77AE-479D-A895-708D715C5A94}" sibTransId="{ACD5366B-49D1-4B6C-B4DD-8E2440F3BC2C}"/>
    <dgm:cxn modelId="{47CCA820-2A6F-4140-8F39-7E1E36BDFAA9}" type="presOf" srcId="{EA232E85-3FBD-4816-9303-CD39B01DCDD4}" destId="{586AB193-C778-4E90-BF49-DA522B50BD5F}" srcOrd="1" destOrd="6" presId="urn:microsoft.com/office/officeart/2005/8/layout/cycle4"/>
    <dgm:cxn modelId="{8B2364F3-3892-4A3E-897F-373B2C5A2A7D}" type="presOf" srcId="{8189CDE3-AD36-4EF0-BA77-CB4B7FA17168}" destId="{586AB193-C778-4E90-BF49-DA522B50BD5F}" srcOrd="1" destOrd="0" presId="urn:microsoft.com/office/officeart/2005/8/layout/cycle4"/>
    <dgm:cxn modelId="{A5E4E1D7-F071-468B-9CE1-9C18E1A72039}" srcId="{6B1BF177-6B80-4910-BC70-852E2BC4B1C7}" destId="{DEB72DD0-E660-4D9B-AEC9-CC8E18DA824C}" srcOrd="2" destOrd="0" parTransId="{FB4EB7AE-398B-44EC-88BE-FDE503A251E9}" sibTransId="{5881D250-CA2F-4E1F-8EFA-566EF4EF7459}"/>
    <dgm:cxn modelId="{511A9E52-F25E-4C79-8E89-F337622F12F7}" type="presOf" srcId="{DC842020-F848-4455-9452-A4562EFE0143}" destId="{BB5472FC-7781-48F7-9202-49C48CF8E9AA}" srcOrd="0" destOrd="0" presId="urn:microsoft.com/office/officeart/2005/8/layout/cycle4"/>
    <dgm:cxn modelId="{6359594A-E19C-4AE7-A37C-0A9F842BFEC2}" type="presOf" srcId="{B28326B8-ADC2-4612-ADE1-0A30A5CFEFFF}" destId="{BB5472FC-7781-48F7-9202-49C48CF8E9AA}" srcOrd="0" destOrd="3" presId="urn:microsoft.com/office/officeart/2005/8/layout/cycle4"/>
    <dgm:cxn modelId="{448ED438-0341-406C-B706-EA530461155C}" type="presOf" srcId="{70A405FB-E0BE-4F73-B3EE-3EB82727E3BD}" destId="{873EF04A-F7E6-49F1-8DDF-997A75F91B3E}" srcOrd="0" destOrd="3" presId="urn:microsoft.com/office/officeart/2005/8/layout/cycle4"/>
    <dgm:cxn modelId="{6F314539-74F4-4AE7-8FCC-C9296351A568}" srcId="{F57D56CA-0B59-45A5-81AE-C24E329F086E}" destId="{A5A1D7F3-657C-41E2-BDD7-C73380B080AF}" srcOrd="1" destOrd="0" parTransId="{885E9858-3E3D-4E3B-9B4F-8AAA8DAD7968}" sibTransId="{625F7CE2-F33D-4560-A4F1-77686878665F}"/>
    <dgm:cxn modelId="{B3628BF1-018F-49A4-A377-8313F3CA5457}" type="presOf" srcId="{B28326B8-ADC2-4612-ADE1-0A30A5CFEFFF}" destId="{5E2B634A-7775-42F4-9EEF-9AAF98B0DCA4}" srcOrd="1" destOrd="3" presId="urn:microsoft.com/office/officeart/2005/8/layout/cycle4"/>
    <dgm:cxn modelId="{2161FE57-D791-4782-B385-FF91AD072360}" type="presOf" srcId="{0FC53DDD-5393-4569-8043-50BECC2B6E46}" destId="{873EF04A-F7E6-49F1-8DDF-997A75F91B3E}" srcOrd="0" destOrd="5" presId="urn:microsoft.com/office/officeart/2005/8/layout/cycle4"/>
    <dgm:cxn modelId="{117B0880-EEE8-4602-9F6A-2BFC9F7307B3}" type="presOf" srcId="{C749B634-A07C-44BB-A0C2-60ADAF96A628}" destId="{635778D1-30D0-4780-854D-156D35AC4729}" srcOrd="1" destOrd="1" presId="urn:microsoft.com/office/officeart/2005/8/layout/cycle4"/>
    <dgm:cxn modelId="{B25B92AE-D6D1-4455-9528-678231A3FE8C}" srcId="{A885AFDE-CA58-4EAD-82A5-3D5724C9E9B7}" destId="{82FDA51E-8FD8-422F-95CE-521223F64DCE}" srcOrd="2" destOrd="0" parTransId="{1F0C300A-343D-402F-AAE7-C8B3DC25DD5C}" sibTransId="{301A0FEC-F714-45D4-A1EA-9353C7FC0EE5}"/>
    <dgm:cxn modelId="{7DDFAEE5-77A6-47EC-85E4-EBF3A2F610A8}" type="presOf" srcId="{CA132BAA-D743-42BC-9CC4-357F1A04A2B0}" destId="{1DCA48C7-4604-493F-83AB-BAFAA19CBCED}" srcOrd="0" destOrd="0" presId="urn:microsoft.com/office/officeart/2005/8/layout/cycle4"/>
    <dgm:cxn modelId="{CD0891CB-08AE-4D64-B6B1-C958BB8E6055}" type="presOf" srcId="{F57D56CA-0B59-45A5-81AE-C24E329F086E}" destId="{53458E97-E025-45A3-989B-B949EA5B9F11}" srcOrd="0" destOrd="0" presId="urn:microsoft.com/office/officeart/2005/8/layout/cycle4"/>
    <dgm:cxn modelId="{C88327F9-136C-48FD-A44D-7CB0F1C63591}" srcId="{6B1BF177-6B80-4910-BC70-852E2BC4B1C7}" destId="{CA132BAA-D743-42BC-9CC4-357F1A04A2B0}" srcOrd="0" destOrd="0" parTransId="{5FD4D688-D4F1-4708-B4A0-D196D511D1FF}" sibTransId="{29CC2684-80AD-42E4-B0FB-6D1C1482207E}"/>
    <dgm:cxn modelId="{4F205FD2-806A-4DA2-B547-9CBD82D1DA29}" type="presOf" srcId="{70A405FB-E0BE-4F73-B3EE-3EB82727E3BD}" destId="{586AB193-C778-4E90-BF49-DA522B50BD5F}" srcOrd="1" destOrd="3" presId="urn:microsoft.com/office/officeart/2005/8/layout/cycle4"/>
    <dgm:cxn modelId="{AD2FF712-74EE-4142-AD16-05F9FCEC8D4A}" type="presOf" srcId="{DEB72DD0-E660-4D9B-AEC9-CC8E18DA824C}" destId="{1DCA48C7-4604-493F-83AB-BAFAA19CBCED}" srcOrd="0" destOrd="2" presId="urn:microsoft.com/office/officeart/2005/8/layout/cycle4"/>
    <dgm:cxn modelId="{EC32AB4D-33FE-455D-ACB5-BF2E6A2C14A2}" srcId="{804370E9-7B55-4675-9BB9-D9ACABBF613B}" destId="{F57D56CA-0B59-45A5-81AE-C24E329F086E}" srcOrd="2" destOrd="0" parTransId="{9DA73018-11DA-4801-B553-03E74BF657F3}" sibTransId="{8B98A72E-2121-4EB2-83FA-06979B9B06A2}"/>
    <dgm:cxn modelId="{88AEE30C-6145-43DC-9A1F-907378CBB8EC}" type="presOf" srcId="{A5A1D7F3-657C-41E2-BDD7-C73380B080AF}" destId="{A8A85091-F0F5-485C-AE07-063EEAC91A28}" srcOrd="0" destOrd="1" presId="urn:microsoft.com/office/officeart/2005/8/layout/cycle4"/>
    <dgm:cxn modelId="{A5B68C35-4C4E-490B-9EFC-C8AD1430B6E7}" type="presOf" srcId="{D7C16C44-E1BD-4FC1-8941-A3574289A842}" destId="{586AB193-C778-4E90-BF49-DA522B50BD5F}" srcOrd="1" destOrd="4" presId="urn:microsoft.com/office/officeart/2005/8/layout/cycle4"/>
    <dgm:cxn modelId="{3288005C-988D-4DD6-A89C-0543B0887245}" srcId="{804370E9-7B55-4675-9BB9-D9ACABBF613B}" destId="{134D5971-97E9-4EEE-A7B9-6C74DBB094A5}" srcOrd="1" destOrd="0" parTransId="{3803EE1D-2016-4D53-90BF-4120EC61DF2D}" sibTransId="{ED34228A-1994-4BA0-9261-45247374CA7F}"/>
    <dgm:cxn modelId="{B1B4F624-D3D6-45DA-8D44-55666CD1C1A4}" type="presOf" srcId="{C4B59059-C361-4346-A65D-E8545D795225}" destId="{873EF04A-F7E6-49F1-8DDF-997A75F91B3E}" srcOrd="0" destOrd="1" presId="urn:microsoft.com/office/officeart/2005/8/layout/cycle4"/>
    <dgm:cxn modelId="{36A6507D-12D7-465E-A271-F135AAD091D7}" srcId="{134D5971-97E9-4EEE-A7B9-6C74DBB094A5}" destId="{8189CDE3-AD36-4EF0-BA77-CB4B7FA17168}" srcOrd="0" destOrd="0" parTransId="{B55364C6-BADF-4BE1-950E-ECA196F30172}" sibTransId="{7F6979B5-AC4B-4A20-9A44-884B53ED0C29}"/>
    <dgm:cxn modelId="{E51AF448-26A3-4C9E-9385-48529C8CAF61}" type="presOf" srcId="{DEB72DD0-E660-4D9B-AEC9-CC8E18DA824C}" destId="{635778D1-30D0-4780-854D-156D35AC4729}" srcOrd="1" destOrd="2" presId="urn:microsoft.com/office/officeart/2005/8/layout/cycle4"/>
    <dgm:cxn modelId="{9563C74E-082D-45BE-91D4-3BE6B05B44C3}" type="presOf" srcId="{41D93B19-8289-45E7-8B3A-E2C56F2D9179}" destId="{586AB193-C778-4E90-BF49-DA522B50BD5F}" srcOrd="1" destOrd="2" presId="urn:microsoft.com/office/officeart/2005/8/layout/cycle4"/>
    <dgm:cxn modelId="{0AE7AAF8-AE0C-49B8-BC02-ACF53ABB5A4F}" srcId="{134D5971-97E9-4EEE-A7B9-6C74DBB094A5}" destId="{D7C16C44-E1BD-4FC1-8941-A3574289A842}" srcOrd="4" destOrd="0" parTransId="{F15A0671-2810-46C9-908C-6EDC97EABE08}" sibTransId="{FDFB012D-2B3D-4475-A3E7-A3D6D530EC09}"/>
    <dgm:cxn modelId="{DC7404DD-51E4-46B4-BD7D-114F50D9B90A}" type="presOf" srcId="{41D93B19-8289-45E7-8B3A-E2C56F2D9179}" destId="{873EF04A-F7E6-49F1-8DDF-997A75F91B3E}" srcOrd="0" destOrd="2" presId="urn:microsoft.com/office/officeart/2005/8/layout/cycle4"/>
    <dgm:cxn modelId="{E20FF398-459D-40D8-ABDD-198B14FD9316}" type="presOf" srcId="{A554273E-16DD-40EE-AC8A-BA11E271D4CA}" destId="{BB5472FC-7781-48F7-9202-49C48CF8E9AA}" srcOrd="0" destOrd="1" presId="urn:microsoft.com/office/officeart/2005/8/layout/cycle4"/>
    <dgm:cxn modelId="{48BDDAC9-517A-4F47-8A9B-FC0EDFF5FBA2}" type="presOf" srcId="{0FC53DDD-5393-4569-8043-50BECC2B6E46}" destId="{586AB193-C778-4E90-BF49-DA522B50BD5F}" srcOrd="1" destOrd="5" presId="urn:microsoft.com/office/officeart/2005/8/layout/cycle4"/>
    <dgm:cxn modelId="{489F700A-BACC-4B3B-AAED-620B1BDB357D}" srcId="{134D5971-97E9-4EEE-A7B9-6C74DBB094A5}" destId="{0FC53DDD-5393-4569-8043-50BECC2B6E46}" srcOrd="5" destOrd="0" parTransId="{01C51C6B-9B10-4983-8A68-1AD858563C57}" sibTransId="{3A611E4F-6920-47EB-8F10-2535DA197C9D}"/>
    <dgm:cxn modelId="{6425BFCD-3B02-4ED2-B95B-EA8017C28F87}" type="presOf" srcId="{4C53DD17-96DF-421F-AD49-0D2D1D673C73}" destId="{A8A85091-F0F5-485C-AE07-063EEAC91A28}" srcOrd="0" destOrd="0" presId="urn:microsoft.com/office/officeart/2005/8/layout/cycle4"/>
    <dgm:cxn modelId="{D24EEB0D-C4B6-496A-BFBE-DC5F26A0BA5E}" type="presOf" srcId="{DC842020-F848-4455-9452-A4562EFE0143}" destId="{5E2B634A-7775-42F4-9EEF-9AAF98B0DCA4}" srcOrd="1" destOrd="0" presId="urn:microsoft.com/office/officeart/2005/8/layout/cycle4"/>
    <dgm:cxn modelId="{1A57B886-FC93-4BC8-868B-6822C440D6EF}" type="presOf" srcId="{A885AFDE-CA58-4EAD-82A5-3D5724C9E9B7}" destId="{D14E9839-640A-495F-90ED-17E1900DFE68}" srcOrd="0" destOrd="0" presId="urn:microsoft.com/office/officeart/2005/8/layout/cycle4"/>
    <dgm:cxn modelId="{9B5D06EB-A5E4-425C-99F1-2A092C3CAF87}" type="presOf" srcId="{804370E9-7B55-4675-9BB9-D9ACABBF613B}" destId="{2044EA33-A2EC-42D3-AD32-6BAEC08B8925}" srcOrd="0" destOrd="0" presId="urn:microsoft.com/office/officeart/2005/8/layout/cycle4"/>
    <dgm:cxn modelId="{B1B383E1-29D4-46CD-AB18-A7C20AC8CF8E}" srcId="{F57D56CA-0B59-45A5-81AE-C24E329F086E}" destId="{4C53DD17-96DF-421F-AD49-0D2D1D673C73}" srcOrd="0" destOrd="0" parTransId="{3C010E75-B525-4505-BEA0-9A04BAA964D6}" sibTransId="{22F4B3DC-78C9-45D2-9142-E3B7E9FEF52E}"/>
    <dgm:cxn modelId="{05FBE2C9-0C87-42AA-AC97-F47F72BE64CE}" type="presOf" srcId="{6B1BF177-6B80-4910-BC70-852E2BC4B1C7}" destId="{5A5BFBF7-50A9-48F2-ABDA-88CB88F49703}" srcOrd="0" destOrd="0" presId="urn:microsoft.com/office/officeart/2005/8/layout/cycle4"/>
    <dgm:cxn modelId="{95CBC66F-F7B7-4D8C-A989-E8DE85249B0F}" type="presParOf" srcId="{2044EA33-A2EC-42D3-AD32-6BAEC08B8925}" destId="{937C0986-C7A1-4E6D-AC52-F4C384B81795}" srcOrd="0" destOrd="0" presId="urn:microsoft.com/office/officeart/2005/8/layout/cycle4"/>
    <dgm:cxn modelId="{4E42EEF3-1FA2-48C7-9921-EA310358579B}" type="presParOf" srcId="{937C0986-C7A1-4E6D-AC52-F4C384B81795}" destId="{90438F19-1BA2-4849-865C-6A6D74220165}" srcOrd="0" destOrd="0" presId="urn:microsoft.com/office/officeart/2005/8/layout/cycle4"/>
    <dgm:cxn modelId="{FC053BBE-FA06-43E4-9504-11C83DFB45B4}" type="presParOf" srcId="{90438F19-1BA2-4849-865C-6A6D74220165}" destId="{BB5472FC-7781-48F7-9202-49C48CF8E9AA}" srcOrd="0" destOrd="0" presId="urn:microsoft.com/office/officeart/2005/8/layout/cycle4"/>
    <dgm:cxn modelId="{2E608AA2-0BBB-4F14-A5B5-32BACE59052A}" type="presParOf" srcId="{90438F19-1BA2-4849-865C-6A6D74220165}" destId="{5E2B634A-7775-42F4-9EEF-9AAF98B0DCA4}" srcOrd="1" destOrd="0" presId="urn:microsoft.com/office/officeart/2005/8/layout/cycle4"/>
    <dgm:cxn modelId="{4137FBC7-E666-4D8B-9763-332C363E043A}" type="presParOf" srcId="{937C0986-C7A1-4E6D-AC52-F4C384B81795}" destId="{D1BFC9E9-D214-490D-BEA0-D475AC527032}" srcOrd="1" destOrd="0" presId="urn:microsoft.com/office/officeart/2005/8/layout/cycle4"/>
    <dgm:cxn modelId="{309EBCC0-0AA3-4286-B3D7-52A2B86721C4}" type="presParOf" srcId="{D1BFC9E9-D214-490D-BEA0-D475AC527032}" destId="{873EF04A-F7E6-49F1-8DDF-997A75F91B3E}" srcOrd="0" destOrd="0" presId="urn:microsoft.com/office/officeart/2005/8/layout/cycle4"/>
    <dgm:cxn modelId="{545195C5-B131-4ACA-9D92-E68FDCF1036E}" type="presParOf" srcId="{D1BFC9E9-D214-490D-BEA0-D475AC527032}" destId="{586AB193-C778-4E90-BF49-DA522B50BD5F}" srcOrd="1" destOrd="0" presId="urn:microsoft.com/office/officeart/2005/8/layout/cycle4"/>
    <dgm:cxn modelId="{B7D502F6-ECB9-42F6-B7AA-B1B0060494C2}" type="presParOf" srcId="{937C0986-C7A1-4E6D-AC52-F4C384B81795}" destId="{B75F51FA-0DEE-48E0-ACE2-AA00114D8F8F}" srcOrd="2" destOrd="0" presId="urn:microsoft.com/office/officeart/2005/8/layout/cycle4"/>
    <dgm:cxn modelId="{D61E2A50-E9B0-4385-AB40-6D503DC60678}" type="presParOf" srcId="{B75F51FA-0DEE-48E0-ACE2-AA00114D8F8F}" destId="{A8A85091-F0F5-485C-AE07-063EEAC91A28}" srcOrd="0" destOrd="0" presId="urn:microsoft.com/office/officeart/2005/8/layout/cycle4"/>
    <dgm:cxn modelId="{4297F33D-4817-4D3C-9C36-D9D2D0BAF6A5}" type="presParOf" srcId="{B75F51FA-0DEE-48E0-ACE2-AA00114D8F8F}" destId="{CBF0C573-EF44-44ED-8CDC-BA446D59118D}" srcOrd="1" destOrd="0" presId="urn:microsoft.com/office/officeart/2005/8/layout/cycle4"/>
    <dgm:cxn modelId="{59083BCC-F29F-49A9-A360-B0BEAB9E8362}" type="presParOf" srcId="{937C0986-C7A1-4E6D-AC52-F4C384B81795}" destId="{7FB9ED24-8F6D-406C-B0A8-6D37AAFD81D4}" srcOrd="3" destOrd="0" presId="urn:microsoft.com/office/officeart/2005/8/layout/cycle4"/>
    <dgm:cxn modelId="{4DF1801B-0BB7-42E1-9BAA-D60E967F1A31}" type="presParOf" srcId="{7FB9ED24-8F6D-406C-B0A8-6D37AAFD81D4}" destId="{1DCA48C7-4604-493F-83AB-BAFAA19CBCED}" srcOrd="0" destOrd="0" presId="urn:microsoft.com/office/officeart/2005/8/layout/cycle4"/>
    <dgm:cxn modelId="{442AC8FC-D814-4ECE-BD34-111CAD098A63}" type="presParOf" srcId="{7FB9ED24-8F6D-406C-B0A8-6D37AAFD81D4}" destId="{635778D1-30D0-4780-854D-156D35AC4729}" srcOrd="1" destOrd="0" presId="urn:microsoft.com/office/officeart/2005/8/layout/cycle4"/>
    <dgm:cxn modelId="{2EA43488-6F48-4972-9435-4E5B8164D15F}" type="presParOf" srcId="{937C0986-C7A1-4E6D-AC52-F4C384B81795}" destId="{2CEE7566-4E1E-4577-8A6F-5ADD3CABF0F8}" srcOrd="4" destOrd="0" presId="urn:microsoft.com/office/officeart/2005/8/layout/cycle4"/>
    <dgm:cxn modelId="{1FA65574-4983-46E3-B7BF-5CAFF3238493}" type="presParOf" srcId="{2044EA33-A2EC-42D3-AD32-6BAEC08B8925}" destId="{265168DF-4B59-452C-B668-A8CB9F4959C0}" srcOrd="1" destOrd="0" presId="urn:microsoft.com/office/officeart/2005/8/layout/cycle4"/>
    <dgm:cxn modelId="{5328396D-EA9F-4514-AF52-7098F57BEFD6}" type="presParOf" srcId="{265168DF-4B59-452C-B668-A8CB9F4959C0}" destId="{D14E9839-640A-495F-90ED-17E1900DFE68}" srcOrd="0" destOrd="0" presId="urn:microsoft.com/office/officeart/2005/8/layout/cycle4"/>
    <dgm:cxn modelId="{F6E91DC0-7A65-4901-8E21-FF1B1798A6AA}" type="presParOf" srcId="{265168DF-4B59-452C-B668-A8CB9F4959C0}" destId="{443B5C21-E68D-4D40-BA12-E7A3E877BD5F}" srcOrd="1" destOrd="0" presId="urn:microsoft.com/office/officeart/2005/8/layout/cycle4"/>
    <dgm:cxn modelId="{15B55403-A183-46B5-8A17-9DEBC68DFF3C}" type="presParOf" srcId="{265168DF-4B59-452C-B668-A8CB9F4959C0}" destId="{53458E97-E025-45A3-989B-B949EA5B9F11}" srcOrd="2" destOrd="0" presId="urn:microsoft.com/office/officeart/2005/8/layout/cycle4"/>
    <dgm:cxn modelId="{4A1733A7-346A-42C1-9412-35BD1C809927}" type="presParOf" srcId="{265168DF-4B59-452C-B668-A8CB9F4959C0}" destId="{5A5BFBF7-50A9-48F2-ABDA-88CB88F49703}" srcOrd="3" destOrd="0" presId="urn:microsoft.com/office/officeart/2005/8/layout/cycle4"/>
    <dgm:cxn modelId="{E8FF6B06-C2FA-4C4C-B872-55FA2985BDEB}" type="presParOf" srcId="{265168DF-4B59-452C-B668-A8CB9F4959C0}" destId="{6215BBC5-427B-48CA-8D30-226D1657A431}" srcOrd="4" destOrd="0" presId="urn:microsoft.com/office/officeart/2005/8/layout/cycle4"/>
    <dgm:cxn modelId="{67D98FE2-203D-40D6-86B4-FA5DE65667ED}" type="presParOf" srcId="{2044EA33-A2EC-42D3-AD32-6BAEC08B8925}" destId="{0555B423-1362-4949-9191-1305199A2CB5}" srcOrd="2" destOrd="0" presId="urn:microsoft.com/office/officeart/2005/8/layout/cycle4"/>
    <dgm:cxn modelId="{B9FB7831-FF75-441D-8D00-EA28C92C5B74}" type="presParOf" srcId="{2044EA33-A2EC-42D3-AD32-6BAEC08B8925}" destId="{ECC6478D-031E-4EF4-B009-E1AFBBE02FD9}" srcOrd="3" destOrd="0" presId="urn:microsoft.com/office/officeart/2005/8/layout/cycle4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0AC805C5-DD66-4E3C-8AC9-0B6FEA218A53}">
      <dsp:nvSpPr>
        <dsp:cNvPr id="0" name=""/>
        <dsp:cNvSpPr/>
      </dsp:nvSpPr>
      <dsp:spPr>
        <a:xfrm>
          <a:off x="1576651" y="1197344"/>
          <a:ext cx="3086100" cy="2735951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959958E-9DEC-498F-AA4F-6C28C06AA11B}">
      <dsp:nvSpPr>
        <dsp:cNvPr id="0" name=""/>
        <dsp:cNvSpPr/>
      </dsp:nvSpPr>
      <dsp:spPr>
        <a:xfrm>
          <a:off x="2193871" y="1639489"/>
          <a:ext cx="1851660" cy="1851660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8897976-F630-49F2-8B3A-FFDE62F4E4F7}">
      <dsp:nvSpPr>
        <dsp:cNvPr id="0" name=""/>
        <dsp:cNvSpPr/>
      </dsp:nvSpPr>
      <dsp:spPr>
        <a:xfrm>
          <a:off x="2811091" y="2256709"/>
          <a:ext cx="617220" cy="617220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CC248D0-BD52-4B37-83AE-8320F00FD1E1}">
      <dsp:nvSpPr>
        <dsp:cNvPr id="0" name=""/>
        <dsp:cNvSpPr/>
      </dsp:nvSpPr>
      <dsp:spPr>
        <a:xfrm>
          <a:off x="4804193" y="173592"/>
          <a:ext cx="3123688" cy="524243"/>
        </a:xfrm>
        <a:prstGeom prst="rect">
          <a:avLst/>
        </a:prstGeom>
        <a:gradFill rotWithShape="1">
          <a:gsLst>
            <a:gs pos="0">
              <a:schemeClr val="accent3">
                <a:tint val="50000"/>
                <a:satMod val="300000"/>
              </a:schemeClr>
            </a:gs>
            <a:gs pos="35000">
              <a:schemeClr val="accent3">
                <a:tint val="37000"/>
                <a:satMod val="300000"/>
              </a:schemeClr>
            </a:gs>
            <a:gs pos="100000">
              <a:schemeClr val="accent3">
                <a:tint val="15000"/>
                <a:satMod val="350000"/>
              </a:schemeClr>
            </a:gs>
          </a:gsLst>
          <a:lin ang="16200000" scaled="1"/>
        </a:gradFill>
        <a:ln w="9525" cap="flat" cmpd="sng" algn="ctr">
          <a:solidFill>
            <a:schemeClr val="accent3">
              <a:shade val="95000"/>
              <a:satMod val="10500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1">
          <a:schemeClr val="accent3"/>
        </a:lnRef>
        <a:fillRef idx="2">
          <a:schemeClr val="accent3"/>
        </a:fillRef>
        <a:effectRef idx="1">
          <a:schemeClr val="accent3"/>
        </a:effectRef>
        <a:fontRef idx="minor">
          <a:schemeClr val="dk1"/>
        </a:fontRef>
      </dsp:style>
      <dsp:txBody>
        <a:bodyPr spcFirstLastPara="0" vert="horz" wrap="square" lIns="163576" tIns="29210" rIns="29210" bIns="29210" numCol="1" spcCol="1270" anchor="ctr" anchorCtr="0">
          <a:noAutofit/>
        </a:bodyPr>
        <a:lstStyle/>
        <a:p>
          <a:pPr lvl="0" algn="r" defTabSz="102235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2300" kern="1200" dirty="0" smtClean="0"/>
            <a:t>1- البيئة الداخلية</a:t>
          </a:r>
          <a:endParaRPr lang="ar-SA" sz="2300" kern="1200" dirty="0"/>
        </a:p>
      </dsp:txBody>
      <dsp:txXfrm>
        <a:off x="4804193" y="173592"/>
        <a:ext cx="3123688" cy="524243"/>
      </dsp:txXfrm>
    </dsp:sp>
    <dsp:sp modelId="{AD2AE8C0-C6AF-4B1D-884B-5521FBDE0B1A}">
      <dsp:nvSpPr>
        <dsp:cNvPr id="0" name=""/>
        <dsp:cNvSpPr/>
      </dsp:nvSpPr>
      <dsp:spPr>
        <a:xfrm>
          <a:off x="4791339" y="443626"/>
          <a:ext cx="385762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tint val="5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D13EF1B0-3381-46FF-B702-10B65BE8BDCE}">
      <dsp:nvSpPr>
        <dsp:cNvPr id="0" name=""/>
        <dsp:cNvSpPr/>
      </dsp:nvSpPr>
      <dsp:spPr>
        <a:xfrm rot="5400000">
          <a:off x="2894159" y="669683"/>
          <a:ext cx="2121179" cy="1670094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tint val="5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58208F0-F47A-4236-9504-89ECA2E92641}">
      <dsp:nvSpPr>
        <dsp:cNvPr id="0" name=""/>
        <dsp:cNvSpPr/>
      </dsp:nvSpPr>
      <dsp:spPr>
        <a:xfrm>
          <a:off x="4732981" y="982703"/>
          <a:ext cx="3237442" cy="615244"/>
        </a:xfrm>
        <a:prstGeom prst="rect">
          <a:avLst/>
        </a:prstGeom>
        <a:gradFill rotWithShape="1">
          <a:gsLst>
            <a:gs pos="0">
              <a:schemeClr val="accent4">
                <a:tint val="50000"/>
                <a:satMod val="300000"/>
              </a:schemeClr>
            </a:gs>
            <a:gs pos="35000">
              <a:schemeClr val="accent4">
                <a:tint val="37000"/>
                <a:satMod val="300000"/>
              </a:schemeClr>
            </a:gs>
            <a:gs pos="100000">
              <a:schemeClr val="accent4">
                <a:tint val="15000"/>
                <a:satMod val="350000"/>
              </a:schemeClr>
            </a:gs>
          </a:gsLst>
          <a:lin ang="16200000" scaled="1"/>
        </a:gradFill>
        <a:ln w="9525" cap="flat" cmpd="sng" algn="ctr">
          <a:solidFill>
            <a:schemeClr val="accent4">
              <a:shade val="95000"/>
              <a:satMod val="10500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1">
          <a:schemeClr val="accent4"/>
        </a:lnRef>
        <a:fillRef idx="2">
          <a:schemeClr val="accent4"/>
        </a:fillRef>
        <a:effectRef idx="1">
          <a:schemeClr val="accent4"/>
        </a:effectRef>
        <a:fontRef idx="minor">
          <a:schemeClr val="dk1"/>
        </a:fontRef>
      </dsp:style>
      <dsp:txBody>
        <a:bodyPr spcFirstLastPara="0" vert="horz" wrap="square" lIns="156464" tIns="27940" rIns="27940" bIns="27940" numCol="1" spcCol="1270" anchor="ctr" anchorCtr="0">
          <a:noAutofit/>
        </a:bodyPr>
        <a:lstStyle/>
        <a:p>
          <a:pPr lvl="0" algn="r" defTabSz="9779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2200" kern="1200" dirty="0" smtClean="0"/>
            <a:t>2- البيئة الخارجية المباشرة</a:t>
          </a:r>
          <a:endParaRPr lang="ar-SA" sz="2200" kern="1200" dirty="0"/>
        </a:p>
      </dsp:txBody>
      <dsp:txXfrm>
        <a:off x="4732981" y="982703"/>
        <a:ext cx="3237442" cy="615244"/>
      </dsp:txXfrm>
    </dsp:sp>
    <dsp:sp modelId="{0BE23CF0-6C16-4E02-85BC-6A636CD09212}">
      <dsp:nvSpPr>
        <dsp:cNvPr id="0" name=""/>
        <dsp:cNvSpPr/>
      </dsp:nvSpPr>
      <dsp:spPr>
        <a:xfrm>
          <a:off x="4791339" y="1343738"/>
          <a:ext cx="385762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tint val="5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CE3CBB8E-BE57-4DEE-BAE9-ACE0C3889889}">
      <dsp:nvSpPr>
        <dsp:cNvPr id="0" name=""/>
        <dsp:cNvSpPr/>
      </dsp:nvSpPr>
      <dsp:spPr>
        <a:xfrm rot="5400000">
          <a:off x="3349462" y="1555753"/>
          <a:ext cx="1652915" cy="1227753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tint val="5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54E5F8D-F9C8-4DA7-B00B-EF5911FFC815}">
      <dsp:nvSpPr>
        <dsp:cNvPr id="0" name=""/>
        <dsp:cNvSpPr/>
      </dsp:nvSpPr>
      <dsp:spPr>
        <a:xfrm>
          <a:off x="4946631" y="1939199"/>
          <a:ext cx="3169177" cy="615244"/>
        </a:xfrm>
        <a:prstGeom prst="rect">
          <a:avLst/>
        </a:prstGeom>
        <a:gradFill rotWithShape="1">
          <a:gsLst>
            <a:gs pos="0">
              <a:schemeClr val="accent6">
                <a:tint val="50000"/>
                <a:satMod val="300000"/>
              </a:schemeClr>
            </a:gs>
            <a:gs pos="35000">
              <a:schemeClr val="accent6">
                <a:tint val="37000"/>
                <a:satMod val="300000"/>
              </a:schemeClr>
            </a:gs>
            <a:gs pos="100000">
              <a:schemeClr val="accent6">
                <a:tint val="15000"/>
                <a:satMod val="350000"/>
              </a:schemeClr>
            </a:gs>
          </a:gsLst>
          <a:lin ang="16200000" scaled="1"/>
        </a:gradFill>
        <a:ln w="9525" cap="flat" cmpd="sng" algn="ctr">
          <a:solidFill>
            <a:schemeClr val="accent6">
              <a:shade val="95000"/>
              <a:satMod val="10500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1">
          <a:schemeClr val="accent6"/>
        </a:lnRef>
        <a:fillRef idx="2">
          <a:schemeClr val="accent6"/>
        </a:fillRef>
        <a:effectRef idx="1">
          <a:schemeClr val="accent6"/>
        </a:effectRef>
        <a:fontRef idx="minor">
          <a:schemeClr val="dk1"/>
        </a:fontRef>
      </dsp:style>
      <dsp:txBody>
        <a:bodyPr spcFirstLastPara="0" vert="horz" wrap="square" lIns="156464" tIns="27940" rIns="27940" bIns="27940" numCol="1" spcCol="1270" anchor="ctr" anchorCtr="0">
          <a:noAutofit/>
        </a:bodyPr>
        <a:lstStyle/>
        <a:p>
          <a:pPr lvl="0" algn="r" defTabSz="9779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2200" kern="1200" dirty="0" smtClean="0"/>
            <a:t>3- البيئة الخارجية غير المباشرة</a:t>
          </a:r>
          <a:endParaRPr lang="ar-SA" sz="2200" kern="1200" dirty="0"/>
        </a:p>
      </dsp:txBody>
      <dsp:txXfrm>
        <a:off x="4946631" y="1939199"/>
        <a:ext cx="3169177" cy="615244"/>
      </dsp:txXfrm>
    </dsp:sp>
    <dsp:sp modelId="{DE28F61A-E69E-4388-887E-63AD689FBBD2}">
      <dsp:nvSpPr>
        <dsp:cNvPr id="0" name=""/>
        <dsp:cNvSpPr/>
      </dsp:nvSpPr>
      <dsp:spPr>
        <a:xfrm>
          <a:off x="4791339" y="2243851"/>
          <a:ext cx="385762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tint val="5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3EC0BD39-B7C2-4CDD-962F-E491E76FC38C}">
      <dsp:nvSpPr>
        <dsp:cNvPr id="0" name=""/>
        <dsp:cNvSpPr/>
      </dsp:nvSpPr>
      <dsp:spPr>
        <a:xfrm rot="5400000">
          <a:off x="3805330" y="2441104"/>
          <a:ext cx="1180947" cy="785412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tint val="5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2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C56A76D2-F948-4A9C-B5DD-B1C45CA4759B}">
      <dsp:nvSpPr>
        <dsp:cNvPr id="0" name=""/>
        <dsp:cNvSpPr/>
      </dsp:nvSpPr>
      <dsp:spPr>
        <a:xfrm>
          <a:off x="1558816" y="262092"/>
          <a:ext cx="3570224" cy="3570224"/>
        </a:xfrm>
        <a:prstGeom prst="pie">
          <a:avLst>
            <a:gd name="adj1" fmla="val 16200000"/>
            <a:gd name="adj2" fmla="val 0"/>
          </a:avLst>
        </a:prstGeom>
        <a:gradFill rotWithShape="1">
          <a:gsLst>
            <a:gs pos="0">
              <a:schemeClr val="accent3">
                <a:tint val="50000"/>
                <a:satMod val="300000"/>
              </a:schemeClr>
            </a:gs>
            <a:gs pos="35000">
              <a:schemeClr val="accent3">
                <a:tint val="37000"/>
                <a:satMod val="300000"/>
              </a:schemeClr>
            </a:gs>
            <a:gs pos="100000">
              <a:schemeClr val="accent3">
                <a:tint val="15000"/>
                <a:satMod val="350000"/>
              </a:schemeClr>
            </a:gs>
          </a:gsLst>
          <a:lin ang="16200000" scaled="1"/>
        </a:gradFill>
        <a:ln w="9525" cap="flat" cmpd="sng" algn="ctr">
          <a:solidFill>
            <a:schemeClr val="accent3">
              <a:shade val="95000"/>
              <a:satMod val="10500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1">
          <a:schemeClr val="accent3"/>
        </a:lnRef>
        <a:fillRef idx="2">
          <a:schemeClr val="accent3"/>
        </a:fillRef>
        <a:effectRef idx="1">
          <a:schemeClr val="accent3"/>
        </a:effectRef>
        <a:fontRef idx="minor">
          <a:schemeClr val="dk1"/>
        </a:fontRef>
      </dsp:style>
      <dsp:txBody>
        <a:bodyPr spcFirstLastPara="0" vert="horz" wrap="square" lIns="39370" tIns="39370" rIns="39370" bIns="39370" numCol="1" spcCol="1270" anchor="ctr" anchorCtr="0">
          <a:noAutofit/>
        </a:bodyPr>
        <a:lstStyle/>
        <a:p>
          <a:pPr lvl="0" algn="ctr" defTabSz="137795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3100" kern="1200" dirty="0" smtClean="0">
              <a:solidFill>
                <a:schemeClr val="tx1"/>
              </a:solidFill>
            </a:rPr>
            <a:t>إمكانات مالية</a:t>
          </a:r>
          <a:endParaRPr lang="ar-SA" sz="3100" kern="1200" dirty="0">
            <a:solidFill>
              <a:schemeClr val="tx1"/>
            </a:solidFill>
          </a:endParaRPr>
        </a:p>
      </dsp:txBody>
      <dsp:txXfrm>
        <a:off x="3454010" y="1002064"/>
        <a:ext cx="1317582" cy="977561"/>
      </dsp:txXfrm>
    </dsp:sp>
    <dsp:sp modelId="{FFB659BD-8BC9-4CF1-9CED-FB2897F27E4F}">
      <dsp:nvSpPr>
        <dsp:cNvPr id="0" name=""/>
        <dsp:cNvSpPr/>
      </dsp:nvSpPr>
      <dsp:spPr>
        <a:xfrm>
          <a:off x="1558816" y="381950"/>
          <a:ext cx="3570224" cy="3570224"/>
        </a:xfrm>
        <a:prstGeom prst="pie">
          <a:avLst>
            <a:gd name="adj1" fmla="val 0"/>
            <a:gd name="adj2" fmla="val 5400000"/>
          </a:avLst>
        </a:prstGeom>
        <a:gradFill rotWithShape="1">
          <a:gsLst>
            <a:gs pos="0">
              <a:schemeClr val="accent4">
                <a:tint val="50000"/>
                <a:satMod val="300000"/>
              </a:schemeClr>
            </a:gs>
            <a:gs pos="35000">
              <a:schemeClr val="accent4">
                <a:tint val="37000"/>
                <a:satMod val="300000"/>
              </a:schemeClr>
            </a:gs>
            <a:gs pos="100000">
              <a:schemeClr val="accent4">
                <a:tint val="15000"/>
                <a:satMod val="350000"/>
              </a:schemeClr>
            </a:gs>
          </a:gsLst>
          <a:lin ang="16200000" scaled="1"/>
        </a:gradFill>
        <a:ln w="9525" cap="flat" cmpd="sng" algn="ctr">
          <a:solidFill>
            <a:schemeClr val="accent4">
              <a:shade val="95000"/>
              <a:satMod val="10500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1">
          <a:schemeClr val="accent4"/>
        </a:lnRef>
        <a:fillRef idx="2">
          <a:schemeClr val="accent4"/>
        </a:fillRef>
        <a:effectRef idx="1">
          <a:schemeClr val="accent4"/>
        </a:effectRef>
        <a:fontRef idx="minor">
          <a:schemeClr val="dk1"/>
        </a:fontRef>
      </dsp:style>
      <dsp:txBody>
        <a:bodyPr spcFirstLastPara="0" vert="horz" wrap="square" lIns="39370" tIns="39370" rIns="39370" bIns="39370" numCol="1" spcCol="1270" anchor="ctr" anchorCtr="0">
          <a:noAutofit/>
        </a:bodyPr>
        <a:lstStyle/>
        <a:p>
          <a:pPr lvl="0" algn="ctr" defTabSz="137795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3100" kern="1200" dirty="0" smtClean="0">
              <a:solidFill>
                <a:schemeClr val="tx1"/>
              </a:solidFill>
            </a:rPr>
            <a:t>إمكانات بشرية</a:t>
          </a:r>
          <a:endParaRPr lang="ar-SA" sz="3100" kern="1200" dirty="0">
            <a:solidFill>
              <a:schemeClr val="tx1"/>
            </a:solidFill>
          </a:endParaRPr>
        </a:p>
      </dsp:txBody>
      <dsp:txXfrm>
        <a:off x="3454010" y="2234641"/>
        <a:ext cx="1317582" cy="977561"/>
      </dsp:txXfrm>
    </dsp:sp>
    <dsp:sp modelId="{13D20F68-FE7E-4AE3-9B30-9BCD2F47CD06}">
      <dsp:nvSpPr>
        <dsp:cNvPr id="0" name=""/>
        <dsp:cNvSpPr/>
      </dsp:nvSpPr>
      <dsp:spPr>
        <a:xfrm>
          <a:off x="1438959" y="381950"/>
          <a:ext cx="3570224" cy="3570224"/>
        </a:xfrm>
        <a:prstGeom prst="pie">
          <a:avLst>
            <a:gd name="adj1" fmla="val 5400000"/>
            <a:gd name="adj2" fmla="val 10800000"/>
          </a:avLst>
        </a:prstGeom>
        <a:gradFill rotWithShape="1">
          <a:gsLst>
            <a:gs pos="0">
              <a:schemeClr val="accent5">
                <a:tint val="50000"/>
                <a:satMod val="300000"/>
              </a:schemeClr>
            </a:gs>
            <a:gs pos="35000">
              <a:schemeClr val="accent5">
                <a:tint val="37000"/>
                <a:satMod val="300000"/>
              </a:schemeClr>
            </a:gs>
            <a:gs pos="100000">
              <a:schemeClr val="accent5">
                <a:tint val="15000"/>
                <a:satMod val="350000"/>
              </a:schemeClr>
            </a:gs>
          </a:gsLst>
          <a:lin ang="16200000" scaled="1"/>
        </a:gradFill>
        <a:ln w="9525" cap="flat" cmpd="sng" algn="ctr">
          <a:solidFill>
            <a:schemeClr val="accent5">
              <a:shade val="95000"/>
              <a:satMod val="10500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1">
          <a:schemeClr val="accent5"/>
        </a:lnRef>
        <a:fillRef idx="2">
          <a:schemeClr val="accent5"/>
        </a:fillRef>
        <a:effectRef idx="1">
          <a:schemeClr val="accent5"/>
        </a:effectRef>
        <a:fontRef idx="minor">
          <a:schemeClr val="dk1"/>
        </a:fontRef>
      </dsp:style>
      <dsp:txBody>
        <a:bodyPr spcFirstLastPara="0" vert="horz" wrap="square" lIns="39370" tIns="39370" rIns="39370" bIns="39370" numCol="1" spcCol="1270" anchor="ctr" anchorCtr="0">
          <a:noAutofit/>
        </a:bodyPr>
        <a:lstStyle/>
        <a:p>
          <a:pPr lvl="0" algn="ctr" defTabSz="137795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3100" kern="1200" dirty="0" smtClean="0">
              <a:solidFill>
                <a:schemeClr val="tx1"/>
              </a:solidFill>
            </a:rPr>
            <a:t>إمكانات تكنولوجية</a:t>
          </a:r>
          <a:endParaRPr lang="ar-SA" sz="3100" kern="1200" dirty="0">
            <a:solidFill>
              <a:schemeClr val="tx1"/>
            </a:solidFill>
          </a:endParaRPr>
        </a:p>
      </dsp:txBody>
      <dsp:txXfrm>
        <a:off x="1796406" y="2234641"/>
        <a:ext cx="1317582" cy="977561"/>
      </dsp:txXfrm>
    </dsp:sp>
    <dsp:sp modelId="{200011AA-0561-41FE-8475-BC29276F073A}">
      <dsp:nvSpPr>
        <dsp:cNvPr id="0" name=""/>
        <dsp:cNvSpPr/>
      </dsp:nvSpPr>
      <dsp:spPr>
        <a:xfrm>
          <a:off x="1438959" y="262092"/>
          <a:ext cx="3570224" cy="3570224"/>
        </a:xfrm>
        <a:prstGeom prst="pie">
          <a:avLst>
            <a:gd name="adj1" fmla="val 10800000"/>
            <a:gd name="adj2" fmla="val 16200000"/>
          </a:avLst>
        </a:prstGeom>
        <a:gradFill rotWithShape="1">
          <a:gsLst>
            <a:gs pos="0">
              <a:schemeClr val="accent2">
                <a:tint val="50000"/>
                <a:satMod val="300000"/>
              </a:schemeClr>
            </a:gs>
            <a:gs pos="35000">
              <a:schemeClr val="accent2">
                <a:tint val="37000"/>
                <a:satMod val="300000"/>
              </a:schemeClr>
            </a:gs>
            <a:gs pos="100000">
              <a:schemeClr val="accent2">
                <a:tint val="15000"/>
                <a:satMod val="350000"/>
              </a:schemeClr>
            </a:gs>
          </a:gsLst>
          <a:lin ang="16200000" scaled="1"/>
        </a:gradFill>
        <a:ln w="9525" cap="flat" cmpd="sng" algn="ctr">
          <a:solidFill>
            <a:schemeClr val="accent2">
              <a:shade val="95000"/>
              <a:satMod val="10500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1">
          <a:schemeClr val="accent2"/>
        </a:lnRef>
        <a:fillRef idx="2">
          <a:schemeClr val="accent2"/>
        </a:fillRef>
        <a:effectRef idx="1">
          <a:schemeClr val="accent2"/>
        </a:effectRef>
        <a:fontRef idx="minor">
          <a:schemeClr val="dk1"/>
        </a:fontRef>
      </dsp:style>
      <dsp:txBody>
        <a:bodyPr spcFirstLastPara="0" vert="horz" wrap="square" lIns="39370" tIns="39370" rIns="39370" bIns="39370" numCol="1" spcCol="1270" anchor="ctr" anchorCtr="0">
          <a:noAutofit/>
        </a:bodyPr>
        <a:lstStyle/>
        <a:p>
          <a:pPr lvl="0" algn="ctr" defTabSz="137795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3100" kern="1200" dirty="0" smtClean="0">
              <a:solidFill>
                <a:schemeClr val="tx1"/>
              </a:solidFill>
            </a:rPr>
            <a:t>إمكانات تنظيمية</a:t>
          </a:r>
          <a:endParaRPr lang="ar-SA" sz="3100" kern="1200" dirty="0">
            <a:solidFill>
              <a:schemeClr val="tx1"/>
            </a:solidFill>
          </a:endParaRPr>
        </a:p>
      </dsp:txBody>
      <dsp:txXfrm>
        <a:off x="1796406" y="1002064"/>
        <a:ext cx="1317582" cy="977561"/>
      </dsp:txXfrm>
    </dsp:sp>
    <dsp:sp modelId="{D0F5E3AC-F984-4F96-9939-AAE1B781D439}">
      <dsp:nvSpPr>
        <dsp:cNvPr id="0" name=""/>
        <dsp:cNvSpPr/>
      </dsp:nvSpPr>
      <dsp:spPr>
        <a:xfrm>
          <a:off x="1337802" y="41078"/>
          <a:ext cx="4012252" cy="4012252"/>
        </a:xfrm>
        <a:prstGeom prst="circularArrow">
          <a:avLst>
            <a:gd name="adj1" fmla="val 5085"/>
            <a:gd name="adj2" fmla="val 327528"/>
            <a:gd name="adj3" fmla="val 21272472"/>
            <a:gd name="adj4" fmla="val 16200000"/>
            <a:gd name="adj5" fmla="val 5932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A0B1E3D-EAA8-4FCC-AD85-E09CC2159444}">
      <dsp:nvSpPr>
        <dsp:cNvPr id="0" name=""/>
        <dsp:cNvSpPr/>
      </dsp:nvSpPr>
      <dsp:spPr>
        <a:xfrm>
          <a:off x="1337802" y="160936"/>
          <a:ext cx="4012252" cy="4012252"/>
        </a:xfrm>
        <a:prstGeom prst="circularArrow">
          <a:avLst>
            <a:gd name="adj1" fmla="val 5085"/>
            <a:gd name="adj2" fmla="val 327528"/>
            <a:gd name="adj3" fmla="val 5072472"/>
            <a:gd name="adj4" fmla="val 0"/>
            <a:gd name="adj5" fmla="val 5932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7339F73-E329-4F16-B002-20720899A04F}">
      <dsp:nvSpPr>
        <dsp:cNvPr id="0" name=""/>
        <dsp:cNvSpPr/>
      </dsp:nvSpPr>
      <dsp:spPr>
        <a:xfrm>
          <a:off x="1217945" y="160936"/>
          <a:ext cx="4012252" cy="4012252"/>
        </a:xfrm>
        <a:prstGeom prst="circularArrow">
          <a:avLst>
            <a:gd name="adj1" fmla="val 5085"/>
            <a:gd name="adj2" fmla="val 327528"/>
            <a:gd name="adj3" fmla="val 10472472"/>
            <a:gd name="adj4" fmla="val 5400000"/>
            <a:gd name="adj5" fmla="val 5932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F1F70EB-DE2F-4D42-8BD3-E05B604C4FD4}">
      <dsp:nvSpPr>
        <dsp:cNvPr id="0" name=""/>
        <dsp:cNvSpPr/>
      </dsp:nvSpPr>
      <dsp:spPr>
        <a:xfrm>
          <a:off x="1217945" y="41078"/>
          <a:ext cx="4012252" cy="4012252"/>
        </a:xfrm>
        <a:prstGeom prst="circularArrow">
          <a:avLst>
            <a:gd name="adj1" fmla="val 5085"/>
            <a:gd name="adj2" fmla="val 327528"/>
            <a:gd name="adj3" fmla="val 15872472"/>
            <a:gd name="adj4" fmla="val 10800000"/>
            <a:gd name="adj5" fmla="val 5932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</dsp:spTree>
</dsp:drawing>
</file>

<file path=ppt/diagrams/drawing3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7EE28C85-10BD-4379-9A70-C81FB09BCE10}">
      <dsp:nvSpPr>
        <dsp:cNvPr id="0" name=""/>
        <dsp:cNvSpPr/>
      </dsp:nvSpPr>
      <dsp:spPr>
        <a:xfrm>
          <a:off x="3657596" y="1439335"/>
          <a:ext cx="1371607" cy="1523995"/>
        </a:xfrm>
        <a:prstGeom prst="ellipse">
          <a:avLst/>
        </a:prstGeom>
        <a:solidFill>
          <a:schemeClr val="accent5">
            <a:alpha val="5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38100" tIns="38100" rIns="38100" bIns="38100" numCol="1" spcCol="1270" anchor="ctr" anchorCtr="0">
          <a:noAutofit/>
        </a:bodyPr>
        <a:lstStyle/>
        <a:p>
          <a:pPr lvl="0" algn="ctr" defTabSz="13335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3000" kern="1200" dirty="0" smtClean="0"/>
            <a:t>البيئة الداخلية</a:t>
          </a:r>
          <a:endParaRPr lang="ar-SA" sz="3000" kern="1200" dirty="0"/>
        </a:p>
      </dsp:txBody>
      <dsp:txXfrm>
        <a:off x="3657596" y="1439335"/>
        <a:ext cx="1371607" cy="1523995"/>
      </dsp:txXfrm>
    </dsp:sp>
    <dsp:sp modelId="{FC21941A-319E-40D9-AEB6-6CFB0374ECA0}">
      <dsp:nvSpPr>
        <dsp:cNvPr id="0" name=""/>
        <dsp:cNvSpPr/>
      </dsp:nvSpPr>
      <dsp:spPr>
        <a:xfrm>
          <a:off x="3732873" y="435"/>
          <a:ext cx="1221052" cy="1221052"/>
        </a:xfrm>
        <a:prstGeom prst="ellipse">
          <a:avLst/>
        </a:prstGeom>
        <a:solidFill>
          <a:schemeClr val="accent5">
            <a:alpha val="50000"/>
            <a:hueOff val="260541"/>
            <a:satOff val="-231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25400" tIns="25400" rIns="25400" bIns="25400" numCol="1" spcCol="1270" anchor="ctr" anchorCtr="0">
          <a:noAutofit/>
        </a:bodyPr>
        <a:lstStyle/>
        <a:p>
          <a:pPr lvl="0" algn="ctr" defTabSz="8890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2000" kern="1200" dirty="0" smtClean="0"/>
            <a:t>التوزيع المادي</a:t>
          </a:r>
          <a:endParaRPr lang="ar-SA" sz="2000" kern="1200" dirty="0"/>
        </a:p>
      </dsp:txBody>
      <dsp:txXfrm>
        <a:off x="3732873" y="435"/>
        <a:ext cx="1221052" cy="1221052"/>
      </dsp:txXfrm>
    </dsp:sp>
    <dsp:sp modelId="{8AFEBF36-54C6-40C9-B18A-84BA9E5E929B}">
      <dsp:nvSpPr>
        <dsp:cNvPr id="0" name=""/>
        <dsp:cNvSpPr/>
      </dsp:nvSpPr>
      <dsp:spPr>
        <a:xfrm>
          <a:off x="5110176" y="795621"/>
          <a:ext cx="1221052" cy="1221052"/>
        </a:xfrm>
        <a:prstGeom prst="ellipse">
          <a:avLst/>
        </a:prstGeom>
        <a:solidFill>
          <a:schemeClr val="accent5">
            <a:alpha val="50000"/>
            <a:hueOff val="521082"/>
            <a:satOff val="-4621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25400" tIns="25400" rIns="25400" bIns="25400" numCol="1" spcCol="1270" anchor="ctr" anchorCtr="0">
          <a:noAutofit/>
        </a:bodyPr>
        <a:lstStyle/>
        <a:p>
          <a:pPr lvl="0" algn="ctr" defTabSz="8890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2000" kern="1200" dirty="0" smtClean="0"/>
            <a:t>وكالات الإعلان والنشر</a:t>
          </a:r>
          <a:endParaRPr lang="ar-SA" sz="2000" kern="1200" dirty="0"/>
        </a:p>
      </dsp:txBody>
      <dsp:txXfrm>
        <a:off x="5110176" y="795621"/>
        <a:ext cx="1221052" cy="1221052"/>
      </dsp:txXfrm>
    </dsp:sp>
    <dsp:sp modelId="{B20279B2-2668-4136-AC25-985299DEE4C6}">
      <dsp:nvSpPr>
        <dsp:cNvPr id="0" name=""/>
        <dsp:cNvSpPr/>
      </dsp:nvSpPr>
      <dsp:spPr>
        <a:xfrm>
          <a:off x="5110176" y="2385993"/>
          <a:ext cx="1221052" cy="1221052"/>
        </a:xfrm>
        <a:prstGeom prst="ellipse">
          <a:avLst/>
        </a:prstGeom>
        <a:solidFill>
          <a:schemeClr val="accent5">
            <a:alpha val="50000"/>
            <a:hueOff val="781623"/>
            <a:satOff val="-6931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25400" tIns="25400" rIns="25400" bIns="25400" numCol="1" spcCol="1270" anchor="ctr" anchorCtr="0">
          <a:noAutofit/>
        </a:bodyPr>
        <a:lstStyle/>
        <a:p>
          <a:pPr lvl="0" algn="ctr" defTabSz="8890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2000" kern="1200" dirty="0" smtClean="0"/>
            <a:t>مؤسسات التمويل</a:t>
          </a:r>
          <a:endParaRPr lang="ar-SA" sz="2000" kern="1200" dirty="0"/>
        </a:p>
      </dsp:txBody>
      <dsp:txXfrm>
        <a:off x="5110176" y="2385993"/>
        <a:ext cx="1221052" cy="1221052"/>
      </dsp:txXfrm>
    </dsp:sp>
    <dsp:sp modelId="{3E7BF287-536A-4798-A9E4-452D977E4A88}">
      <dsp:nvSpPr>
        <dsp:cNvPr id="0" name=""/>
        <dsp:cNvSpPr/>
      </dsp:nvSpPr>
      <dsp:spPr>
        <a:xfrm>
          <a:off x="3732873" y="3181178"/>
          <a:ext cx="1221052" cy="1221052"/>
        </a:xfrm>
        <a:prstGeom prst="ellipse">
          <a:avLst/>
        </a:prstGeom>
        <a:solidFill>
          <a:schemeClr val="accent5">
            <a:alpha val="50000"/>
            <a:hueOff val="1042164"/>
            <a:satOff val="-9241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25400" tIns="25400" rIns="25400" bIns="25400" numCol="1" spcCol="1270" anchor="ctr" anchorCtr="0">
          <a:noAutofit/>
        </a:bodyPr>
        <a:lstStyle/>
        <a:p>
          <a:pPr lvl="0" algn="ctr" defTabSz="8890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2000" kern="1200" dirty="0" smtClean="0"/>
            <a:t>العملاء</a:t>
          </a:r>
          <a:endParaRPr lang="ar-SA" sz="2000" kern="1200" dirty="0"/>
        </a:p>
      </dsp:txBody>
      <dsp:txXfrm>
        <a:off x="3732873" y="3181178"/>
        <a:ext cx="1221052" cy="1221052"/>
      </dsp:txXfrm>
    </dsp:sp>
    <dsp:sp modelId="{E5B9EBFC-4F81-4BD5-99E1-E392B7004DF5}">
      <dsp:nvSpPr>
        <dsp:cNvPr id="0" name=""/>
        <dsp:cNvSpPr/>
      </dsp:nvSpPr>
      <dsp:spPr>
        <a:xfrm>
          <a:off x="2355571" y="2385993"/>
          <a:ext cx="1221052" cy="1221052"/>
        </a:xfrm>
        <a:prstGeom prst="ellipse">
          <a:avLst/>
        </a:prstGeom>
        <a:solidFill>
          <a:schemeClr val="accent5">
            <a:alpha val="50000"/>
            <a:hueOff val="1302705"/>
            <a:satOff val="-11552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25400" tIns="25400" rIns="25400" bIns="25400" numCol="1" spcCol="1270" anchor="ctr" anchorCtr="0">
          <a:noAutofit/>
        </a:bodyPr>
        <a:lstStyle/>
        <a:p>
          <a:pPr lvl="0" algn="ctr" defTabSz="8890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2000" kern="1200" dirty="0" smtClean="0"/>
            <a:t>الموردون</a:t>
          </a:r>
          <a:endParaRPr lang="ar-SA" sz="2000" kern="1200" dirty="0"/>
        </a:p>
      </dsp:txBody>
      <dsp:txXfrm>
        <a:off x="2355571" y="2385993"/>
        <a:ext cx="1221052" cy="1221052"/>
      </dsp:txXfrm>
    </dsp:sp>
    <dsp:sp modelId="{2854769B-E9F7-463F-B252-01B0FF2A9173}">
      <dsp:nvSpPr>
        <dsp:cNvPr id="0" name=""/>
        <dsp:cNvSpPr/>
      </dsp:nvSpPr>
      <dsp:spPr>
        <a:xfrm>
          <a:off x="2355571" y="795621"/>
          <a:ext cx="1221052" cy="1221052"/>
        </a:xfrm>
        <a:prstGeom prst="ellipse">
          <a:avLst/>
        </a:prstGeom>
        <a:solidFill>
          <a:schemeClr val="accent5">
            <a:alpha val="50000"/>
            <a:hueOff val="1563246"/>
            <a:satOff val="-13862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25400" tIns="25400" rIns="25400" bIns="25400" numCol="1" spcCol="1270" anchor="ctr" anchorCtr="0">
          <a:noAutofit/>
        </a:bodyPr>
        <a:lstStyle/>
        <a:p>
          <a:pPr lvl="0" algn="ctr" defTabSz="8890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2000" kern="1200" dirty="0" smtClean="0"/>
            <a:t>الوسطاء</a:t>
          </a:r>
          <a:endParaRPr lang="ar-SA" sz="2000" kern="1200" dirty="0"/>
        </a:p>
      </dsp:txBody>
      <dsp:txXfrm>
        <a:off x="2355571" y="795621"/>
        <a:ext cx="1221052" cy="1221052"/>
      </dsp:txXfrm>
    </dsp:sp>
  </dsp:spTree>
</dsp:drawing>
</file>

<file path=ppt/diagrams/drawing4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A8A85091-F0F5-485C-AE07-063EEAC91A28}">
      <dsp:nvSpPr>
        <dsp:cNvPr id="0" name=""/>
        <dsp:cNvSpPr/>
      </dsp:nvSpPr>
      <dsp:spPr>
        <a:xfrm>
          <a:off x="5055573" y="3649129"/>
          <a:ext cx="3028217" cy="1449021"/>
        </a:xfrm>
        <a:prstGeom prst="roundRect">
          <a:avLst>
            <a:gd name="adj" fmla="val 10000"/>
          </a:avLst>
        </a:prstGeom>
        <a:gradFill rotWithShape="1">
          <a:gsLst>
            <a:gs pos="0">
              <a:schemeClr val="dk1">
                <a:tint val="50000"/>
                <a:satMod val="300000"/>
              </a:schemeClr>
            </a:gs>
            <a:gs pos="35000">
              <a:schemeClr val="dk1">
                <a:tint val="37000"/>
                <a:satMod val="300000"/>
              </a:schemeClr>
            </a:gs>
            <a:gs pos="100000">
              <a:schemeClr val="dk1">
                <a:tint val="15000"/>
                <a:satMod val="350000"/>
              </a:schemeClr>
            </a:gs>
          </a:gsLst>
          <a:lin ang="16200000" scaled="1"/>
        </a:gradFill>
        <a:ln w="9525" cap="flat" cmpd="sng" algn="ctr">
          <a:solidFill>
            <a:schemeClr val="dk1">
              <a:shade val="95000"/>
              <a:satMod val="10500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1">
          <a:schemeClr val="dk1"/>
        </a:lnRef>
        <a:fillRef idx="2">
          <a:schemeClr val="dk1"/>
        </a:fillRef>
        <a:effectRef idx="1">
          <a:schemeClr val="dk1"/>
        </a:effectRef>
        <a:fontRef idx="minor">
          <a:schemeClr val="dk1"/>
        </a:fontRef>
      </dsp:style>
      <dsp:txBody>
        <a:bodyPr spcFirstLastPara="0" vert="horz" wrap="square" lIns="68580" tIns="68580" rIns="68580" bIns="68580" numCol="1" spcCol="1270" anchor="t" anchorCtr="0">
          <a:noAutofit/>
        </a:bodyPr>
        <a:lstStyle/>
        <a:p>
          <a:pPr marL="171450" lvl="1" indent="-171450" algn="r" defTabSz="800100" rtl="1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ar-SA" sz="1800" b="1" kern="1200" dirty="0" smtClean="0">
              <a:solidFill>
                <a:schemeClr val="tx1"/>
              </a:solidFill>
            </a:rPr>
            <a:t>الاستثمار</a:t>
          </a:r>
          <a:endParaRPr lang="ar-SA" sz="1800" b="1" kern="1200" dirty="0">
            <a:solidFill>
              <a:schemeClr val="tx1"/>
            </a:solidFill>
          </a:endParaRPr>
        </a:p>
        <a:p>
          <a:pPr marL="171450" lvl="1" indent="-171450" algn="r" defTabSz="800100" rtl="1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ar-SA" sz="1800" b="1" kern="1200" dirty="0" smtClean="0">
              <a:solidFill>
                <a:schemeClr val="tx1"/>
              </a:solidFill>
            </a:rPr>
            <a:t>الدخل القومي</a:t>
          </a:r>
          <a:endParaRPr lang="ar-SA" sz="1800" b="1" kern="1200" dirty="0">
            <a:solidFill>
              <a:schemeClr val="tx1"/>
            </a:solidFill>
          </a:endParaRPr>
        </a:p>
        <a:p>
          <a:pPr marL="171450" lvl="1" indent="-171450" algn="r" defTabSz="800100" rtl="1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ar-SA" sz="1800" b="1" kern="1200" dirty="0" smtClean="0">
              <a:solidFill>
                <a:schemeClr val="tx1"/>
              </a:solidFill>
            </a:rPr>
            <a:t>الطلب على السلع والخدمات</a:t>
          </a:r>
          <a:endParaRPr lang="ar-SA" sz="1800" b="1" kern="1200" dirty="0">
            <a:solidFill>
              <a:schemeClr val="tx1"/>
            </a:solidFill>
          </a:endParaRPr>
        </a:p>
      </dsp:txBody>
      <dsp:txXfrm>
        <a:off x="5964038" y="4011384"/>
        <a:ext cx="2119752" cy="1086766"/>
      </dsp:txXfrm>
    </dsp:sp>
    <dsp:sp modelId="{1DCA48C7-4604-493F-83AB-BAFAA19CBCED}">
      <dsp:nvSpPr>
        <dsp:cNvPr id="0" name=""/>
        <dsp:cNvSpPr/>
      </dsp:nvSpPr>
      <dsp:spPr>
        <a:xfrm>
          <a:off x="26381" y="3420531"/>
          <a:ext cx="4189317" cy="1449021"/>
        </a:xfrm>
        <a:prstGeom prst="roundRect">
          <a:avLst>
            <a:gd name="adj" fmla="val 10000"/>
          </a:avLst>
        </a:prstGeom>
        <a:gradFill rotWithShape="1">
          <a:gsLst>
            <a:gs pos="0">
              <a:schemeClr val="accent5">
                <a:tint val="50000"/>
                <a:satMod val="300000"/>
              </a:schemeClr>
            </a:gs>
            <a:gs pos="35000">
              <a:schemeClr val="accent5">
                <a:tint val="37000"/>
                <a:satMod val="300000"/>
              </a:schemeClr>
            </a:gs>
            <a:gs pos="100000">
              <a:schemeClr val="accent5">
                <a:tint val="15000"/>
                <a:satMod val="350000"/>
              </a:schemeClr>
            </a:gs>
          </a:gsLst>
          <a:lin ang="16200000" scaled="1"/>
        </a:gradFill>
        <a:ln w="9525" cap="flat" cmpd="sng" algn="ctr">
          <a:solidFill>
            <a:schemeClr val="accent5">
              <a:shade val="95000"/>
              <a:satMod val="10500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1">
          <a:schemeClr val="accent5"/>
        </a:lnRef>
        <a:fillRef idx="2">
          <a:schemeClr val="accent5"/>
        </a:fillRef>
        <a:effectRef idx="1">
          <a:schemeClr val="accent5"/>
        </a:effectRef>
        <a:fontRef idx="minor">
          <a:schemeClr val="dk1"/>
        </a:fontRef>
      </dsp:style>
      <dsp:txBody>
        <a:bodyPr spcFirstLastPara="0" vert="horz" wrap="square" lIns="68580" tIns="68580" rIns="68580" bIns="68580" numCol="1" spcCol="1270" anchor="t" anchorCtr="0">
          <a:noAutofit/>
        </a:bodyPr>
        <a:lstStyle/>
        <a:p>
          <a:pPr marL="171450" lvl="1" indent="-171450" algn="r" defTabSz="800100" rtl="1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ar-SA" sz="1800" b="1" kern="1200" dirty="0" smtClean="0">
              <a:solidFill>
                <a:schemeClr val="tx1"/>
              </a:solidFill>
            </a:rPr>
            <a:t>القانون التجاري</a:t>
          </a:r>
          <a:endParaRPr lang="ar-SA" sz="1800" b="1" kern="1200" dirty="0">
            <a:solidFill>
              <a:schemeClr val="tx1"/>
            </a:solidFill>
          </a:endParaRPr>
        </a:p>
        <a:p>
          <a:pPr marL="171450" lvl="1" indent="-171450" algn="r" defTabSz="800100" rtl="1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ar-SA" sz="1800" b="1" kern="1200" dirty="0" smtClean="0">
              <a:solidFill>
                <a:schemeClr val="tx1"/>
              </a:solidFill>
            </a:rPr>
            <a:t>حماية المستهلك</a:t>
          </a:r>
          <a:endParaRPr lang="ar-SA" sz="1800" b="1" kern="1200" dirty="0">
            <a:solidFill>
              <a:schemeClr val="tx1"/>
            </a:solidFill>
          </a:endParaRPr>
        </a:p>
        <a:p>
          <a:pPr marL="171450" lvl="1" indent="-171450" algn="r" defTabSz="800100" rtl="1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ar-SA" sz="1800" b="1" kern="1200" dirty="0" smtClean="0">
              <a:solidFill>
                <a:schemeClr val="tx1"/>
              </a:solidFill>
            </a:rPr>
            <a:t>حماية البيئة</a:t>
          </a:r>
          <a:endParaRPr lang="ar-SA" sz="1800" b="1" kern="1200" dirty="0">
            <a:solidFill>
              <a:schemeClr val="tx1"/>
            </a:solidFill>
          </a:endParaRPr>
        </a:p>
      </dsp:txBody>
      <dsp:txXfrm>
        <a:off x="26381" y="3782787"/>
        <a:ext cx="2932522" cy="1086766"/>
      </dsp:txXfrm>
    </dsp:sp>
    <dsp:sp modelId="{873EF04A-F7E6-49F1-8DDF-997A75F91B3E}">
      <dsp:nvSpPr>
        <dsp:cNvPr id="0" name=""/>
        <dsp:cNvSpPr/>
      </dsp:nvSpPr>
      <dsp:spPr>
        <a:xfrm>
          <a:off x="4020167" y="-284370"/>
          <a:ext cx="4412965" cy="3723985"/>
        </a:xfrm>
        <a:prstGeom prst="roundRect">
          <a:avLst>
            <a:gd name="adj" fmla="val 10000"/>
          </a:avLst>
        </a:prstGeom>
        <a:gradFill rotWithShape="1">
          <a:gsLst>
            <a:gs pos="0">
              <a:schemeClr val="accent3">
                <a:tint val="50000"/>
                <a:satMod val="300000"/>
              </a:schemeClr>
            </a:gs>
            <a:gs pos="35000">
              <a:schemeClr val="accent3">
                <a:tint val="37000"/>
                <a:satMod val="300000"/>
              </a:schemeClr>
            </a:gs>
            <a:gs pos="100000">
              <a:schemeClr val="accent3">
                <a:tint val="15000"/>
                <a:satMod val="350000"/>
              </a:schemeClr>
            </a:gs>
          </a:gsLst>
          <a:lin ang="16200000" scaled="1"/>
        </a:gradFill>
        <a:ln w="9525" cap="flat" cmpd="sng" algn="ctr">
          <a:solidFill>
            <a:schemeClr val="accent3">
              <a:shade val="95000"/>
              <a:satMod val="10500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1">
          <a:schemeClr val="accent3"/>
        </a:lnRef>
        <a:fillRef idx="2">
          <a:schemeClr val="accent3"/>
        </a:fillRef>
        <a:effectRef idx="1">
          <a:schemeClr val="accent3"/>
        </a:effectRef>
        <a:fontRef idx="minor">
          <a:schemeClr val="dk1"/>
        </a:fontRef>
      </dsp:style>
      <dsp:txBody>
        <a:bodyPr spcFirstLastPara="0" vert="horz" wrap="square" lIns="68580" tIns="68580" rIns="68580" bIns="68580" numCol="1" spcCol="1270" anchor="t" anchorCtr="0">
          <a:noAutofit/>
        </a:bodyPr>
        <a:lstStyle/>
        <a:p>
          <a:pPr marL="171450" lvl="1" indent="-171450" algn="r" defTabSz="800100" rtl="1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ar-SA" sz="1800" b="1" kern="1200" dirty="0" smtClean="0">
              <a:solidFill>
                <a:schemeClr val="tx1"/>
              </a:solidFill>
            </a:rPr>
            <a:t>الثقافة</a:t>
          </a:r>
          <a:endParaRPr lang="ar-SA" sz="1800" b="1" kern="1200" dirty="0">
            <a:solidFill>
              <a:schemeClr val="tx1"/>
            </a:solidFill>
          </a:endParaRPr>
        </a:p>
        <a:p>
          <a:pPr marL="171450" lvl="1" indent="-171450" algn="r" defTabSz="800100" rtl="1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ar-SA" sz="1800" b="1" kern="1200" dirty="0" smtClean="0">
              <a:solidFill>
                <a:schemeClr val="tx1"/>
              </a:solidFill>
            </a:rPr>
            <a:t>الصفات </a:t>
          </a:r>
          <a:r>
            <a:rPr lang="ar-SA" sz="1800" b="1" kern="1200" dirty="0" err="1" smtClean="0">
              <a:solidFill>
                <a:schemeClr val="tx1"/>
              </a:solidFill>
            </a:rPr>
            <a:t>الديمغرافية</a:t>
          </a:r>
          <a:endParaRPr lang="ar-SA" sz="1800" b="1" kern="1200" dirty="0">
            <a:solidFill>
              <a:schemeClr val="tx1"/>
            </a:solidFill>
          </a:endParaRPr>
        </a:p>
        <a:p>
          <a:pPr marL="171450" lvl="1" indent="-171450" algn="r" defTabSz="800100" rtl="1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ar-SA" sz="1800" b="1" kern="1200" dirty="0" smtClean="0">
              <a:solidFill>
                <a:schemeClr val="tx1"/>
              </a:solidFill>
            </a:rPr>
            <a:t>أنماط الحياة</a:t>
          </a:r>
          <a:endParaRPr lang="ar-SA" sz="1800" b="1" kern="1200" dirty="0">
            <a:solidFill>
              <a:schemeClr val="tx1"/>
            </a:solidFill>
          </a:endParaRPr>
        </a:p>
        <a:p>
          <a:pPr marL="171450" lvl="1" indent="-171450" algn="r" defTabSz="800100" rtl="1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ar-SA" sz="1800" b="1" kern="1200" dirty="0" smtClean="0">
              <a:solidFill>
                <a:schemeClr val="tx1"/>
              </a:solidFill>
            </a:rPr>
            <a:t>الطبقات الاجتماعية</a:t>
          </a:r>
          <a:endParaRPr lang="ar-SA" sz="1800" b="1" kern="1200" dirty="0">
            <a:solidFill>
              <a:schemeClr val="tx1"/>
            </a:solidFill>
          </a:endParaRPr>
        </a:p>
        <a:p>
          <a:pPr marL="171450" lvl="1" indent="-171450" algn="r" defTabSz="800100" rtl="1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ar-SA" sz="1800" b="1" kern="1200" dirty="0" smtClean="0">
              <a:solidFill>
                <a:schemeClr val="tx1"/>
              </a:solidFill>
            </a:rPr>
            <a:t>القيم والعادات</a:t>
          </a:r>
          <a:endParaRPr lang="ar-SA" sz="1800" b="1" kern="1200" dirty="0">
            <a:solidFill>
              <a:schemeClr val="tx1"/>
            </a:solidFill>
          </a:endParaRPr>
        </a:p>
        <a:p>
          <a:pPr marL="171450" lvl="1" indent="-171450" algn="r" defTabSz="800100" rtl="1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ar-SA" sz="1800" b="1" kern="1200" dirty="0" smtClean="0">
              <a:solidFill>
                <a:schemeClr val="tx1"/>
              </a:solidFill>
            </a:rPr>
            <a:t>الجماعات المرجعية</a:t>
          </a:r>
          <a:endParaRPr lang="ar-SA" sz="1800" b="1" kern="1200" dirty="0">
            <a:solidFill>
              <a:schemeClr val="tx1"/>
            </a:solidFill>
          </a:endParaRPr>
        </a:p>
        <a:p>
          <a:pPr marL="171450" lvl="1" indent="-171450" algn="r" defTabSz="800100" rtl="1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ar-SA" sz="1800" b="1" kern="1200" dirty="0" smtClean="0">
              <a:solidFill>
                <a:schemeClr val="tx1"/>
              </a:solidFill>
            </a:rPr>
            <a:t>تأثير العائلة</a:t>
          </a:r>
          <a:endParaRPr lang="ar-SA" sz="1800" b="1" kern="1200" dirty="0">
            <a:solidFill>
              <a:schemeClr val="tx1"/>
            </a:solidFill>
          </a:endParaRPr>
        </a:p>
      </dsp:txBody>
      <dsp:txXfrm>
        <a:off x="5344056" y="-284370"/>
        <a:ext cx="3089075" cy="2792989"/>
      </dsp:txXfrm>
    </dsp:sp>
    <dsp:sp modelId="{BB5472FC-7781-48F7-9202-49C48CF8E9AA}">
      <dsp:nvSpPr>
        <dsp:cNvPr id="0" name=""/>
        <dsp:cNvSpPr/>
      </dsp:nvSpPr>
      <dsp:spPr>
        <a:xfrm>
          <a:off x="0" y="479292"/>
          <a:ext cx="3321769" cy="2179241"/>
        </a:xfrm>
        <a:prstGeom prst="roundRect">
          <a:avLst>
            <a:gd name="adj" fmla="val 10000"/>
          </a:avLst>
        </a:prstGeom>
        <a:gradFill rotWithShape="1">
          <a:gsLst>
            <a:gs pos="0">
              <a:schemeClr val="accent6">
                <a:tint val="50000"/>
                <a:satMod val="300000"/>
              </a:schemeClr>
            </a:gs>
            <a:gs pos="35000">
              <a:schemeClr val="accent6">
                <a:tint val="37000"/>
                <a:satMod val="300000"/>
              </a:schemeClr>
            </a:gs>
            <a:gs pos="100000">
              <a:schemeClr val="accent6">
                <a:tint val="15000"/>
                <a:satMod val="350000"/>
              </a:schemeClr>
            </a:gs>
          </a:gsLst>
          <a:lin ang="16200000" scaled="1"/>
        </a:gradFill>
        <a:ln w="9525" cap="flat" cmpd="sng" algn="ctr">
          <a:solidFill>
            <a:schemeClr val="accent6">
              <a:shade val="95000"/>
              <a:satMod val="10500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1">
          <a:schemeClr val="accent6"/>
        </a:lnRef>
        <a:fillRef idx="2">
          <a:schemeClr val="accent6"/>
        </a:fillRef>
        <a:effectRef idx="1">
          <a:schemeClr val="accent6"/>
        </a:effectRef>
        <a:fontRef idx="minor">
          <a:schemeClr val="dk1"/>
        </a:fontRef>
      </dsp:style>
      <dsp:txBody>
        <a:bodyPr spcFirstLastPara="0" vert="horz" wrap="square" lIns="68580" tIns="68580" rIns="68580" bIns="68580" numCol="1" spcCol="1270" anchor="t" anchorCtr="0">
          <a:noAutofit/>
        </a:bodyPr>
        <a:lstStyle/>
        <a:p>
          <a:pPr marL="171450" lvl="1" indent="-171450" algn="r" defTabSz="800100" rtl="1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ar-SA" sz="1800" b="1" kern="1200" dirty="0" smtClean="0">
              <a:solidFill>
                <a:schemeClr val="tx1"/>
              </a:solidFill>
            </a:rPr>
            <a:t>المنافسة</a:t>
          </a:r>
          <a:r>
            <a:rPr lang="ar-SA" sz="1800" b="1" kern="1200" baseline="0" dirty="0" smtClean="0">
              <a:solidFill>
                <a:schemeClr val="tx1"/>
              </a:solidFill>
            </a:rPr>
            <a:t> بين المنتجات المتشابهة</a:t>
          </a:r>
          <a:endParaRPr lang="ar-SA" sz="1800" b="1" kern="1200" dirty="0">
            <a:solidFill>
              <a:schemeClr val="tx1"/>
            </a:solidFill>
          </a:endParaRPr>
        </a:p>
        <a:p>
          <a:pPr marL="171450" lvl="1" indent="-171450" algn="r" defTabSz="800100" rtl="1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ar-SA" sz="1800" b="1" kern="1200" dirty="0" smtClean="0">
              <a:solidFill>
                <a:schemeClr val="tx1"/>
              </a:solidFill>
            </a:rPr>
            <a:t>المنافسة بين منتجات غير متجانسة</a:t>
          </a:r>
          <a:endParaRPr lang="ar-SA" sz="1800" b="1" kern="1200" dirty="0">
            <a:solidFill>
              <a:schemeClr val="tx1"/>
            </a:solidFill>
          </a:endParaRPr>
        </a:p>
        <a:p>
          <a:pPr marL="171450" lvl="1" indent="-171450" algn="r" defTabSz="800100" rtl="1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ar-SA" sz="1800" b="1" kern="1200" dirty="0" smtClean="0">
              <a:solidFill>
                <a:schemeClr val="tx1"/>
              </a:solidFill>
            </a:rPr>
            <a:t>المركز التنافسي للشركة</a:t>
          </a:r>
          <a:endParaRPr lang="ar-SA" sz="1800" b="1" kern="1200" dirty="0">
            <a:solidFill>
              <a:schemeClr val="tx1"/>
            </a:solidFill>
          </a:endParaRPr>
        </a:p>
        <a:p>
          <a:pPr marL="171450" lvl="1" indent="-171450" algn="r" defTabSz="800100" rtl="1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ar-SA" sz="1800" b="1" kern="1200" dirty="0" smtClean="0">
              <a:solidFill>
                <a:schemeClr val="tx1"/>
              </a:solidFill>
            </a:rPr>
            <a:t>حق الأمان، الاختيار، الاستماع للمستهلك</a:t>
          </a:r>
          <a:endParaRPr lang="ar-SA" sz="1800" b="1" kern="1200" dirty="0">
            <a:solidFill>
              <a:schemeClr val="tx1"/>
            </a:solidFill>
          </a:endParaRPr>
        </a:p>
      </dsp:txBody>
      <dsp:txXfrm>
        <a:off x="0" y="479292"/>
        <a:ext cx="2325238" cy="1634431"/>
      </dsp:txXfrm>
    </dsp:sp>
    <dsp:sp modelId="{D14E9839-640A-495F-90ED-17E1900DFE68}">
      <dsp:nvSpPr>
        <dsp:cNvPr id="0" name=""/>
        <dsp:cNvSpPr/>
      </dsp:nvSpPr>
      <dsp:spPr>
        <a:xfrm>
          <a:off x="2451710" y="542477"/>
          <a:ext cx="1960707" cy="1960707"/>
        </a:xfrm>
        <a:prstGeom prst="pieWedg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8016" tIns="128016" rIns="128016" bIns="128016" numCol="1" spcCol="1270" anchor="ctr" anchorCtr="0">
          <a:noAutofit/>
        </a:bodyPr>
        <a:lstStyle/>
        <a:p>
          <a:pPr lvl="0" algn="ctr" defTabSz="8001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1800" b="1" kern="1200" dirty="0" smtClean="0">
              <a:solidFill>
                <a:schemeClr val="tx1"/>
              </a:solidFill>
            </a:rPr>
            <a:t>المنافسة وحركة المستهلك</a:t>
          </a:r>
          <a:endParaRPr lang="ar-SA" sz="1800" b="1" kern="1200" dirty="0">
            <a:solidFill>
              <a:schemeClr val="tx1"/>
            </a:solidFill>
          </a:endParaRPr>
        </a:p>
      </dsp:txBody>
      <dsp:txXfrm>
        <a:off x="2451710" y="542477"/>
        <a:ext cx="1960707" cy="1960707"/>
      </dsp:txXfrm>
    </dsp:sp>
    <dsp:sp modelId="{443B5C21-E68D-4D40-BA12-E7A3E877BD5F}">
      <dsp:nvSpPr>
        <dsp:cNvPr id="0" name=""/>
        <dsp:cNvSpPr/>
      </dsp:nvSpPr>
      <dsp:spPr>
        <a:xfrm rot="5400000">
          <a:off x="4502981" y="542477"/>
          <a:ext cx="1960707" cy="1960707"/>
        </a:xfrm>
        <a:prstGeom prst="pieWedg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8016" tIns="128016" rIns="128016" bIns="128016" numCol="1" spcCol="1270" anchor="ctr" anchorCtr="0">
          <a:noAutofit/>
        </a:bodyPr>
        <a:lstStyle/>
        <a:p>
          <a:pPr lvl="0" algn="ctr" defTabSz="8001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1800" b="1" kern="1200" dirty="0" smtClean="0">
              <a:solidFill>
                <a:schemeClr val="tx1"/>
              </a:solidFill>
            </a:rPr>
            <a:t>العوامل الاجتماعية</a:t>
          </a:r>
          <a:endParaRPr lang="ar-SA" sz="1800" b="1" kern="1200" dirty="0">
            <a:solidFill>
              <a:schemeClr val="tx1"/>
            </a:solidFill>
          </a:endParaRPr>
        </a:p>
      </dsp:txBody>
      <dsp:txXfrm rot="5400000">
        <a:off x="4502981" y="542477"/>
        <a:ext cx="1960707" cy="1960707"/>
      </dsp:txXfrm>
    </dsp:sp>
    <dsp:sp modelId="{53458E97-E025-45A3-989B-B949EA5B9F11}">
      <dsp:nvSpPr>
        <dsp:cNvPr id="0" name=""/>
        <dsp:cNvSpPr/>
      </dsp:nvSpPr>
      <dsp:spPr>
        <a:xfrm rot="10800000">
          <a:off x="4502981" y="2593748"/>
          <a:ext cx="1960707" cy="1960707"/>
        </a:xfrm>
        <a:prstGeom prst="pieWedg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8016" tIns="128016" rIns="128016" bIns="128016" numCol="1" spcCol="1270" anchor="ctr" anchorCtr="0">
          <a:noAutofit/>
        </a:bodyPr>
        <a:lstStyle/>
        <a:p>
          <a:pPr lvl="0" algn="ctr" defTabSz="8001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1800" b="1" kern="1200" dirty="0" smtClean="0">
              <a:solidFill>
                <a:schemeClr val="tx1"/>
              </a:solidFill>
            </a:rPr>
            <a:t>العوامل الاقتصادية</a:t>
          </a:r>
          <a:endParaRPr lang="ar-SA" sz="1800" b="1" kern="1200" dirty="0">
            <a:solidFill>
              <a:schemeClr val="tx1"/>
            </a:solidFill>
          </a:endParaRPr>
        </a:p>
      </dsp:txBody>
      <dsp:txXfrm rot="10800000">
        <a:off x="4502981" y="2593748"/>
        <a:ext cx="1960707" cy="1960707"/>
      </dsp:txXfrm>
    </dsp:sp>
    <dsp:sp modelId="{5A5BFBF7-50A9-48F2-ABDA-88CB88F49703}">
      <dsp:nvSpPr>
        <dsp:cNvPr id="0" name=""/>
        <dsp:cNvSpPr/>
      </dsp:nvSpPr>
      <dsp:spPr>
        <a:xfrm rot="16200000">
          <a:off x="2451710" y="2593748"/>
          <a:ext cx="1960707" cy="1960707"/>
        </a:xfrm>
        <a:prstGeom prst="pieWedg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8016" tIns="128016" rIns="128016" bIns="128016" numCol="1" spcCol="1270" anchor="ctr" anchorCtr="0">
          <a:noAutofit/>
        </a:bodyPr>
        <a:lstStyle/>
        <a:p>
          <a:pPr lvl="0" algn="ctr" defTabSz="8001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1800" b="1" kern="1200" dirty="0" smtClean="0">
              <a:solidFill>
                <a:schemeClr val="tx1"/>
              </a:solidFill>
            </a:rPr>
            <a:t>العوامل التشريعية</a:t>
          </a:r>
          <a:endParaRPr lang="ar-SA" sz="1800" b="1" kern="1200" dirty="0">
            <a:solidFill>
              <a:schemeClr val="tx1"/>
            </a:solidFill>
          </a:endParaRPr>
        </a:p>
      </dsp:txBody>
      <dsp:txXfrm rot="16200000">
        <a:off x="2451710" y="2593748"/>
        <a:ext cx="1960707" cy="1960707"/>
      </dsp:txXfrm>
    </dsp:sp>
    <dsp:sp modelId="{0555B423-1362-4949-9191-1305199A2CB5}">
      <dsp:nvSpPr>
        <dsp:cNvPr id="0" name=""/>
        <dsp:cNvSpPr/>
      </dsp:nvSpPr>
      <dsp:spPr>
        <a:xfrm>
          <a:off x="4119217" y="2140929"/>
          <a:ext cx="676964" cy="588665"/>
        </a:xfrm>
        <a:prstGeom prst="circularArrow">
          <a:avLst/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ECC6478D-031E-4EF4-B009-E1AFBBE02FD9}">
      <dsp:nvSpPr>
        <dsp:cNvPr id="0" name=""/>
        <dsp:cNvSpPr/>
      </dsp:nvSpPr>
      <dsp:spPr>
        <a:xfrm rot="10800000">
          <a:off x="4119217" y="2367339"/>
          <a:ext cx="676964" cy="588665"/>
        </a:xfrm>
        <a:prstGeom prst="circularArrow">
          <a:avLst/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target1">
  <dgm:title val=""/>
  <dgm:desc val=""/>
  <dgm:catLst>
    <dgm:cat type="relationship" pri="25000"/>
    <dgm:cat type="convert" pri="20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composite">
    <dgm:varLst>
      <dgm:chMax val="5"/>
      <dgm:dir/>
      <dgm:resizeHandles val="exact"/>
    </dgm:varLst>
    <dgm:alg type="composite">
      <dgm:param type="ar" val="1.25"/>
    </dgm:alg>
    <dgm:shape xmlns:r="http://schemas.openxmlformats.org/officeDocument/2006/relationships" r:blip="">
      <dgm:adjLst/>
    </dgm:shape>
    <dgm:presOf/>
    <dgm:choose name="Name0">
      <dgm:if name="Name1" func="var" arg="dir" op="equ" val="norm">
        <dgm:choose name="Name2">
          <dgm:if name="Name3" axis="ch" ptType="node" func="cnt" op="equ" val="0">
            <dgm:constrLst/>
          </dgm:if>
          <dgm:if name="Name4" axis="ch" ptType="node" func="cnt" op="equ" val="1">
            <dgm:constrLst>
              <dgm:constr type="primFontSz" for="des" ptType="node" op="equ" val="65"/>
              <dgm:constr type="w" for="ch" forName="circle1" refType="w" fact="0.6"/>
              <dgm:constr type="h" for="ch" forName="circle1" refType="w" refFor="ch" refForName="circle1"/>
              <dgm:constr type="ctrX" for="ch" forName="circle1" refType="w" fact="0.3"/>
              <dgm:constr type="ctrY" for="ch" forName="circle1" refType="h" fact="0.625"/>
              <dgm:constr type="w" for="ch" forName="text1" refType="w" fact="0.3"/>
              <dgm:constr type="h" for="ch" forName="text1" refType="h" fact="0.3125"/>
              <dgm:constr type="r" for="ch" forName="text1" refType="w"/>
              <dgm:constr type="t" for="ch" forName="text1"/>
              <dgm:constr type="l" for="ch" forName="line1" refType="w" fact="0.625"/>
              <dgm:constr type="ctrY" for="ch" forName="line1" refType="ctrY" refFor="ch" refForName="text1"/>
              <dgm:constr type="r" for="ch" forName="line1" refType="l" refFor="ch" refForName="text1"/>
              <dgm:constr type="h" for="ch" forName="line1"/>
              <dgm:constr type="l" for="ch" forName="d1" refType="w" fact="0.3"/>
              <dgm:constr type="b" for="ch" forName="d1" refType="h" fact="0.625"/>
              <dgm:constr type="w" for="ch" forName="d1" refType="w" fact="0.32475"/>
              <dgm:constr type="h" for="ch" forName="d1" refType="h" fact="0.469"/>
            </dgm:constrLst>
          </dgm:if>
          <dgm:if name="Name5" axis="ch" ptType="node" func="cnt" op="equ" val="2">
            <dgm:constrLst>
              <dgm:constr type="primFontSz" for="des" ptType="node" op="equ" val="65"/>
              <dgm:constr type="w" for="ch" forName="circle1" refType="w" fact="0.2"/>
              <dgm:constr type="h" for="ch" forName="circle1" refType="w" refFor="ch" refForName="circle1"/>
              <dgm:constr type="ctrX" for="ch" forName="circle1" refType="w" fact="0.3"/>
              <dgm:constr type="ctrY" for="ch" forName="circle1" refType="h" fact="0.625"/>
              <dgm:constr type="w" for="ch" forName="text1" refType="w" fact="0.3"/>
              <dgm:constr type="h" for="ch" forName="text1" refType="h" fact="0.3125"/>
              <dgm:constr type="r" for="ch" forName="text1" refType="w"/>
              <dgm:constr type="t" for="ch" forName="text1"/>
              <dgm:constr type="l" for="ch" forName="line1" refType="w" fact="0.625"/>
              <dgm:constr type="ctrY" for="ch" forName="line1" refType="ctrY" refFor="ch" refForName="text1"/>
              <dgm:constr type="w" for="ch" forName="line1" refType="w" fact="0.075"/>
              <dgm:constr type="h" for="ch" forName="line1"/>
              <dgm:constr type="l" for="ch" forName="d1" refType="w" fact="0.3"/>
              <dgm:constr type="b" for="ch" forName="d1" refType="h" fact="0.625"/>
              <dgm:constr type="w" for="ch" forName="d1" refType="w" fact="0.32475"/>
              <dgm:constr type="h" for="ch" forName="d1" refType="h" fact="0.469"/>
              <dgm:constr type="w" for="ch" forName="circle2" refType="w" fact="0.6"/>
              <dgm:constr type="h" for="ch" forName="circle2" refType="w" refFor="ch" refForName="circle2"/>
              <dgm:constr type="ctrX" for="ch" forName="circle2" refType="w" fact="0.3"/>
              <dgm:constr type="ctrY" for="ch" forName="circle2" refType="h" fact="0.625"/>
              <dgm:constr type="w" for="ch" forName="text2" refType="w" fact="0.3"/>
              <dgm:constr type="h" for="ch" forName="text2" refType="h" fact="0.3125"/>
              <dgm:constr type="r" for="ch" forName="text2" refType="w"/>
              <dgm:constr type="t" for="ch" forName="text2" refType="b" refFor="ch" refForName="text1"/>
              <dgm:constr type="l" for="ch" forName="line2" refType="w" fact="0.625"/>
              <dgm:constr type="ctrY" for="ch" forName="line2" refType="ctrY" refFor="ch" refForName="text2"/>
              <dgm:constr type="w" for="ch" forName="line2" refType="w" fact="0.075"/>
              <dgm:constr type="h" for="ch" forName="line2"/>
              <dgm:constr type="l" for="ch" forName="d2" refType="w" fact="0.44325"/>
              <dgm:constr type="b" for="ch" forName="d2" refType="h" fact="0.7975"/>
              <dgm:constr type="w" for="ch" forName="d2" refType="w" fact="0.1815"/>
              <dgm:constr type="h" for="ch" forName="d2" refType="h" fact="0.3283"/>
            </dgm:constrLst>
          </dgm:if>
          <dgm:if name="Name6" axis="ch" ptType="node" func="cnt" op="equ" val="3">
            <dgm:constrLst>
              <dgm:constr type="primFontSz" for="des" ptType="node" op="equ" val="65"/>
              <dgm:constr type="w" for="ch" forName="circle1" refType="w" fact="0.12"/>
              <dgm:constr type="h" for="ch" forName="circle1" refType="w" refFor="ch" refForName="circle1"/>
              <dgm:constr type="ctrX" for="ch" forName="circle1" refType="w" fact="0.3"/>
              <dgm:constr type="ctrY" for="ch" forName="circle1" refType="h" fact="0.625"/>
              <dgm:constr type="w" for="ch" forName="text1" refType="w" fact="0.3"/>
              <dgm:constr type="h" for="ch" forName="text1" refType="h" fact="0.21875"/>
              <dgm:constr type="r" for="ch" forName="text1" refType="w"/>
              <dgm:constr type="t" for="ch" forName="text1"/>
              <dgm:constr type="l" for="ch" forName="line1" refType="w" fact="0.625"/>
              <dgm:constr type="ctrY" for="ch" forName="line1" refType="ctrY" refFor="ch" refForName="text1"/>
              <dgm:constr type="w" for="ch" forName="line1" refType="w" fact="0.075"/>
              <dgm:constr type="h" for="ch" forName="line1"/>
              <dgm:constr type="l" for="ch" forName="d1" refType="w" fact="0.3"/>
              <dgm:constr type="b" for="ch" forName="d1" refType="h" fact="0.625"/>
              <dgm:constr type="w" for="ch" forName="d1" refType="w" fact="0.3247"/>
              <dgm:constr type="h" for="ch" forName="d1" refType="h" fact="0.5155"/>
              <dgm:constr type="w" for="ch" forName="circle2" refType="w" fact="0.36"/>
              <dgm:constr type="h" for="ch" forName="circle2" refType="w" refFor="ch" refForName="circle2"/>
              <dgm:constr type="ctrX" for="ch" forName="circle2" refType="w" fact="0.3"/>
              <dgm:constr type="ctrY" for="ch" forName="circle2" refType="h" fact="0.625"/>
              <dgm:constr type="w" for="ch" forName="text2" refType="w" fact="0.3"/>
              <dgm:constr type="h" for="ch" forName="text2" refType="h" fact="0.21875"/>
              <dgm:constr type="r" for="ch" forName="text2" refType="w"/>
              <dgm:constr type="t" for="ch" forName="text2" refType="b" refFor="ch" refForName="text1"/>
              <dgm:constr type="l" for="ch" forName="line2" refType="w" fact="0.625"/>
              <dgm:constr type="ctrY" for="ch" forName="line2" refType="ctrY" refFor="ch" refForName="text2"/>
              <dgm:constr type="w" for="ch" forName="line2" refType="w" fact="0.075"/>
              <dgm:constr type="h" for="ch" forName="line2"/>
              <dgm:constr type="l" for="ch" forName="d2" refType="w" fact="0.386"/>
              <dgm:constr type="b" for="ch" forName="d2" refType="h" fact="0.72969"/>
              <dgm:constr type="w" for="ch" forName="d2" refType="w" fact="0.2387"/>
              <dgm:constr type="h" for="ch" forName="d2" refType="h" fact="0.4017"/>
              <dgm:constr type="w" for="ch" forName="circle3" refType="w" fact="0.6"/>
              <dgm:constr type="h" for="ch" forName="circle3" refType="w" refFor="ch" refForName="circle3"/>
              <dgm:constr type="ctrX" for="ch" forName="circle3" refType="ctrX" refFor="ch" refForName="circle1"/>
              <dgm:constr type="ctrY" for="ch" forName="circle3" refType="ctrY" refFor="ch" refForName="circle1"/>
              <dgm:constr type="w" for="ch" forName="text3" refType="w" fact="0.3"/>
              <dgm:constr type="h" for="ch" forName="text3" refType="h" fact="0.21875"/>
              <dgm:constr type="r" for="ch" forName="text3" refType="w"/>
              <dgm:constr type="t" for="ch" forName="text3" refType="b" refFor="ch" refForName="text2"/>
              <dgm:constr type="l" for="ch" forName="line3" refType="w" fact="0.625"/>
              <dgm:constr type="ctrY" for="ch" forName="line3" refType="ctrY" refFor="ch" refForName="text3"/>
              <dgm:constr type="w" for="ch" forName="line3" refType="w" fact="0.075"/>
              <dgm:constr type="h" for="ch" forName="line3"/>
              <dgm:constr type="l" for="ch" forName="d3" refType="w" fact="0.47175"/>
              <dgm:constr type="b" for="ch" forName="d3" refType="h" fact="0.83375"/>
              <dgm:constr type="w" for="ch" forName="d3" refType="w" fact="0.1527"/>
              <dgm:constr type="h" for="ch" forName="d3" refType="h" fact="0.287"/>
            </dgm:constrLst>
          </dgm:if>
          <dgm:if name="Name7" axis="ch" ptType="node" func="cnt" op="equ" val="4">
            <dgm:constrLst>
              <dgm:constr type="primFontSz" for="des" ptType="node" op="equ" val="65"/>
              <dgm:constr type="w" for="ch" forName="circle1" refType="w" fact="0.0857"/>
              <dgm:constr type="h" for="ch" forName="circle1" refType="w" refFor="ch" refForName="circle1"/>
              <dgm:constr type="ctrX" for="ch" forName="circle1" refType="w" fact="0.3"/>
              <dgm:constr type="ctrY" for="ch" forName="circle1" refType="h" fact="0.625"/>
              <dgm:constr type="w" for="ch" forName="text1" refType="w" fact="0.3"/>
              <dgm:constr type="h" for="ch" forName="text1" refType="h" fact="0.17938"/>
              <dgm:constr type="r" for="ch" forName="text1" refType="w"/>
              <dgm:constr type="t" for="ch" forName="text1"/>
              <dgm:constr type="l" for="ch" forName="line1" refType="w" fact="0.625"/>
              <dgm:constr type="ctrY" for="ch" forName="line1" refType="ctrY" refFor="ch" refForName="text1"/>
              <dgm:constr type="w" for="ch" forName="line1" refType="w" fact="0.075"/>
              <dgm:constr type="h" for="ch" forName="line1"/>
              <dgm:constr type="l" for="ch" forName="d1" refType="w" fact="0.295"/>
              <dgm:constr type="b" for="ch" forName="d1" refType="h" fact="0.62"/>
              <dgm:constr type="w" for="ch" forName="d1" refType="w" fact="0.33"/>
              <dgm:constr type="h" for="ch" forName="d1" refType="h" fact="0.53"/>
              <dgm:constr type="w" for="ch" forName="circle2" refType="w" fact="0.2571"/>
              <dgm:constr type="h" for="ch" forName="circle2" refType="w" refFor="ch" refForName="circle2"/>
              <dgm:constr type="ctrX" for="ch" forName="circle2" refType="w" fact="0.3"/>
              <dgm:constr type="ctrY" for="ch" forName="circle2" refType="h" fact="0.625"/>
              <dgm:constr type="w" for="ch" forName="text2" refType="w" fact="0.3"/>
              <dgm:constr type="h" for="ch" forName="text2" refType="h" fact="0.17938"/>
              <dgm:constr type="r" for="ch" forName="text2" refType="w"/>
              <dgm:constr type="t" for="ch" forName="text2" refType="b" refFor="ch" refForName="text1"/>
              <dgm:constr type="l" for="ch" forName="line2" refType="w" fact="0.625"/>
              <dgm:constr type="ctrY" for="ch" forName="line2" refType="ctrY" refFor="ch" refForName="text2"/>
              <dgm:constr type="w" for="ch" forName="line2" refType="w" fact="0.075"/>
              <dgm:constr type="h" for="ch" forName="line2"/>
              <dgm:constr type="l" for="ch" forName="d2" refType="w" fact="0.36625"/>
              <dgm:constr type="b" for="ch" forName="d2" refType="h" fact="0.70438"/>
              <dgm:constr type="w" for="ch" forName="d2" refType="w" fact="0.2585"/>
              <dgm:constr type="h" for="ch" forName="d2" refType="h" fact="0.43525"/>
              <dgm:constr type="w" for="ch" forName="circle3" refType="w" fact="0.4285"/>
              <dgm:constr type="h" for="ch" forName="circle3" refType="w" refFor="ch" refForName="circle3"/>
              <dgm:constr type="ctrX" for="ch" forName="circle3" refType="ctrX" refFor="ch" refForName="circle1"/>
              <dgm:constr type="ctrY" for="ch" forName="circle3" refType="ctrY" refFor="ch" refForName="circle1"/>
              <dgm:constr type="w" for="ch" forName="text3" refType="w" fact="0.3"/>
              <dgm:constr type="h" for="ch" forName="text3" refType="h" fact="0.17938"/>
              <dgm:constr type="r" for="ch" forName="text3" refType="w"/>
              <dgm:constr type="t" for="ch" forName="text3" refType="b" refFor="ch" refForName="text2"/>
              <dgm:constr type="l" for="ch" forName="line3" refType="w" fact="0.625"/>
              <dgm:constr type="ctrY" for="ch" forName="line3" refType="ctrY" refFor="ch" refForName="text3"/>
              <dgm:constr type="w" for="ch" forName="line3" refType="w" fact="0.075"/>
              <dgm:constr type="h" for="ch" forName="line3"/>
              <dgm:constr type="l" for="ch" forName="d3" refType="w" fact="0.4255"/>
              <dgm:constr type="b" for="ch" forName="d3" refType="h" fact="0.78031"/>
              <dgm:constr type="w" for="ch" forName="d3" refType="w" fact="0.1995"/>
              <dgm:constr type="h" for="ch" forName="d3" refType="h" fact="0.332"/>
              <dgm:constr type="w" for="ch" forName="circle4" refType="w" fact="0.6"/>
              <dgm:constr type="h" for="ch" forName="circle4" refType="w" refFor="ch" refForName="circle4"/>
              <dgm:constr type="ctrX" for="ch" forName="circle4" refType="ctrX" refFor="ch" refForName="circle1"/>
              <dgm:constr type="ctrY" for="ch" forName="circle4" refType="ctrY" refFor="ch" refForName="circle1"/>
              <dgm:constr type="w" for="ch" forName="text4" refType="w" fact="0.3"/>
              <dgm:constr type="h" for="ch" forName="text4" refType="h" fact="0.17938"/>
              <dgm:constr type="r" for="ch" forName="text4" refType="w"/>
              <dgm:constr type="t" for="ch" forName="text4" refType="b" refFor="ch" refForName="text3"/>
              <dgm:constr type="l" for="ch" forName="line4" refType="w" fact="0.625"/>
              <dgm:constr type="ctrY" for="ch" forName="line4" refType="ctrY" refFor="ch" refForName="text4"/>
              <dgm:constr type="w" for="ch" forName="line4" refType="w" fact="0.075"/>
              <dgm:constr type="h" for="ch" forName="line4"/>
              <dgm:constr type="l" for="ch" forName="d4" refType="w" fact="0.48525"/>
              <dgm:constr type="b" for="ch" forName="d4" refType="h" fact="0.85594"/>
              <dgm:constr type="w" for="ch" forName="d4" refType="w" fact="0.1394"/>
              <dgm:constr type="h" for="ch" forName="d4" refType="h" fact="0.2282"/>
            </dgm:constrLst>
          </dgm:if>
          <dgm:if name="Name8" axis="ch" ptType="node" func="cnt" op="gte" val="5">
            <dgm:constrLst>
              <dgm:constr type="primFontSz" for="des" ptType="node" op="equ" val="65"/>
              <dgm:constr type="w" for="ch" forName="circle1" refType="w" fact="0.0667"/>
              <dgm:constr type="h" for="ch" forName="circle1" refType="w" refFor="ch" refForName="circle1"/>
              <dgm:constr type="ctrX" for="ch" forName="circle1" refType="w" fact="0.3"/>
              <dgm:constr type="ctrY" for="ch" forName="circle1" refType="h" fact="0.625"/>
              <dgm:constr type="w" for="ch" forName="text1" refType="w" fact="0.3"/>
              <dgm:constr type="h" for="ch" forName="text1" refType="h" fact="0.1324"/>
              <dgm:constr type="r" for="ch" forName="text1" refType="w"/>
              <dgm:constr type="ctrY" for="ch" forName="text1" refType="h" fact="0.13"/>
              <dgm:constr type="l" for="ch" forName="line1" refType="w" fact="0.625"/>
              <dgm:constr type="ctrY" for="ch" forName="line1" refType="ctrY" refFor="ch" refForName="text1"/>
              <dgm:constr type="w" for="ch" forName="line1" refType="w" fact="0.075"/>
              <dgm:constr type="h" for="ch" forName="line1"/>
              <dgm:constr type="l" for="ch" forName="d1" refType="w" fact="0.3"/>
              <dgm:constr type="b" for="ch" forName="d1" refType="h" fact="0.625"/>
              <dgm:constr type="w" for="ch" forName="d1" refType="w" fact="0.3245"/>
              <dgm:constr type="h" for="ch" forName="d1" refType="h" fact="0.495"/>
              <dgm:constr type="w" for="ch" forName="circle2" refType="w" fact="0.2"/>
              <dgm:constr type="h" for="ch" forName="circle2" refType="w" refFor="ch" refForName="circle2"/>
              <dgm:constr type="ctrX" for="ch" forName="circle2" refType="w" fact="0.3"/>
              <dgm:constr type="ctrY" for="ch" forName="circle2" refType="h" fact="0.625"/>
              <dgm:constr type="w" for="ch" forName="text2" refType="w" fact="0.3"/>
              <dgm:constr type="h" for="ch" forName="text2" refType="h" fact="0.1324"/>
              <dgm:constr type="r" for="ch" forName="text2" refType="w"/>
              <dgm:constr type="ctrY" for="ch" forName="text2" refType="h" fact="0.27"/>
              <dgm:constr type="l" for="ch" forName="line2" refType="w" fact="0.625"/>
              <dgm:constr type="ctrY" for="ch" forName="line2" refType="ctrY" refFor="ch" refForName="text2"/>
              <dgm:constr type="w" for="ch" forName="line2" refType="w" fact="0.075"/>
              <dgm:constr type="h" for="ch" forName="line2"/>
              <dgm:constr type="l" for="ch" forName="d2" refType="w" fact="0.3498"/>
              <dgm:constr type="b" for="ch" forName="d2" refType="h" fact="0.682"/>
              <dgm:constr type="w" for="ch" forName="d2" refType="w" fact="0.275"/>
              <dgm:constr type="h" for="ch" forName="d2" refType="h" fact="0.41215"/>
              <dgm:constr type="w" for="ch" forName="circle3" refType="w" fact="0.3334"/>
              <dgm:constr type="h" for="ch" forName="circle3" refType="w" refFor="ch" refForName="circle3"/>
              <dgm:constr type="ctrX" for="ch" forName="circle3" refType="ctrX" refFor="ch" refForName="circle1"/>
              <dgm:constr type="ctrY" for="ch" forName="circle3" refType="ctrY" refFor="ch" refForName="circle1"/>
              <dgm:constr type="w" for="ch" forName="text3" refType="w" fact="0.3"/>
              <dgm:constr type="h" for="ch" forName="text3" refType="h" fact="0.1324"/>
              <dgm:constr type="r" for="ch" forName="text3" refType="w"/>
              <dgm:constr type="ctrY" for="ch" forName="text3" refType="h" fact="0.41"/>
              <dgm:constr type="l" for="ch" forName="line3" refType="w" fact="0.625"/>
              <dgm:constr type="ctrY" for="ch" forName="line3" refType="ctrY" refFor="ch" refForName="text3"/>
              <dgm:constr type="w" for="ch" forName="line3" refType="w" fact="0.075"/>
              <dgm:constr type="h" for="ch" forName="line3"/>
              <dgm:constr type="l" for="ch" forName="d3" refType="w" fact="0.394"/>
              <dgm:constr type="b" for="ch" forName="d3" refType="h" fact="0.735"/>
              <dgm:constr type="w" for="ch" forName="d3" refType="w" fact="0.231"/>
              <dgm:constr type="h" for="ch" forName="d3" refType="h" fact="0.325"/>
              <dgm:constr type="w" for="ch" forName="circle4" refType="w" fact="0.4667"/>
              <dgm:constr type="h" for="ch" forName="circle4" refType="w" refFor="ch" refForName="circle4"/>
              <dgm:constr type="ctrX" for="ch" forName="circle4" refType="ctrX" refFor="ch" refForName="circle1"/>
              <dgm:constr type="ctrY" for="ch" forName="circle4" refType="ctrY" refFor="ch" refForName="circle1"/>
              <dgm:constr type="w" for="ch" forName="text4" refType="w" fact="0.3"/>
              <dgm:constr type="h" for="ch" forName="text4" refType="h" fact="0.1324"/>
              <dgm:constr type="r" for="ch" forName="text4" refType="w"/>
              <dgm:constr type="ctrY" for="ch" forName="text4" refType="h" fact="0.547"/>
              <dgm:constr type="l" for="ch" forName="line4" refType="w" fact="0.625"/>
              <dgm:constr type="ctrY" for="ch" forName="line4" refType="ctrY" refFor="ch" refForName="text4"/>
              <dgm:constr type="w" for="ch" forName="line4" refType="w" fact="0.075"/>
              <dgm:constr type="h" for="ch" forName="line4"/>
              <dgm:constr type="l" for="ch" forName="d4" refType="w" fact="0.446"/>
              <dgm:constr type="b" for="ch" forName="d4" refType="h" fact="0.795"/>
              <dgm:constr type="w" for="ch" forName="d4" refType="w" fact="0.179"/>
              <dgm:constr type="h" for="ch" forName="d4" refType="h" fact="0.248"/>
              <dgm:constr type="w" for="ch" forName="circle5" refType="w" fact="0.6"/>
              <dgm:constr type="h" for="ch" forName="circle5" refType="w" refFor="ch" refForName="circle5"/>
              <dgm:constr type="ctrX" for="ch" forName="circle5" refType="ctrX" refFor="ch" refForName="circle1"/>
              <dgm:constr type="ctrY" for="ch" forName="circle5" refType="ctrY" refFor="ch" refForName="circle1"/>
              <dgm:constr type="w" for="ch" forName="text5" refType="w" fact="0.3"/>
              <dgm:constr type="h" for="ch" forName="text5" refType="h" fact="0.1324"/>
              <dgm:constr type="r" for="ch" forName="text5" refType="w"/>
              <dgm:constr type="ctrY" for="ch" forName="text5" refType="h" fact="0.68"/>
              <dgm:constr type="l" for="ch" forName="line5" refType="w" fact="0.625"/>
              <dgm:constr type="ctrY" for="ch" forName="line5" refType="ctrY" refFor="ch" refForName="text5"/>
              <dgm:constr type="w" for="ch" forName="line5" refType="w" fact="0.075"/>
              <dgm:constr type="h" for="ch" forName="line5"/>
              <dgm:constr type="l" for="ch" forName="d5" refType="w" fact="0.495"/>
              <dgm:constr type="b" for="ch" forName="d5" refType="h" fact="0.855"/>
              <dgm:constr type="w" for="ch" forName="d5" refType="w" fact="0.13"/>
              <dgm:constr type="h" for="ch" forName="d5" refType="h" fact="0.175"/>
            </dgm:constrLst>
          </dgm:if>
          <dgm:else name="Name9"/>
        </dgm:choose>
      </dgm:if>
      <dgm:else name="Name10">
        <dgm:choose name="Name11">
          <dgm:if name="Name12" axis="ch" ptType="node" func="cnt" op="equ" val="0">
            <dgm:constrLst/>
          </dgm:if>
          <dgm:if name="Name13" axis="ch" ptType="node" func="cnt" op="equ" val="1">
            <dgm:constrLst>
              <dgm:constr type="primFontSz" for="des" ptType="node" op="equ" val="65"/>
              <dgm:constr type="w" for="ch" forName="circle1" refType="w" fact="0.6"/>
              <dgm:constr type="h" for="ch" forName="circle1" refType="w" refFor="ch" refForName="circle1"/>
              <dgm:constr type="ctrX" for="ch" forName="circle1" refType="w" fact="0.7"/>
              <dgm:constr type="ctrY" for="ch" forName="circle1" refType="h" fact="0.625"/>
              <dgm:constr type="w" for="ch" forName="text1" refType="w" fact="0.3"/>
              <dgm:constr type="h" for="ch" forName="text1" refType="h" fact="0.3125"/>
              <dgm:constr type="l" for="ch" forName="text1"/>
              <dgm:constr type="t" for="ch" forName="text1"/>
              <dgm:constr type="l" for="ch" forName="line1" refType="r" refFor="ch" refForName="text1"/>
              <dgm:constr type="ctrY" for="ch" forName="line1" refType="ctrY" refFor="ch" refForName="text1"/>
              <dgm:constr type="r" for="ch" forName="line1" refType="w" fact="0.375"/>
              <dgm:constr type="h" for="ch" forName="line1"/>
              <dgm:constr type="r" for="ch" forName="d1" refType="w" fact="0.7"/>
              <dgm:constr type="b" for="ch" forName="d1" refType="h" fact="0.625"/>
              <dgm:constr type="w" for="ch" forName="d1" refType="w" fact="0.32475"/>
              <dgm:constr type="h" for="ch" forName="d1" refType="h" fact="0.469"/>
            </dgm:constrLst>
          </dgm:if>
          <dgm:if name="Name14" axis="ch" ptType="node" func="cnt" op="equ" val="2">
            <dgm:constrLst>
              <dgm:constr type="primFontSz" for="des" ptType="node" op="equ" val="65"/>
              <dgm:constr type="w" for="ch" forName="circle1" refType="w" fact="0.2"/>
              <dgm:constr type="h" for="ch" forName="circle1" refType="w" refFor="ch" refForName="circle1"/>
              <dgm:constr type="ctrX" for="ch" forName="circle1" refType="w" fact="0.7"/>
              <dgm:constr type="ctrY" for="ch" forName="circle1" refType="h" fact="0.625"/>
              <dgm:constr type="w" for="ch" forName="text1" refType="w" fact="0.3"/>
              <dgm:constr type="h" for="ch" forName="text1" refType="h" fact="0.3125"/>
              <dgm:constr type="l" for="ch" forName="text1"/>
              <dgm:constr type="t" for="ch" forName="text1"/>
              <dgm:constr type="l" for="ch" forName="line1" refType="r" refFor="ch" refForName="text1"/>
              <dgm:constr type="ctrY" for="ch" forName="line1" refType="ctrY" refFor="ch" refForName="text1"/>
              <dgm:constr type="r" for="ch" forName="line1" refType="w" fact="0.375"/>
              <dgm:constr type="h" for="ch" forName="line1"/>
              <dgm:constr type="r" for="ch" forName="d1" refType="w" fact="0.7"/>
              <dgm:constr type="b" for="ch" forName="d1" refType="h" fact="0.625"/>
              <dgm:constr type="w" for="ch" forName="d1" refType="w" fact="0.32475"/>
              <dgm:constr type="h" for="ch" forName="d1" refType="h" fact="0.469"/>
              <dgm:constr type="w" for="ch" forName="circle2" refType="w" fact="0.6"/>
              <dgm:constr type="h" for="ch" forName="circle2" refType="w" refFor="ch" refForName="circle2"/>
              <dgm:constr type="ctrX" for="ch" forName="circle2" refType="w" fact="0.7"/>
              <dgm:constr type="ctrY" for="ch" forName="circle2" refType="h" fact="0.625"/>
              <dgm:constr type="w" for="ch" forName="text2" refType="w" fact="0.3"/>
              <dgm:constr type="h" for="ch" forName="text2" refType="h" fact="0.3125"/>
              <dgm:constr type="l" for="ch" forName="text2"/>
              <dgm:constr type="t" for="ch" forName="text2" refType="b" refFor="ch" refForName="text1"/>
              <dgm:constr type="l" for="ch" forName="line2" refType="r" refFor="ch" refForName="text2"/>
              <dgm:constr type="ctrY" for="ch" forName="line2" refType="ctrY" refFor="ch" refForName="text2"/>
              <dgm:constr type="r" for="ch" forName="line2" refType="w" fact="0.375"/>
              <dgm:constr type="h" for="ch" forName="line2"/>
              <dgm:constr type="r" for="ch" forName="d2" refType="w" fact="0.55675"/>
              <dgm:constr type="b" for="ch" forName="d2" refType="h" fact="0.7975"/>
              <dgm:constr type="w" for="ch" forName="d2" refType="w" fact="0.1815"/>
              <dgm:constr type="h" for="ch" forName="d2" refType="h" fact="0.3283"/>
            </dgm:constrLst>
          </dgm:if>
          <dgm:if name="Name15" axis="ch" ptType="node" func="cnt" op="equ" val="3">
            <dgm:constrLst>
              <dgm:constr type="primFontSz" for="des" ptType="node" op="equ" val="65"/>
              <dgm:constr type="w" for="ch" forName="circle1" refType="w" fact="0.12"/>
              <dgm:constr type="h" for="ch" forName="circle1" refType="w" refFor="ch" refForName="circle1"/>
              <dgm:constr type="ctrX" for="ch" forName="circle1" refType="w" fact="0.7"/>
              <dgm:constr type="ctrY" for="ch" forName="circle1" refType="h" fact="0.625"/>
              <dgm:constr type="w" for="ch" forName="text1" refType="w" fact="0.3"/>
              <dgm:constr type="h" for="ch" forName="text1" refType="h" fact="0.21875"/>
              <dgm:constr type="l" for="ch" forName="text1"/>
              <dgm:constr type="t" for="ch" forName="text1"/>
              <dgm:constr type="l" for="ch" forName="line1" refType="r" refFor="ch" refForName="text1"/>
              <dgm:constr type="ctrY" for="ch" forName="line1" refType="ctrY" refFor="ch" refForName="text1"/>
              <dgm:constr type="r" for="ch" forName="line1" refType="w" fact="0.375"/>
              <dgm:constr type="h" for="ch" forName="line1"/>
              <dgm:constr type="r" for="ch" forName="d1" refType="w" fact="0.7"/>
              <dgm:constr type="b" for="ch" forName="d1" refType="h" fact="0.625"/>
              <dgm:constr type="w" for="ch" forName="d1" refType="w" fact="0.3247"/>
              <dgm:constr type="h" for="ch" forName="d1" refType="h" fact="0.5155"/>
              <dgm:constr type="w" for="ch" forName="circle2" refType="w" fact="0.36"/>
              <dgm:constr type="h" for="ch" forName="circle2" refType="w" refFor="ch" refForName="circle2"/>
              <dgm:constr type="ctrX" for="ch" forName="circle2" refType="w" fact="0.7"/>
              <dgm:constr type="ctrY" for="ch" forName="circle2" refType="h" fact="0.625"/>
              <dgm:constr type="w" for="ch" forName="text2" refType="w" fact="0.3"/>
              <dgm:constr type="h" for="ch" forName="text2" refType="h" fact="0.21875"/>
              <dgm:constr type="l" for="ch" forName="text2"/>
              <dgm:constr type="t" for="ch" forName="text2" refType="b" refFor="ch" refForName="text1"/>
              <dgm:constr type="l" for="ch" forName="line2" refType="r" refFor="ch" refForName="text2"/>
              <dgm:constr type="ctrY" for="ch" forName="line2" refType="ctrY" refFor="ch" refForName="text2"/>
              <dgm:constr type="r" for="ch" forName="line2" refType="w" fact="0.375"/>
              <dgm:constr type="h" for="ch" forName="line2"/>
              <dgm:constr type="r" for="ch" forName="d2" refType="w" fact="0.614"/>
              <dgm:constr type="b" for="ch" forName="d2" refType="h" fact="0.72969"/>
              <dgm:constr type="w" for="ch" forName="d2" refType="w" fact="0.2387"/>
              <dgm:constr type="h" for="ch" forName="d2" refType="h" fact="0.4017"/>
              <dgm:constr type="w" for="ch" forName="circle3" refType="w" fact="0.6"/>
              <dgm:constr type="h" for="ch" forName="circle3" refType="w" refFor="ch" refForName="circle3"/>
              <dgm:constr type="ctrX" for="ch" forName="circle3" refType="ctrX" refFor="ch" refForName="circle1"/>
              <dgm:constr type="ctrY" for="ch" forName="circle3" refType="ctrY" refFor="ch" refForName="circle1"/>
              <dgm:constr type="w" for="ch" forName="text3" refType="w" fact="0.3"/>
              <dgm:constr type="h" for="ch" forName="text3" refType="h" fact="0.21875"/>
              <dgm:constr type="l" for="ch" forName="text3"/>
              <dgm:constr type="t" for="ch" forName="text3" refType="b" refFor="ch" refForName="text2"/>
              <dgm:constr type="l" for="ch" forName="line3" refType="r" refFor="ch" refForName="text3"/>
              <dgm:constr type="ctrY" for="ch" forName="line3" refType="ctrY" refFor="ch" refForName="text3"/>
              <dgm:constr type="r" for="ch" forName="line3" refType="w" fact="0.375"/>
              <dgm:constr type="h" for="ch" forName="line3"/>
              <dgm:constr type="r" for="ch" forName="d3" refType="w" fact="0.52825"/>
              <dgm:constr type="b" for="ch" forName="d3" refType="h" fact="0.83375"/>
              <dgm:constr type="w" for="ch" forName="d3" refType="w" fact="0.1527"/>
              <dgm:constr type="h" for="ch" forName="d3" refType="h" fact="0.287"/>
            </dgm:constrLst>
          </dgm:if>
          <dgm:if name="Name16" axis="ch" ptType="node" func="cnt" op="equ" val="4">
            <dgm:constrLst>
              <dgm:constr type="primFontSz" for="des" ptType="node" op="equ" val="65"/>
              <dgm:constr type="w" for="ch" forName="circle1" refType="w" fact="0.0857"/>
              <dgm:constr type="h" for="ch" forName="circle1" refType="w" refFor="ch" refForName="circle1"/>
              <dgm:constr type="ctrX" for="ch" forName="circle1" refType="w" fact="0.7"/>
              <dgm:constr type="ctrY" for="ch" forName="circle1" refType="h" fact="0.625"/>
              <dgm:constr type="w" for="ch" forName="text1" refType="w" fact="0.3"/>
              <dgm:constr type="h" for="ch" forName="text1" refType="h" fact="0.17938"/>
              <dgm:constr type="l" for="ch" forName="text1"/>
              <dgm:constr type="t" for="ch" forName="text1"/>
              <dgm:constr type="l" for="ch" forName="line1" refType="r" refFor="ch" refForName="text1"/>
              <dgm:constr type="ctrY" for="ch" forName="line1" refType="ctrY" refFor="ch" refForName="text1"/>
              <dgm:constr type="r" for="ch" forName="line1" refType="w" fact="0.375"/>
              <dgm:constr type="h" for="ch" forName="line1"/>
              <dgm:constr type="r" for="ch" forName="d1" refType="w" fact="0.705"/>
              <dgm:constr type="b" for="ch" forName="d1" refType="h" fact="0.62"/>
              <dgm:constr type="w" for="ch" forName="d1" refType="w" fact="0.33"/>
              <dgm:constr type="h" for="ch" forName="d1" refType="h" fact="0.53"/>
              <dgm:constr type="w" for="ch" forName="circle2" refType="w" fact="0.2571"/>
              <dgm:constr type="h" for="ch" forName="circle2" refType="w" refFor="ch" refForName="circle2"/>
              <dgm:constr type="ctrX" for="ch" forName="circle2" refType="w" fact="0.7"/>
              <dgm:constr type="ctrY" for="ch" forName="circle2" refType="h" fact="0.625"/>
              <dgm:constr type="w" for="ch" forName="text2" refType="w" fact="0.3"/>
              <dgm:constr type="h" for="ch" forName="text2" refType="h" fact="0.17938"/>
              <dgm:constr type="l" for="ch" forName="text2"/>
              <dgm:constr type="t" for="ch" forName="text2" refType="b" refFor="ch" refForName="text1"/>
              <dgm:constr type="l" for="ch" forName="line2" refType="r" refFor="ch" refForName="text2"/>
              <dgm:constr type="ctrY" for="ch" forName="line2" refType="ctrY" refFor="ch" refForName="text2"/>
              <dgm:constr type="r" for="ch" forName="line2" refType="w" fact="0.375"/>
              <dgm:constr type="h" for="ch" forName="line2"/>
              <dgm:constr type="r" for="ch" forName="d2" refType="w" fact="0.63375"/>
              <dgm:constr type="b" for="ch" forName="d2" refType="h" fact="0.70438"/>
              <dgm:constr type="w" for="ch" forName="d2" refType="w" fact="0.2585"/>
              <dgm:constr type="h" for="ch" forName="d2" refType="h" fact="0.43525"/>
              <dgm:constr type="w" for="ch" forName="circle3" refType="w" fact="0.4285"/>
              <dgm:constr type="h" for="ch" forName="circle3" refType="w" refFor="ch" refForName="circle3"/>
              <dgm:constr type="ctrX" for="ch" forName="circle3" refType="ctrX" refFor="ch" refForName="circle1"/>
              <dgm:constr type="ctrY" for="ch" forName="circle3" refType="ctrY" refFor="ch" refForName="circle1"/>
              <dgm:constr type="w" for="ch" forName="text3" refType="w" fact="0.3"/>
              <dgm:constr type="h" for="ch" forName="text3" refType="h" fact="0.17938"/>
              <dgm:constr type="l" for="ch" forName="text3"/>
              <dgm:constr type="t" for="ch" forName="text3" refType="b" refFor="ch" refForName="text2"/>
              <dgm:constr type="l" for="ch" forName="line3" refType="r" refFor="ch" refForName="text3"/>
              <dgm:constr type="ctrY" for="ch" forName="line3" refType="ctrY" refFor="ch" refForName="text3"/>
              <dgm:constr type="r" for="ch" forName="line3" refType="w" fact="0.375"/>
              <dgm:constr type="h" for="ch" forName="line3"/>
              <dgm:constr type="r" for="ch" forName="d3" refType="w" fact="0.5745"/>
              <dgm:constr type="b" for="ch" forName="d3" refType="h" fact="0.78031"/>
              <dgm:constr type="w" for="ch" forName="d3" refType="w" fact="0.1995"/>
              <dgm:constr type="h" for="ch" forName="d3" refType="h" fact="0.332"/>
              <dgm:constr type="w" for="ch" forName="circle4" refType="w" fact="0.6"/>
              <dgm:constr type="h" for="ch" forName="circle4" refType="w" refFor="ch" refForName="circle4"/>
              <dgm:constr type="ctrX" for="ch" forName="circle4" refType="ctrX" refFor="ch" refForName="circle1"/>
              <dgm:constr type="ctrY" for="ch" forName="circle4" refType="ctrY" refFor="ch" refForName="circle1"/>
              <dgm:constr type="w" for="ch" forName="text4" refType="w" fact="0.3"/>
              <dgm:constr type="h" for="ch" forName="text4" refType="h" fact="0.17938"/>
              <dgm:constr type="l" for="ch" forName="text4"/>
              <dgm:constr type="t" for="ch" forName="text4" refType="b" refFor="ch" refForName="text3"/>
              <dgm:constr type="l" for="ch" forName="line4" refType="r" refFor="ch" refForName="text4"/>
              <dgm:constr type="ctrY" for="ch" forName="line4" refType="ctrY" refFor="ch" refForName="text4"/>
              <dgm:constr type="r" for="ch" forName="line4" refType="w" fact="0.375"/>
              <dgm:constr type="h" for="ch" forName="line4"/>
              <dgm:constr type="r" for="ch" forName="d4" refType="w" fact="0.51475"/>
              <dgm:constr type="b" for="ch" forName="d4" refType="h" fact="0.85594"/>
              <dgm:constr type="w" for="ch" forName="d4" refType="w" fact="0.1394"/>
              <dgm:constr type="h" for="ch" forName="d4" refType="h" fact="0.2282"/>
            </dgm:constrLst>
          </dgm:if>
          <dgm:if name="Name17" axis="ch" ptType="node" func="cnt" op="gte" val="5">
            <dgm:constrLst>
              <dgm:constr type="primFontSz" for="des" ptType="node" op="equ" val="65"/>
              <dgm:constr type="w" for="ch" forName="circle1" refType="w" fact="0.0667"/>
              <dgm:constr type="h" for="ch" forName="circle1" refType="w" refFor="ch" refForName="circle1"/>
              <dgm:constr type="ctrX" for="ch" forName="circle1" refType="w" fact="0.7"/>
              <dgm:constr type="ctrY" for="ch" forName="circle1" refType="h" fact="0.625"/>
              <dgm:constr type="w" for="ch" forName="text1" refType="w" fact="0.3"/>
              <dgm:constr type="h" for="ch" forName="text1" refType="h" fact="0.1324"/>
              <dgm:constr type="l" for="ch" forName="text1"/>
              <dgm:constr type="ctrY" for="ch" forName="text1" refType="h" fact="0.13"/>
              <dgm:constr type="l" for="ch" forName="line1" refType="r" refFor="ch" refForName="text1"/>
              <dgm:constr type="ctrY" for="ch" forName="line1" refType="ctrY" refFor="ch" refForName="text1"/>
              <dgm:constr type="r" for="ch" forName="line1" refType="w" fact="0.375"/>
              <dgm:constr type="h" for="ch" forName="line1"/>
              <dgm:constr type="r" for="ch" forName="d1" refType="w" fact="0.7"/>
              <dgm:constr type="b" for="ch" forName="d1" refType="h" fact="0.625"/>
              <dgm:constr type="w" for="ch" forName="d1" refType="w" fact="0.3245"/>
              <dgm:constr type="h" for="ch" forName="d1" refType="h" fact="0.495"/>
              <dgm:constr type="w" for="ch" forName="circle2" refType="w" fact="0.2"/>
              <dgm:constr type="h" for="ch" forName="circle2" refType="w" refFor="ch" refForName="circle2"/>
              <dgm:constr type="ctrX" for="ch" forName="circle2" refType="w" fact="0.7"/>
              <dgm:constr type="ctrY" for="ch" forName="circle2" refType="h" fact="0.625"/>
              <dgm:constr type="w" for="ch" forName="text2" refType="w" fact="0.3"/>
              <dgm:constr type="h" for="ch" forName="text2" refType="h" fact="0.1324"/>
              <dgm:constr type="l" for="ch" forName="text2"/>
              <dgm:constr type="ctrY" for="ch" forName="text2" refType="h" fact="0.27"/>
              <dgm:constr type="l" for="ch" forName="line2" refType="r" refFor="ch" refForName="text2"/>
              <dgm:constr type="ctrY" for="ch" forName="line2" refType="ctrY" refFor="ch" refForName="text2"/>
              <dgm:constr type="r" for="ch" forName="line2" refType="w" fact="0.375"/>
              <dgm:constr type="h" for="ch" forName="line2"/>
              <dgm:constr type="r" for="ch" forName="d2" refType="w" fact="0.6502"/>
              <dgm:constr type="b" for="ch" forName="d2" refType="h" fact="0.682"/>
              <dgm:constr type="w" for="ch" forName="d2" refType="w" fact="0.275"/>
              <dgm:constr type="h" for="ch" forName="d2" refType="h" fact="0.41215"/>
              <dgm:constr type="w" for="ch" forName="circle3" refType="w" fact="0.3334"/>
              <dgm:constr type="h" for="ch" forName="circle3" refType="w" refFor="ch" refForName="circle3"/>
              <dgm:constr type="ctrX" for="ch" forName="circle3" refType="ctrX" refFor="ch" refForName="circle1"/>
              <dgm:constr type="ctrY" for="ch" forName="circle3" refType="ctrY" refFor="ch" refForName="circle1"/>
              <dgm:constr type="w" for="ch" forName="text3" refType="w" fact="0.3"/>
              <dgm:constr type="h" for="ch" forName="text3" refType="h" fact="0.1324"/>
              <dgm:constr type="l" for="ch" forName="text3"/>
              <dgm:constr type="ctrY" for="ch" forName="text3" refType="h" fact="0.41"/>
              <dgm:constr type="l" for="ch" forName="line3" refType="r" refFor="ch" refForName="text3"/>
              <dgm:constr type="ctrY" for="ch" forName="line3" refType="ctrY" refFor="ch" refForName="text3"/>
              <dgm:constr type="r" for="ch" forName="line3" refType="w" fact="0.375"/>
              <dgm:constr type="h" for="ch" forName="line3"/>
              <dgm:constr type="r" for="ch" forName="d3" refType="w" fact="0.606"/>
              <dgm:constr type="b" for="ch" forName="d3" refType="h" fact="0.735"/>
              <dgm:constr type="w" for="ch" forName="d3" refType="w" fact="0.231"/>
              <dgm:constr type="h" for="ch" forName="d3" refType="h" fact="0.325"/>
              <dgm:constr type="w" for="ch" forName="circle4" refType="w" fact="0.4667"/>
              <dgm:constr type="h" for="ch" forName="circle4" refType="w" refFor="ch" refForName="circle4"/>
              <dgm:constr type="ctrX" for="ch" forName="circle4" refType="ctrX" refFor="ch" refForName="circle1"/>
              <dgm:constr type="ctrY" for="ch" forName="circle4" refType="ctrY" refFor="ch" refForName="circle1"/>
              <dgm:constr type="w" for="ch" forName="text4" refType="w" fact="0.3"/>
              <dgm:constr type="h" for="ch" forName="text4" refType="h" fact="0.1324"/>
              <dgm:constr type="l" for="ch" forName="text4"/>
              <dgm:constr type="ctrY" for="ch" forName="text4" refType="h" fact="0.547"/>
              <dgm:constr type="l" for="ch" forName="line4" refType="r" refFor="ch" refForName="text4"/>
              <dgm:constr type="ctrY" for="ch" forName="line4" refType="ctrY" refFor="ch" refForName="text4"/>
              <dgm:constr type="r" for="ch" forName="line4" refType="w" fact="0.375"/>
              <dgm:constr type="h" for="ch" forName="line4"/>
              <dgm:constr type="r" for="ch" forName="d4" refType="w" fact="0.554"/>
              <dgm:constr type="b" for="ch" forName="d4" refType="h" fact="0.795"/>
              <dgm:constr type="w" for="ch" forName="d4" refType="w" fact="0.179"/>
              <dgm:constr type="h" for="ch" forName="d4" refType="h" fact="0.248"/>
              <dgm:constr type="w" for="ch" forName="circle5" refType="w" fact="0.6"/>
              <dgm:constr type="h" for="ch" forName="circle5" refType="w" refFor="ch" refForName="circle5"/>
              <dgm:constr type="ctrX" for="ch" forName="circle5" refType="ctrX" refFor="ch" refForName="circle1"/>
              <dgm:constr type="ctrY" for="ch" forName="circle5" refType="ctrY" refFor="ch" refForName="circle1"/>
              <dgm:constr type="w" for="ch" forName="text5" refType="w" fact="0.3"/>
              <dgm:constr type="h" for="ch" forName="text5" refType="h" fact="0.1324"/>
              <dgm:constr type="l" for="ch" forName="text5"/>
              <dgm:constr type="ctrY" for="ch" forName="text5" refType="h" fact="0.68"/>
              <dgm:constr type="l" for="ch" forName="line5" refType="r" refFor="ch" refForName="text5"/>
              <dgm:constr type="ctrY" for="ch" forName="line5" refType="ctrY" refFor="ch" refForName="text5"/>
              <dgm:constr type="r" for="ch" forName="line5" refType="w" fact="0.375"/>
              <dgm:constr type="h" for="ch" forName="line5"/>
              <dgm:constr type="r" for="ch" forName="d5" refType="w" fact="0.505"/>
              <dgm:constr type="b" for="ch" forName="d5" refType="h" fact="0.855"/>
              <dgm:constr type="w" for="ch" forName="d5" refType="w" fact="0.13"/>
              <dgm:constr type="h" for="ch" forName="d5" refType="h" fact="0.175"/>
            </dgm:constrLst>
          </dgm:if>
          <dgm:else name="Name18"/>
        </dgm:choose>
      </dgm:else>
    </dgm:choose>
    <dgm:ruleLst/>
    <dgm:forEach name="Name19" axis="ch" ptType="node" cnt="1">
      <dgm:layoutNode name="circle1" styleLbl="lnNode1">
        <dgm:alg type="sp"/>
        <dgm:shape xmlns:r="http://schemas.openxmlformats.org/officeDocument/2006/relationships" type="ellipse" r:blip="">
          <dgm:adjLst/>
        </dgm:shape>
        <dgm:presOf/>
        <dgm:constrLst/>
        <dgm:ruleLst/>
      </dgm:layoutNode>
      <dgm:layoutNode name="text1" styleLbl="revTx">
        <dgm:varLst>
          <dgm:bulletEnabled val="1"/>
        </dgm:varLst>
        <dgm:choose name="Name20">
          <dgm:if name="Name21" func="var" arg="dir" op="equ" val="norm">
            <dgm:choose name="Name22">
              <dgm:if name="Name23" axis="root des" ptType="all node" func="maxDepth" op="gt" val="1">
                <dgm:alg type="tx">
                  <dgm:param type="parTxLTRAlign" val="l"/>
                  <dgm:param type="parTxRTLAlign" val="r"/>
                </dgm:alg>
              </dgm:if>
              <dgm:else name="Name24">
                <dgm:alg type="tx">
                  <dgm:param type="parTxLTRAlign" val="l"/>
                  <dgm:param type="parTxRTLAlign" val="l"/>
                </dgm:alg>
              </dgm:else>
            </dgm:choose>
          </dgm:if>
          <dgm:else name="Name25">
            <dgm:choose name="Name26">
              <dgm:if name="Name27" axis="root des" ptType="all node" func="maxDepth" op="gt" val="1">
                <dgm:alg type="tx">
                  <dgm:param type="parTxLTRAlign" val="l"/>
                  <dgm:param type="parTxRTLAlign" val="r"/>
                </dgm:alg>
              </dgm:if>
              <dgm:else name="Name28">
                <dgm:alg type="tx">
                  <dgm:param type="parTxLTRAlign" val="r"/>
                  <dgm:param type="parTxRTLAlign" val="r"/>
                </dgm:alg>
              </dgm:else>
            </dgm:choose>
          </dgm:else>
        </dgm:choose>
        <dgm:shape xmlns:r="http://schemas.openxmlformats.org/officeDocument/2006/relationships" type="rect" r:blip="">
          <dgm:adjLst/>
        </dgm:shape>
        <dgm:presOf axis="desOrSelf" ptType="node"/>
        <dgm:choose name="Name29">
          <dgm:if name="Name30" func="var" arg="dir" op="equ" val="norm">
            <dgm:constrLst>
              <dgm:constr type="tMarg" refType="primFontSz" fact="0.1"/>
              <dgm:constr type="bMarg" refType="primFontSz" fact="0.1"/>
              <dgm:constr type="rMarg" refType="primFontSz" fact="0.1"/>
            </dgm:constrLst>
          </dgm:if>
          <dgm:else name="Name31">
            <dgm:constrLst>
              <dgm:constr type="tMarg" refType="primFontSz" fact="0.1"/>
              <dgm:constr type="bMarg" refType="primFontSz" fact="0.1"/>
              <dgm:constr type="lMarg" refType="primFontSz" fact="0.1"/>
            </dgm:constrLst>
          </dgm:else>
        </dgm:choose>
        <dgm:ruleLst>
          <dgm:rule type="primFontSz" val="5" fact="NaN" max="NaN"/>
        </dgm:ruleLst>
      </dgm:layoutNode>
      <dgm:layoutNode name="line1" styleLbl="callout">
        <dgm:alg type="sp"/>
        <dgm:shape xmlns:r="http://schemas.openxmlformats.org/officeDocument/2006/relationships" type="line" r:blip="">
          <dgm:adjLst/>
        </dgm:shape>
        <dgm:presOf/>
        <dgm:constrLst/>
        <dgm:ruleLst/>
      </dgm:layoutNode>
      <dgm:layoutNode name="d1" styleLbl="callout">
        <dgm:alg type="sp"/>
        <dgm:choose name="Name32">
          <dgm:if name="Name33" func="var" arg="dir" op="equ" val="norm">
            <dgm:shape xmlns:r="http://schemas.openxmlformats.org/officeDocument/2006/relationships" rot="90" type="line" r:blip="">
              <dgm:adjLst/>
            </dgm:shape>
          </dgm:if>
          <dgm:else name="Name34">
            <dgm:shape xmlns:r="http://schemas.openxmlformats.org/officeDocument/2006/relationships" rot="180" type="line" r:blip="">
              <dgm:adjLst/>
            </dgm:shape>
          </dgm:else>
        </dgm:choose>
        <dgm:presOf/>
        <dgm:constrLst/>
        <dgm:ruleLst/>
      </dgm:layoutNode>
    </dgm:forEach>
    <dgm:forEach name="Name35" axis="ch" ptType="node" st="2" cnt="1">
      <dgm:layoutNode name="circle2" styleLbl="lnNode1">
        <dgm:alg type="sp"/>
        <dgm:shape xmlns:r="http://schemas.openxmlformats.org/officeDocument/2006/relationships" type="ellipse" r:blip="" zOrderOff="-5">
          <dgm:adjLst/>
        </dgm:shape>
        <dgm:presOf/>
        <dgm:constrLst/>
        <dgm:ruleLst/>
      </dgm:layoutNode>
      <dgm:layoutNode name="text2" styleLbl="revTx">
        <dgm:varLst>
          <dgm:bulletEnabled val="1"/>
        </dgm:varLst>
        <dgm:choose name="Name36">
          <dgm:if name="Name37" func="var" arg="dir" op="equ" val="norm">
            <dgm:choose name="Name38">
              <dgm:if name="Name39" axis="root des" ptType="all node" func="maxDepth" op="gt" val="1">
                <dgm:alg type="tx">
                  <dgm:param type="parTxLTRAlign" val="l"/>
                  <dgm:param type="parTxRTLAlign" val="r"/>
                </dgm:alg>
              </dgm:if>
              <dgm:else name="Name40">
                <dgm:alg type="tx">
                  <dgm:param type="parTxLTRAlign" val="l"/>
                  <dgm:param type="parTxRTLAlign" val="l"/>
                </dgm:alg>
              </dgm:else>
            </dgm:choose>
          </dgm:if>
          <dgm:else name="Name41">
            <dgm:choose name="Name42">
              <dgm:if name="Name43" axis="root des" ptType="all node" func="maxDepth" op="gt" val="1">
                <dgm:alg type="tx">
                  <dgm:param type="parTxLTRAlign" val="l"/>
                  <dgm:param type="parTxRTLAlign" val="r"/>
                </dgm:alg>
              </dgm:if>
              <dgm:else name="Name44">
                <dgm:alg type="tx">
                  <dgm:param type="parTxLTRAlign" val="r"/>
                  <dgm:param type="parTxRTLAlign" val="r"/>
                </dgm:alg>
              </dgm:else>
            </dgm:choose>
          </dgm:else>
        </dgm:choose>
        <dgm:shape xmlns:r="http://schemas.openxmlformats.org/officeDocument/2006/relationships" type="rect" r:blip="">
          <dgm:adjLst/>
        </dgm:shape>
        <dgm:presOf axis="desOrSelf" ptType="node"/>
        <dgm:choose name="Name45">
          <dgm:if name="Name46" func="var" arg="dir" op="equ" val="norm">
            <dgm:constrLst>
              <dgm:constr type="tMarg" refType="primFontSz" fact="0.1"/>
              <dgm:constr type="bMarg" refType="primFontSz" fact="0.1"/>
              <dgm:constr type="rMarg" refType="primFontSz" fact="0.1"/>
            </dgm:constrLst>
          </dgm:if>
          <dgm:else name="Name47">
            <dgm:constrLst>
              <dgm:constr type="tMarg" refType="primFontSz" fact="0.1"/>
              <dgm:constr type="bMarg" refType="primFontSz" fact="0.1"/>
              <dgm:constr type="lMarg" refType="primFontSz" fact="0.1"/>
            </dgm:constrLst>
          </dgm:else>
        </dgm:choose>
        <dgm:ruleLst>
          <dgm:rule type="primFontSz" val="5" fact="NaN" max="NaN"/>
        </dgm:ruleLst>
      </dgm:layoutNode>
      <dgm:layoutNode name="line2" styleLbl="callout">
        <dgm:alg type="sp"/>
        <dgm:shape xmlns:r="http://schemas.openxmlformats.org/officeDocument/2006/relationships" type="line" r:blip="">
          <dgm:adjLst/>
        </dgm:shape>
        <dgm:presOf/>
        <dgm:constrLst/>
        <dgm:ruleLst/>
      </dgm:layoutNode>
      <dgm:layoutNode name="d2" styleLbl="callout">
        <dgm:alg type="sp"/>
        <dgm:choose name="Name48">
          <dgm:if name="Name49" func="var" arg="dir" op="equ" val="norm">
            <dgm:shape xmlns:r="http://schemas.openxmlformats.org/officeDocument/2006/relationships" rot="90" type="line" r:blip="">
              <dgm:adjLst/>
            </dgm:shape>
          </dgm:if>
          <dgm:else name="Name50">
            <dgm:shape xmlns:r="http://schemas.openxmlformats.org/officeDocument/2006/relationships" rot="180" type="line" r:blip="">
              <dgm:adjLst/>
            </dgm:shape>
          </dgm:else>
        </dgm:choose>
        <dgm:presOf/>
        <dgm:constrLst/>
        <dgm:ruleLst/>
      </dgm:layoutNode>
    </dgm:forEach>
    <dgm:forEach name="Name51" axis="ch" ptType="node" st="3" cnt="1">
      <dgm:layoutNode name="circle3" styleLbl="lnNode1">
        <dgm:alg type="sp"/>
        <dgm:shape xmlns:r="http://schemas.openxmlformats.org/officeDocument/2006/relationships" type="ellipse" r:blip="" zOrderOff="-10">
          <dgm:adjLst/>
        </dgm:shape>
        <dgm:presOf/>
        <dgm:constrLst/>
        <dgm:ruleLst/>
      </dgm:layoutNode>
      <dgm:layoutNode name="text3" styleLbl="revTx">
        <dgm:varLst>
          <dgm:bulletEnabled val="1"/>
        </dgm:varLst>
        <dgm:choose name="Name52">
          <dgm:if name="Name53" func="var" arg="dir" op="equ" val="norm">
            <dgm:choose name="Name54">
              <dgm:if name="Name55" axis="root des" ptType="all node" func="maxDepth" op="gt" val="1">
                <dgm:alg type="tx">
                  <dgm:param type="parTxLTRAlign" val="l"/>
                  <dgm:param type="parTxRTLAlign" val="r"/>
                </dgm:alg>
              </dgm:if>
              <dgm:else name="Name56">
                <dgm:alg type="tx">
                  <dgm:param type="parTxLTRAlign" val="l"/>
                  <dgm:param type="parTxRTLAlign" val="l"/>
                </dgm:alg>
              </dgm:else>
            </dgm:choose>
          </dgm:if>
          <dgm:else name="Name57">
            <dgm:choose name="Name58">
              <dgm:if name="Name59" axis="root des" ptType="all node" func="maxDepth" op="gt" val="1">
                <dgm:alg type="tx">
                  <dgm:param type="parTxLTRAlign" val="l"/>
                  <dgm:param type="parTxRTLAlign" val="r"/>
                </dgm:alg>
              </dgm:if>
              <dgm:else name="Name60">
                <dgm:alg type="tx">
                  <dgm:param type="parTxLTRAlign" val="r"/>
                  <dgm:param type="parTxRTLAlign" val="r"/>
                </dgm:alg>
              </dgm:else>
            </dgm:choose>
          </dgm:else>
        </dgm:choose>
        <dgm:shape xmlns:r="http://schemas.openxmlformats.org/officeDocument/2006/relationships" type="rect" r:blip="">
          <dgm:adjLst/>
        </dgm:shape>
        <dgm:presOf axis="desOrSelf" ptType="node"/>
        <dgm:choose name="Name61">
          <dgm:if name="Name62" func="var" arg="dir" op="equ" val="norm">
            <dgm:constrLst>
              <dgm:constr type="tMarg" refType="primFontSz" fact="0.1"/>
              <dgm:constr type="bMarg" refType="primFontSz" fact="0.1"/>
              <dgm:constr type="rMarg" refType="primFontSz" fact="0.1"/>
            </dgm:constrLst>
          </dgm:if>
          <dgm:else name="Name63">
            <dgm:constrLst>
              <dgm:constr type="tMarg" refType="primFontSz" fact="0.1"/>
              <dgm:constr type="bMarg" refType="primFontSz" fact="0.1"/>
              <dgm:constr type="lMarg" refType="primFontSz" fact="0.1"/>
            </dgm:constrLst>
          </dgm:else>
        </dgm:choose>
        <dgm:ruleLst>
          <dgm:rule type="primFontSz" val="5" fact="NaN" max="NaN"/>
        </dgm:ruleLst>
      </dgm:layoutNode>
      <dgm:layoutNode name="line3" styleLbl="callout">
        <dgm:alg type="sp"/>
        <dgm:shape xmlns:r="http://schemas.openxmlformats.org/officeDocument/2006/relationships" type="line" r:blip="">
          <dgm:adjLst/>
        </dgm:shape>
        <dgm:presOf/>
        <dgm:constrLst/>
        <dgm:ruleLst/>
      </dgm:layoutNode>
      <dgm:layoutNode name="d3" styleLbl="callout">
        <dgm:alg type="sp"/>
        <dgm:choose name="Name64">
          <dgm:if name="Name65" func="var" arg="dir" op="equ" val="norm">
            <dgm:shape xmlns:r="http://schemas.openxmlformats.org/officeDocument/2006/relationships" rot="90" type="line" r:blip="">
              <dgm:adjLst/>
            </dgm:shape>
          </dgm:if>
          <dgm:else name="Name66">
            <dgm:shape xmlns:r="http://schemas.openxmlformats.org/officeDocument/2006/relationships" rot="180" type="line" r:blip="">
              <dgm:adjLst/>
            </dgm:shape>
          </dgm:else>
        </dgm:choose>
        <dgm:presOf/>
        <dgm:constrLst/>
        <dgm:ruleLst/>
      </dgm:layoutNode>
    </dgm:forEach>
    <dgm:forEach name="Name67" axis="ch" ptType="node" st="4" cnt="1">
      <dgm:layoutNode name="circle4" styleLbl="lnNode1">
        <dgm:alg type="sp"/>
        <dgm:shape xmlns:r="http://schemas.openxmlformats.org/officeDocument/2006/relationships" type="ellipse" r:blip="" zOrderOff="-15">
          <dgm:adjLst/>
        </dgm:shape>
        <dgm:presOf/>
        <dgm:constrLst/>
        <dgm:ruleLst/>
      </dgm:layoutNode>
      <dgm:layoutNode name="text4" styleLbl="revTx">
        <dgm:varLst>
          <dgm:bulletEnabled val="1"/>
        </dgm:varLst>
        <dgm:choose name="Name68">
          <dgm:if name="Name69" func="var" arg="dir" op="equ" val="norm">
            <dgm:choose name="Name70">
              <dgm:if name="Name71" axis="root des" ptType="all node" func="maxDepth" op="gt" val="1">
                <dgm:alg type="tx">
                  <dgm:param type="parTxLTRAlign" val="l"/>
                  <dgm:param type="parTxRTLAlign" val="r"/>
                </dgm:alg>
              </dgm:if>
              <dgm:else name="Name72">
                <dgm:alg type="tx">
                  <dgm:param type="parTxLTRAlign" val="l"/>
                  <dgm:param type="parTxRTLAlign" val="l"/>
                </dgm:alg>
              </dgm:else>
            </dgm:choose>
          </dgm:if>
          <dgm:else name="Name73">
            <dgm:choose name="Name74">
              <dgm:if name="Name75" axis="root des" ptType="all node" func="maxDepth" op="gt" val="1">
                <dgm:alg type="tx">
                  <dgm:param type="parTxLTRAlign" val="l"/>
                  <dgm:param type="parTxRTLAlign" val="r"/>
                </dgm:alg>
              </dgm:if>
              <dgm:else name="Name76">
                <dgm:alg type="tx">
                  <dgm:param type="parTxLTRAlign" val="r"/>
                  <dgm:param type="parTxRTLAlign" val="r"/>
                </dgm:alg>
              </dgm:else>
            </dgm:choose>
          </dgm:else>
        </dgm:choose>
        <dgm:shape xmlns:r="http://schemas.openxmlformats.org/officeDocument/2006/relationships" type="rect" r:blip="">
          <dgm:adjLst/>
        </dgm:shape>
        <dgm:presOf axis="desOrSelf" ptType="node"/>
        <dgm:choose name="Name77">
          <dgm:if name="Name78" func="var" arg="dir" op="equ" val="norm">
            <dgm:constrLst>
              <dgm:constr type="tMarg" refType="primFontSz" fact="0.1"/>
              <dgm:constr type="bMarg" refType="primFontSz" fact="0.1"/>
              <dgm:constr type="rMarg" refType="primFontSz" fact="0.1"/>
            </dgm:constrLst>
          </dgm:if>
          <dgm:else name="Name79">
            <dgm:constrLst>
              <dgm:constr type="tMarg" refType="primFontSz" fact="0.1"/>
              <dgm:constr type="bMarg" refType="primFontSz" fact="0.1"/>
              <dgm:constr type="lMarg" refType="primFontSz" fact="0.1"/>
            </dgm:constrLst>
          </dgm:else>
        </dgm:choose>
        <dgm:ruleLst>
          <dgm:rule type="primFontSz" val="5" fact="NaN" max="NaN"/>
        </dgm:ruleLst>
      </dgm:layoutNode>
      <dgm:layoutNode name="line4" styleLbl="callout">
        <dgm:alg type="sp"/>
        <dgm:shape xmlns:r="http://schemas.openxmlformats.org/officeDocument/2006/relationships" type="line" r:blip="">
          <dgm:adjLst/>
        </dgm:shape>
        <dgm:presOf/>
        <dgm:constrLst/>
        <dgm:ruleLst/>
      </dgm:layoutNode>
      <dgm:layoutNode name="d4" styleLbl="callout">
        <dgm:alg type="sp"/>
        <dgm:choose name="Name80">
          <dgm:if name="Name81" func="var" arg="dir" op="equ" val="norm">
            <dgm:shape xmlns:r="http://schemas.openxmlformats.org/officeDocument/2006/relationships" rot="90" type="line" r:blip="">
              <dgm:adjLst/>
            </dgm:shape>
          </dgm:if>
          <dgm:else name="Name82">
            <dgm:shape xmlns:r="http://schemas.openxmlformats.org/officeDocument/2006/relationships" rot="180" type="line" r:blip="">
              <dgm:adjLst/>
            </dgm:shape>
          </dgm:else>
        </dgm:choose>
        <dgm:presOf/>
        <dgm:constrLst/>
        <dgm:ruleLst/>
      </dgm:layoutNode>
    </dgm:forEach>
    <dgm:forEach name="Name83" axis="ch" ptType="node" st="5" cnt="1">
      <dgm:layoutNode name="circle5" styleLbl="lnNode1">
        <dgm:alg type="sp"/>
        <dgm:shape xmlns:r="http://schemas.openxmlformats.org/officeDocument/2006/relationships" type="ellipse" r:blip="" zOrderOff="-20">
          <dgm:adjLst/>
        </dgm:shape>
        <dgm:presOf/>
        <dgm:constrLst/>
        <dgm:ruleLst/>
      </dgm:layoutNode>
      <dgm:layoutNode name="text5" styleLbl="revTx">
        <dgm:varLst>
          <dgm:bulletEnabled val="1"/>
        </dgm:varLst>
        <dgm:choose name="Name84">
          <dgm:if name="Name85" func="var" arg="dir" op="equ" val="norm">
            <dgm:choose name="Name86">
              <dgm:if name="Name87" axis="root des" ptType="all node" func="maxDepth" op="gt" val="1">
                <dgm:alg type="tx">
                  <dgm:param type="parTxLTRAlign" val="l"/>
                  <dgm:param type="parTxRTLAlign" val="r"/>
                </dgm:alg>
              </dgm:if>
              <dgm:else name="Name88">
                <dgm:alg type="tx">
                  <dgm:param type="parTxLTRAlign" val="l"/>
                  <dgm:param type="parTxRTLAlign" val="l"/>
                </dgm:alg>
              </dgm:else>
            </dgm:choose>
          </dgm:if>
          <dgm:else name="Name89">
            <dgm:choose name="Name90">
              <dgm:if name="Name91" axis="root des" ptType="all node" func="maxDepth" op="gt" val="1">
                <dgm:alg type="tx">
                  <dgm:param type="parTxLTRAlign" val="l"/>
                  <dgm:param type="parTxRTLAlign" val="r"/>
                </dgm:alg>
              </dgm:if>
              <dgm:else name="Name92">
                <dgm:alg type="tx">
                  <dgm:param type="parTxLTRAlign" val="r"/>
                  <dgm:param type="parTxRTLAlign" val="r"/>
                </dgm:alg>
              </dgm:else>
            </dgm:choose>
          </dgm:else>
        </dgm:choose>
        <dgm:shape xmlns:r="http://schemas.openxmlformats.org/officeDocument/2006/relationships" type="rect" r:blip="">
          <dgm:adjLst/>
        </dgm:shape>
        <dgm:presOf axis="desOrSelf" ptType="node"/>
        <dgm:choose name="Name93">
          <dgm:if name="Name94" func="var" arg="dir" op="equ" val="norm">
            <dgm:constrLst>
              <dgm:constr type="tMarg" refType="primFontSz" fact="0.1"/>
              <dgm:constr type="bMarg" refType="primFontSz" fact="0.1"/>
              <dgm:constr type="rMarg" refType="primFontSz" fact="0.1"/>
            </dgm:constrLst>
          </dgm:if>
          <dgm:else name="Name95">
            <dgm:constrLst>
              <dgm:constr type="tMarg" refType="primFontSz" fact="0.1"/>
              <dgm:constr type="bMarg" refType="primFontSz" fact="0.1"/>
              <dgm:constr type="lMarg" refType="primFontSz" fact="0.1"/>
            </dgm:constrLst>
          </dgm:else>
        </dgm:choose>
        <dgm:ruleLst>
          <dgm:rule type="primFontSz" val="5" fact="NaN" max="NaN"/>
        </dgm:ruleLst>
      </dgm:layoutNode>
      <dgm:layoutNode name="line5" styleLbl="callout">
        <dgm:alg type="sp"/>
        <dgm:shape xmlns:r="http://schemas.openxmlformats.org/officeDocument/2006/relationships" type="line" r:blip="">
          <dgm:adjLst/>
        </dgm:shape>
        <dgm:presOf/>
        <dgm:constrLst/>
        <dgm:ruleLst/>
      </dgm:layoutNode>
      <dgm:layoutNode name="d5" styleLbl="callout">
        <dgm:alg type="sp"/>
        <dgm:choose name="Name96">
          <dgm:if name="Name97" func="var" arg="dir" op="equ" val="norm">
            <dgm:shape xmlns:r="http://schemas.openxmlformats.org/officeDocument/2006/relationships" rot="90" type="line" r:blip="">
              <dgm:adjLst/>
            </dgm:shape>
          </dgm:if>
          <dgm:else name="Name98">
            <dgm:shape xmlns:r="http://schemas.openxmlformats.org/officeDocument/2006/relationships" rot="180" type="line" r:blip="">
              <dgm:adjLst/>
            </dgm:shape>
          </dgm:else>
        </dgm:choose>
        <dgm:presOf/>
        <dgm:constrLst/>
        <dgm:ruleLst/>
      </dgm:layoutNod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cycle8">
  <dgm:title val=""/>
  <dgm:desc val=""/>
  <dgm:catLst>
    <dgm:cat type="cycle" pri="70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</dgm:cxnLst>
      <dgm:bg/>
      <dgm:whole/>
    </dgm:dataModel>
  </dgm:clrData>
  <dgm:layoutNode name="compositeShape">
    <dgm:varLst>
      <dgm:chMax val="7"/>
      <dgm:dir/>
      <dgm:resizeHandles val="exact"/>
    </dgm:varLst>
    <dgm:alg type="composite">
      <dgm:param type="horzAlign" val="ctr"/>
      <dgm:param type="vertAlign" val="mid"/>
      <dgm:param type="ar" val="1"/>
    </dgm:alg>
    <dgm:shape xmlns:r="http://schemas.openxmlformats.org/officeDocument/2006/relationships" r:blip="">
      <dgm:adjLst/>
    </dgm:shape>
    <dgm:presOf/>
    <dgm:choose name="Name0">
      <dgm:if name="Name1" axis="ch" ptType="node" func="cnt" op="equ" val="1">
        <dgm:constrLst>
          <dgm:constr type="l" for="ch" forName="wedge1" refType="w" fact="0.08"/>
          <dgm:constr type="t" for="ch" forName="wedge1" refType="w" fact="0.08"/>
          <dgm:constr type="w" for="ch" forName="wedge1" refType="w" fact="0.84"/>
          <dgm:constr type="h" for="ch" forName="wedge1" refType="h" fact="0.84"/>
          <dgm:constr type="l" for="ch" forName="dummy1a" refType="w" fact="0.5"/>
          <dgm:constr type="t" for="ch" forName="dummy1a" refType="h" fact="0.08"/>
          <dgm:constr type="l" for="ch" forName="dummy1b" refType="w" fact="0.5"/>
          <dgm:constr type="t" for="ch" forName="dummy1b" refType="h" fact="0.08"/>
          <dgm:constr type="l" for="ch" forName="wedge1Tx" refType="w" fact="0.22"/>
          <dgm:constr type="t" for="ch" forName="wedge1Tx" refType="h" fact="0.22"/>
          <dgm:constr type="w" for="ch" forName="wedge1Tx" refType="w" fact="0.56"/>
          <dgm:constr type="h" for="ch" forName="wedge1Tx" refType="h" fact="0.56"/>
          <dgm:constr type="h" for="ch" forName="arrowWedge1single" refType="w" fact="0.08"/>
          <dgm:constr type="diam" for="ch" forName="arrowWedge1single" refType="w" fact="0.84"/>
          <dgm:constr type="l" for="ch" forName="arrowWedge1single" refType="w" fact="0.5"/>
          <dgm:constr type="t" for="ch" forName="arrowWedge1single" refType="w" fact="0.5"/>
          <dgm:constr type="primFontSz" for="ch" ptType="node" op="equ"/>
        </dgm:constrLst>
      </dgm:if>
      <dgm:if name="Name2" axis="ch" ptType="node" func="cnt" op="equ" val="2">
        <dgm:constrLst>
          <dgm:constr type="l" for="ch" forName="wedge1" refType="w" fact="0.1"/>
          <dgm:constr type="t" for="ch" forName="wedge1" refType="w" fact="0.08"/>
          <dgm:constr type="w" for="ch" forName="wedge1" refType="w" fact="0.84"/>
          <dgm:constr type="h" for="ch" forName="wedge1" refType="h" fact="0.84"/>
          <dgm:constr type="l" for="ch" forName="dummy1a" refType="w" fact="0.52"/>
          <dgm:constr type="t" for="ch" forName="dummy1a" refType="h" fact="0.08"/>
          <dgm:constr type="l" for="ch" forName="dummy1b" refType="w" fact="0.52"/>
          <dgm:constr type="t" for="ch" forName="dummy1b" refType="h" fact="0.92"/>
          <dgm:constr type="l" for="ch" forName="wedge1Tx" refType="w" fact="0.559"/>
          <dgm:constr type="t" for="ch" forName="wedge1Tx" refType="h" fact="0.3"/>
          <dgm:constr type="w" for="ch" forName="wedge1Tx" refType="w" fact="0.3"/>
          <dgm:constr type="h" for="ch" forName="wedge1Tx" refType="h" fact="0.4"/>
          <dgm:constr type="l" for="ch" forName="wedge2" refType="w" fact="0.06"/>
          <dgm:constr type="t" for="ch" forName="wedge2" refType="w" fact="0.08"/>
          <dgm:constr type="w" for="ch" forName="wedge2" refType="w" fact="0.84"/>
          <dgm:constr type="h" for="ch" forName="wedge2" refType="h" fact="0.84"/>
          <dgm:constr type="l" for="ch" forName="dummy2a" refType="w" fact="0.48"/>
          <dgm:constr type="t" for="ch" forName="dummy2a" refType="h" fact="0.92"/>
          <dgm:constr type="l" for="ch" forName="dummy2b" refType="w" fact="0.48"/>
          <dgm:constr type="t" for="ch" forName="dummy2b" refType="h" fact="0.08"/>
          <dgm:constr type="r" for="ch" forName="wedge2Tx" refType="w" fact="0.441"/>
          <dgm:constr type="t" for="ch" forName="wedge2Tx" refType="h" fact="0.3"/>
          <dgm:constr type="w" for="ch" forName="wedge2Tx" refType="w" fact="0.3"/>
          <dgm:constr type="h" for="ch" forName="wedge2Tx" refType="h" fact="0.4"/>
          <dgm:constr type="h" for="ch" forName="arrowWedge1" refType="w" fact="0.08"/>
          <dgm:constr type="diam" for="ch" forName="arrowWedge1" refType="w" fact="0.84"/>
          <dgm:constr type="l" for="ch" forName="arrowWedge1" refType="w" fact="0.5"/>
          <dgm:constr type="t" for="ch" forName="arrowWedge1" refType="w" fact="0.5"/>
          <dgm:constr type="h" for="ch" forName="arrowWedge2" refType="w" fact="0.08"/>
          <dgm:constr type="diam" for="ch" forName="arrowWedge2" refType="w" fact="0.84"/>
          <dgm:constr type="l" for="ch" forName="arrowWedge2" refType="w" fact="0.5"/>
          <dgm:constr type="t" for="ch" forName="arrowWedge2" refType="w" fact="0.5"/>
          <dgm:constr type="primFontSz" for="ch" ptType="node" op="equ"/>
        </dgm:constrLst>
      </dgm:if>
      <dgm:if name="Name3" axis="ch" ptType="node" func="cnt" op="equ" val="3">
        <dgm:constrLst>
          <dgm:constr type="l" for="ch" forName="wedge1" refType="w" fact="0.0973"/>
          <dgm:constr type="t" for="ch" forName="wedge1" refType="w" fact="0.07"/>
          <dgm:constr type="w" for="ch" forName="wedge1" refType="w" fact="0.84"/>
          <dgm:constr type="h" for="ch" forName="wedge1" refType="h" fact="0.84"/>
          <dgm:constr type="l" for="ch" forName="dummy1a" refType="w" fact="0.5173"/>
          <dgm:constr type="t" for="ch" forName="dummy1a" refType="h" fact="0.07"/>
          <dgm:constr type="l" for="ch" forName="dummy1b" refType="w" fact="0.8811"/>
          <dgm:constr type="t" for="ch" forName="dummy1b" refType="h" fact="0.7"/>
          <dgm:constr type="l" for="ch" forName="wedge1Tx" refType="w" fact="0.54"/>
          <dgm:constr type="t" for="ch" forName="wedge1Tx" refType="h" fact="0.248"/>
          <dgm:constr type="w" for="ch" forName="wedge1Tx" refType="w" fact="0.3"/>
          <dgm:constr type="h" for="ch" forName="wedge1Tx" refType="h" fact="0.25"/>
          <dgm:constr type="l" for="ch" forName="wedge2" refType="w" fact="0.08"/>
          <dgm:constr type="t" for="ch" forName="wedge2" refType="w" fact="0.1"/>
          <dgm:constr type="w" for="ch" forName="wedge2" refType="w" fact="0.84"/>
          <dgm:constr type="h" for="ch" forName="wedge2" refType="h" fact="0.84"/>
          <dgm:constr type="l" for="ch" forName="dummy2a" refType="w" fact="0.8637"/>
          <dgm:constr type="t" for="ch" forName="dummy2a" refType="h" fact="0.73"/>
          <dgm:constr type="l" for="ch" forName="dummy2b" refType="w" fact="0.1363"/>
          <dgm:constr type="t" for="ch" forName="dummy2b" refType="h" fact="0.73"/>
          <dgm:constr type="l" for="ch" forName="wedge2Tx" refType="w" fact="0.28"/>
          <dgm:constr type="t" for="ch" forName="wedge2Tx" refType="h" fact="0.645"/>
          <dgm:constr type="w" for="ch" forName="wedge2Tx" refType="w" fact="0.45"/>
          <dgm:constr type="h" for="ch" forName="wedge2Tx" refType="h" fact="0.22"/>
          <dgm:constr type="l" for="ch" forName="wedge3" refType="w" fact="0.0627"/>
          <dgm:constr type="t" for="ch" forName="wedge3" refType="w" fact="0.07"/>
          <dgm:constr type="w" for="ch" forName="wedge3" refType="w" fact="0.84"/>
          <dgm:constr type="h" for="ch" forName="wedge3" refType="h" fact="0.84"/>
          <dgm:constr type="l" for="ch" forName="dummy3a" refType="w" fact="0.1189"/>
          <dgm:constr type="t" for="ch" forName="dummy3a" refType="h" fact="0.7"/>
          <dgm:constr type="l" for="ch" forName="dummy3b" refType="w" fact="0.4827"/>
          <dgm:constr type="t" for="ch" forName="dummy3b" refType="h" fact="0.07"/>
          <dgm:constr type="r" for="ch" forName="wedge3Tx" refType="w" fact="0.46"/>
          <dgm:constr type="t" for="ch" forName="wedge3Tx" refType="h" fact="0.248"/>
          <dgm:constr type="w" for="ch" forName="wedge3Tx" refType="w" fact="0.3"/>
          <dgm:constr type="h" for="ch" forName="wedge3Tx" refType="h" fact="0.25"/>
          <dgm:constr type="h" for="ch" forName="arrowWedge1" refType="w" fact="0.08"/>
          <dgm:constr type="diam" for="ch" forName="arrowWedge1" refType="w" fact="0.84"/>
          <dgm:constr type="l" for="ch" forName="arrowWedge1" refType="w" fact="0.5"/>
          <dgm:constr type="t" for="ch" forName="arrowWedge1" refType="w" fact="0.5"/>
          <dgm:constr type="h" for="ch" forName="arrowWedge2" refType="w" fact="0.08"/>
          <dgm:constr type="diam" for="ch" forName="arrowWedge2" refType="w" fact="0.84"/>
          <dgm:constr type="l" for="ch" forName="arrowWedge2" refType="w" fact="0.5"/>
          <dgm:constr type="t" for="ch" forName="arrowWedge2" refType="w" fact="0.5"/>
          <dgm:constr type="h" for="ch" forName="arrowWedge3" refType="w" fact="0.08"/>
          <dgm:constr type="diam" for="ch" forName="arrowWedge3" refType="w" fact="0.84"/>
          <dgm:constr type="l" for="ch" forName="arrowWedge3" refType="w" fact="0.5"/>
          <dgm:constr type="t" for="ch" forName="arrowWedge3" refType="w" fact="0.5"/>
          <dgm:constr type="primFontSz" for="ch" ptType="node" op="equ"/>
        </dgm:constrLst>
      </dgm:if>
      <dgm:if name="Name4" axis="ch" ptType="node" func="cnt" op="equ" val="4">
        <dgm:constrLst>
          <dgm:constr type="l" for="ch" forName="wedge1" refType="w" fact="0.0941"/>
          <dgm:constr type="t" for="ch" forName="wedge1" refType="w" fact="0.0659"/>
          <dgm:constr type="w" for="ch" forName="wedge1" refType="w" fact="0.84"/>
          <dgm:constr type="h" for="ch" forName="wedge1" refType="h" fact="0.84"/>
          <dgm:constr type="l" for="ch" forName="dummy1a" refType="w" fact="0.5141"/>
          <dgm:constr type="t" for="ch" forName="dummy1a" refType="h" fact="0.0659"/>
          <dgm:constr type="l" for="ch" forName="dummy1b" refType="w" fact="0.9341"/>
          <dgm:constr type="t" for="ch" forName="dummy1b" refType="h" fact="0.4859"/>
          <dgm:constr type="l" for="ch" forName="wedge1Tx" refType="w" fact="0.54"/>
          <dgm:constr type="t" for="ch" forName="wedge1Tx" refType="h" fact="0.24"/>
          <dgm:constr type="w" for="ch" forName="wedge1Tx" refType="w" fact="0.31"/>
          <dgm:constr type="h" for="ch" forName="wedge1Tx" refType="h" fact="0.23"/>
          <dgm:constr type="l" for="ch" forName="wedge2" refType="w" fact="0.0941"/>
          <dgm:constr type="t" for="ch" forName="wedge2" refType="w" fact="0.0941"/>
          <dgm:constr type="w" for="ch" forName="wedge2" refType="w" fact="0.84"/>
          <dgm:constr type="h" for="ch" forName="wedge2" refType="h" fact="0.84"/>
          <dgm:constr type="l" for="ch" forName="dummy2a" refType="w" fact="0.9341"/>
          <dgm:constr type="t" for="ch" forName="dummy2a" refType="h" fact="0.5141"/>
          <dgm:constr type="l" for="ch" forName="dummy2b" refType="w" fact="0.5141"/>
          <dgm:constr type="t" for="ch" forName="dummy2b" refType="h" fact="0.9341"/>
          <dgm:constr type="l" for="ch" forName="wedge2Tx" refType="w" fact="0.54"/>
          <dgm:constr type="t" for="ch" forName="wedge2Tx" refType="h" fact="0.53"/>
          <dgm:constr type="w" for="ch" forName="wedge2Tx" refType="w" fact="0.31"/>
          <dgm:constr type="h" for="ch" forName="wedge2Tx" refType="h" fact="0.23"/>
          <dgm:constr type="l" for="ch" forName="wedge3" refType="w" fact="0.0659"/>
          <dgm:constr type="t" for="ch" forName="wedge3" refType="w" fact="0.0941"/>
          <dgm:constr type="w" for="ch" forName="wedge3" refType="w" fact="0.84"/>
          <dgm:constr type="h" for="ch" forName="wedge3" refType="h" fact="0.84"/>
          <dgm:constr type="l" for="ch" forName="dummy3a" refType="w" fact="0.4859"/>
          <dgm:constr type="t" for="ch" forName="dummy3a" refType="h" fact="0.9341"/>
          <dgm:constr type="l" for="ch" forName="dummy3b" refType="w" fact="0.0659"/>
          <dgm:constr type="t" for="ch" forName="dummy3b" refType="h" fact="0.5141"/>
          <dgm:constr type="r" for="ch" forName="wedge3Tx" refType="w" fact="0.46"/>
          <dgm:constr type="t" for="ch" forName="wedge3Tx" refType="h" fact="0.53"/>
          <dgm:constr type="w" for="ch" forName="wedge3Tx" refType="w" fact="0.31"/>
          <dgm:constr type="h" for="ch" forName="wedge3Tx" refType="h" fact="0.23"/>
          <dgm:constr type="l" for="ch" forName="wedge4" refType="w" fact="0.0659"/>
          <dgm:constr type="t" for="ch" forName="wedge4" refType="h" fact="0.0659"/>
          <dgm:constr type="w" for="ch" forName="wedge4" refType="w" fact="0.84"/>
          <dgm:constr type="h" for="ch" forName="wedge4" refType="h" fact="0.84"/>
          <dgm:constr type="l" for="ch" forName="dummy4a" refType="w" fact="0.0659"/>
          <dgm:constr type="t" for="ch" forName="dummy4a" refType="h" fact="0.4859"/>
          <dgm:constr type="l" for="ch" forName="dummy4b" refType="w" fact="0.4859"/>
          <dgm:constr type="t" for="ch" forName="dummy4b" refType="h" fact="0.0659"/>
          <dgm:constr type="r" for="ch" forName="wedge4Tx" refType="w" fact="0.46"/>
          <dgm:constr type="t" for="ch" forName="wedge4Tx" refType="h" fact="0.24"/>
          <dgm:constr type="w" for="ch" forName="wedge4Tx" refType="w" fact="0.31"/>
          <dgm:constr type="h" for="ch" forName="wedge4Tx" refType="h" fact="0.23"/>
          <dgm:constr type="h" for="ch" forName="arrowWedge1" refType="w" fact="0.08"/>
          <dgm:constr type="diam" for="ch" forName="arrowWedge1" refType="w" fact="0.84"/>
          <dgm:constr type="l" for="ch" forName="arrowWedge1" refType="w" fact="0.5"/>
          <dgm:constr type="t" for="ch" forName="arrowWedge1" refType="w" fact="0.5"/>
          <dgm:constr type="h" for="ch" forName="arrowWedge2" refType="w" fact="0.08"/>
          <dgm:constr type="diam" for="ch" forName="arrowWedge2" refType="w" fact="0.84"/>
          <dgm:constr type="l" for="ch" forName="arrowWedge2" refType="w" fact="0.5"/>
          <dgm:constr type="t" for="ch" forName="arrowWedge2" refType="w" fact="0.5"/>
          <dgm:constr type="h" for="ch" forName="arrowWedge3" refType="w" fact="0.08"/>
          <dgm:constr type="diam" for="ch" forName="arrowWedge3" refType="w" fact="0.84"/>
          <dgm:constr type="l" for="ch" forName="arrowWedge3" refType="w" fact="0.5"/>
          <dgm:constr type="t" for="ch" forName="arrowWedge3" refType="w" fact="0.5"/>
          <dgm:constr type="h" for="ch" forName="arrowWedge4" refType="w" fact="0.08"/>
          <dgm:constr type="diam" for="ch" forName="arrowWedge4" refType="w" fact="0.84"/>
          <dgm:constr type="l" for="ch" forName="arrowWedge4" refType="w" fact="0.5"/>
          <dgm:constr type="t" for="ch" forName="arrowWedge4" refType="w" fact="0.5"/>
          <dgm:constr type="primFontSz" for="ch" ptType="node" op="equ"/>
        </dgm:constrLst>
      </dgm:if>
      <dgm:if name="Name5" axis="ch" ptType="node" func="cnt" op="equ" val="5">
        <dgm:constrLst>
          <dgm:constr type="l" for="ch" forName="wedge1" refType="w" fact="0.0918"/>
          <dgm:constr type="t" for="ch" forName="wedge1" refType="w" fact="0.0638"/>
          <dgm:constr type="w" for="ch" forName="wedge1" refType="w" fact="0.84"/>
          <dgm:constr type="h" for="ch" forName="wedge1" refType="h" fact="0.84"/>
          <dgm:constr type="l" for="ch" forName="dummy1a" refType="w" fact="0.5118"/>
          <dgm:constr type="t" for="ch" forName="dummy1a" refType="h" fact="0.0638"/>
          <dgm:constr type="l" for="ch" forName="dummy1b" refType="w" fact="0.9112"/>
          <dgm:constr type="t" for="ch" forName="dummy1b" refType="h" fact="0.354"/>
          <dgm:constr type="l" for="ch" forName="wedge1Tx" refType="w" fact="0.53"/>
          <dgm:constr type="t" for="ch" forName="wedge1Tx" refType="h" fact="0.205"/>
          <dgm:constr type="w" for="ch" forName="wedge1Tx" refType="w" fact="0.27"/>
          <dgm:constr type="h" for="ch" forName="wedge1Tx" refType="h" fact="0.18"/>
          <dgm:constr type="l" for="ch" forName="wedge2" refType="w" fact="0.099"/>
          <dgm:constr type="t" for="ch" forName="wedge2" refType="w" fact="0.0862"/>
          <dgm:constr type="w" for="ch" forName="wedge2" refType="w" fact="0.84"/>
          <dgm:constr type="h" for="ch" forName="wedge2" refType="h" fact="0.84"/>
          <dgm:constr type="l" for="ch" forName="dummy2a" refType="w" fact="0.9185"/>
          <dgm:constr type="t" for="ch" forName="dummy2a" refType="h" fact="0.3764"/>
          <dgm:constr type="l" for="ch" forName="dummy2b" refType="w" fact="0.7659"/>
          <dgm:constr type="t" for="ch" forName="dummy2b" refType="h" fact="0.846"/>
          <dgm:constr type="l" for="ch" forName="wedge2Tx" refType="w" fact="0.64"/>
          <dgm:constr type="t" for="ch" forName="wedge2Tx" refType="h" fact="0.47"/>
          <dgm:constr type="w" for="ch" forName="wedge2Tx" refType="w" fact="0.25"/>
          <dgm:constr type="h" for="ch" forName="wedge2Tx" refType="h" fact="0.2"/>
          <dgm:constr type="l" for="ch" forName="wedge3" refType="w" fact="0.08"/>
          <dgm:constr type="t" for="ch" forName="wedge3" refType="w" fact="0.1"/>
          <dgm:constr type="w" for="ch" forName="wedge3" refType="w" fact="0.84"/>
          <dgm:constr type="h" for="ch" forName="wedge3" refType="h" fact="0.84"/>
          <dgm:constr type="l" for="ch" forName="dummy3a" refType="w" fact="0.7469"/>
          <dgm:constr type="t" for="ch" forName="dummy3a" refType="h" fact="0.8598"/>
          <dgm:constr type="l" for="ch" forName="dummy3b" refType="w" fact="0.2531"/>
          <dgm:constr type="t" for="ch" forName="dummy3b" refType="h" fact="0.8598"/>
          <dgm:constr type="l" for="ch" forName="wedge3Tx" refType="w" fact="0.38"/>
          <dgm:constr type="t" for="ch" forName="wedge3Tx" refType="h" fact="0.69"/>
          <dgm:constr type="w" for="ch" forName="wedge3Tx" refType="w" fact="0.24"/>
          <dgm:constr type="h" for="ch" forName="wedge3Tx" refType="h" fact="0.22"/>
          <dgm:constr type="l" for="ch" forName="wedge4" refType="w" fact="0.061"/>
          <dgm:constr type="t" for="ch" forName="wedge4" refType="h" fact="0.0862"/>
          <dgm:constr type="w" for="ch" forName="wedge4" refType="w" fact="0.84"/>
          <dgm:constr type="h" for="ch" forName="wedge4" refType="h" fact="0.84"/>
          <dgm:constr type="l" for="ch" forName="dummy4a" refType="w" fact="0.2341"/>
          <dgm:constr type="t" for="ch" forName="dummy4a" refType="h" fact="0.846"/>
          <dgm:constr type="l" for="ch" forName="dummy4b" refType="w" fact="0.0815"/>
          <dgm:constr type="t" for="ch" forName="dummy4b" refType="h" fact="0.3764"/>
          <dgm:constr type="r" for="ch" forName="wedge4Tx" refType="w" fact="0.36"/>
          <dgm:constr type="t" for="ch" forName="wedge4Tx" refType="h" fact="0.47"/>
          <dgm:constr type="w" for="ch" forName="wedge4Tx" refType="w" fact="0.25"/>
          <dgm:constr type="h" for="ch" forName="wedge4Tx" refType="h" fact="0.2"/>
          <dgm:constr type="l" for="ch" forName="wedge5" refType="w" fact="0.0682"/>
          <dgm:constr type="t" for="ch" forName="wedge5" refType="h" fact="0.0638"/>
          <dgm:constr type="w" for="ch" forName="wedge5" refType="w" fact="0.84"/>
          <dgm:constr type="h" for="ch" forName="wedge5" refType="h" fact="0.84"/>
          <dgm:constr type="l" for="ch" forName="dummy5a" refType="w" fact="0.0888"/>
          <dgm:constr type="t" for="ch" forName="dummy5a" refType="h" fact="0.354"/>
          <dgm:constr type="l" for="ch" forName="dummy5b" refType="w" fact="0.4882"/>
          <dgm:constr type="t" for="ch" forName="dummy5b" refType="h" fact="0.0638"/>
          <dgm:constr type="r" for="ch" forName="wedge5Tx" refType="w" fact="0.47"/>
          <dgm:constr type="t" for="ch" forName="wedge5Tx" refType="h" fact="0.205"/>
          <dgm:constr type="w" for="ch" forName="wedge5Tx" refType="w" fact="0.27"/>
          <dgm:constr type="h" for="ch" forName="wedge5Tx" refType="h" fact="0.18"/>
          <dgm:constr type="h" for="ch" forName="arrowWedge1" refType="w" fact="0.08"/>
          <dgm:constr type="diam" for="ch" forName="arrowWedge1" refType="w" fact="0.84"/>
          <dgm:constr type="l" for="ch" forName="arrowWedge1" refType="w" fact="0.5"/>
          <dgm:constr type="t" for="ch" forName="arrowWedge1" refType="w" fact="0.5"/>
          <dgm:constr type="h" for="ch" forName="arrowWedge2" refType="w" fact="0.08"/>
          <dgm:constr type="diam" for="ch" forName="arrowWedge2" refType="w" fact="0.84"/>
          <dgm:constr type="l" for="ch" forName="arrowWedge2" refType="w" fact="0.5"/>
          <dgm:constr type="t" for="ch" forName="arrowWedge2" refType="w" fact="0.5"/>
          <dgm:constr type="h" for="ch" forName="arrowWedge3" refType="w" fact="0.08"/>
          <dgm:constr type="diam" for="ch" forName="arrowWedge3" refType="w" fact="0.84"/>
          <dgm:constr type="l" for="ch" forName="arrowWedge3" refType="w" fact="0.5"/>
          <dgm:constr type="t" for="ch" forName="arrowWedge3" refType="w" fact="0.5"/>
          <dgm:constr type="h" for="ch" forName="arrowWedge4" refType="w" fact="0.08"/>
          <dgm:constr type="diam" for="ch" forName="arrowWedge4" refType="w" fact="0.84"/>
          <dgm:constr type="l" for="ch" forName="arrowWedge4" refType="w" fact="0.5"/>
          <dgm:constr type="t" for="ch" forName="arrowWedge4" refType="w" fact="0.5"/>
          <dgm:constr type="h" for="ch" forName="arrowWedge5" refType="w" fact="0.08"/>
          <dgm:constr type="diam" for="ch" forName="arrowWedge5" refType="w" fact="0.84"/>
          <dgm:constr type="l" for="ch" forName="arrowWedge5" refType="w" fact="0.5"/>
          <dgm:constr type="t" for="ch" forName="arrowWedge5" refType="w" fact="0.5"/>
          <dgm:constr type="primFontSz" for="ch" ptType="node" op="equ"/>
        </dgm:constrLst>
      </dgm:if>
      <dgm:if name="Name6" axis="ch" ptType="node" func="cnt" op="equ" val="6">
        <dgm:constrLst>
          <dgm:constr type="l" for="ch" forName="wedge1" refType="w" fact="0.09"/>
          <dgm:constr type="t" for="ch" forName="wedge1" refType="w" fact="0.0627"/>
          <dgm:constr type="w" for="ch" forName="wedge1" refType="w" fact="0.84"/>
          <dgm:constr type="h" for="ch" forName="wedge1" refType="h" fact="0.84"/>
          <dgm:constr type="l" for="ch" forName="dummy1a" refType="w" fact="0.51"/>
          <dgm:constr type="t" for="ch" forName="dummy1a" refType="h" fact="0.0627"/>
          <dgm:constr type="l" for="ch" forName="dummy1b" refType="w" fact="0.8737"/>
          <dgm:constr type="t" for="ch" forName="dummy1b" refType="h" fact="0.2727"/>
          <dgm:constr type="l" for="ch" forName="wedge1Tx" refType="w" fact="0.53"/>
          <dgm:constr type="t" for="ch" forName="wedge1Tx" refType="h" fact="0.17"/>
          <dgm:constr type="w" for="ch" forName="wedge1Tx" refType="w" fact="0.22"/>
          <dgm:constr type="h" for="ch" forName="wedge1Tx" refType="h" fact="0.17"/>
          <dgm:constr type="l" for="ch" forName="wedge2" refType="w" fact="0.1"/>
          <dgm:constr type="t" for="ch" forName="wedge2" refType="w" fact="0.08"/>
          <dgm:constr type="w" for="ch" forName="wedge2" refType="w" fact="0.84"/>
          <dgm:constr type="h" for="ch" forName="wedge2" refType="h" fact="0.84"/>
          <dgm:constr type="l" for="ch" forName="dummy2a" refType="w" fact="0.8837"/>
          <dgm:constr type="t" for="ch" forName="dummy2a" refType="h" fact="0.29"/>
          <dgm:constr type="l" for="ch" forName="dummy2b" refType="w" fact="0.8837"/>
          <dgm:constr type="t" for="ch" forName="dummy2b" refType="h" fact="0.71"/>
          <dgm:constr type="l" for="ch" forName="wedge2Tx" refType="w" fact="0.67"/>
          <dgm:constr type="t" for="ch" forName="wedge2Tx" refType="h" fact="0.42"/>
          <dgm:constr type="w" for="ch" forName="wedge2Tx" refType="w" fact="0.23"/>
          <dgm:constr type="h" for="ch" forName="wedge2Tx" refType="h" fact="0.165"/>
          <dgm:constr type="l" for="ch" forName="wedge3" refType="w" fact="0.09"/>
          <dgm:constr type="t" for="ch" forName="wedge3" refType="w" fact="0.0973"/>
          <dgm:constr type="w" for="ch" forName="wedge3" refType="w" fact="0.84"/>
          <dgm:constr type="h" for="ch" forName="wedge3" refType="h" fact="0.84"/>
          <dgm:constr type="l" for="ch" forName="dummy3a" refType="w" fact="0.8737"/>
          <dgm:constr type="t" for="ch" forName="dummy3a" refType="h" fact="0.7273"/>
          <dgm:constr type="l" for="ch" forName="dummy3b" refType="w" fact="0.51"/>
          <dgm:constr type="t" for="ch" forName="dummy3b" refType="h" fact="0.9373"/>
          <dgm:constr type="l" for="ch" forName="wedge3Tx" refType="w" fact="0.53"/>
          <dgm:constr type="t" for="ch" forName="wedge3Tx" refType="h" fact="0.665"/>
          <dgm:constr type="w" for="ch" forName="wedge3Tx" refType="w" fact="0.22"/>
          <dgm:constr type="h" for="ch" forName="wedge3Tx" refType="h" fact="0.17"/>
          <dgm:constr type="l" for="ch" forName="wedge4" refType="w" fact="0.07"/>
          <dgm:constr type="t" for="ch" forName="wedge4" refType="h" fact="0.0973"/>
          <dgm:constr type="w" for="ch" forName="wedge4" refType="w" fact="0.84"/>
          <dgm:constr type="h" for="ch" forName="wedge4" refType="h" fact="0.84"/>
          <dgm:constr type="l" for="ch" forName="dummy4a" refType="w" fact="0.49"/>
          <dgm:constr type="t" for="ch" forName="dummy4a" refType="h" fact="0.9373"/>
          <dgm:constr type="l" for="ch" forName="dummy4b" refType="w" fact="0.1263"/>
          <dgm:constr type="t" for="ch" forName="dummy4b" refType="h" fact="0.7273"/>
          <dgm:constr type="r" for="ch" forName="wedge4Tx" refType="w" fact="0.47"/>
          <dgm:constr type="t" for="ch" forName="wedge4Tx" refType="h" fact="0.665"/>
          <dgm:constr type="w" for="ch" forName="wedge4Tx" refType="w" fact="0.22"/>
          <dgm:constr type="h" for="ch" forName="wedge4Tx" refType="h" fact="0.17"/>
          <dgm:constr type="l" for="ch" forName="wedge5" refType="w" fact="0.06"/>
          <dgm:constr type="t" for="ch" forName="wedge5" refType="h" fact="0.08"/>
          <dgm:constr type="w" for="ch" forName="wedge5" refType="w" fact="0.84"/>
          <dgm:constr type="h" for="ch" forName="wedge5" refType="h" fact="0.84"/>
          <dgm:constr type="l" for="ch" forName="dummy5a" refType="w" fact="0.1163"/>
          <dgm:constr type="t" for="ch" forName="dummy5a" refType="h" fact="0.71"/>
          <dgm:constr type="l" for="ch" forName="dummy5b" refType="w" fact="0.1163"/>
          <dgm:constr type="t" for="ch" forName="dummy5b" refType="h" fact="0.29"/>
          <dgm:constr type="r" for="ch" forName="wedge5Tx" refType="w" fact="0.33"/>
          <dgm:constr type="t" for="ch" forName="wedge5Tx" refType="h" fact="0.42"/>
          <dgm:constr type="w" for="ch" forName="wedge5Tx" refType="w" fact="0.23"/>
          <dgm:constr type="h" for="ch" forName="wedge5Tx" refType="h" fact="0.165"/>
          <dgm:constr type="l" for="ch" forName="wedge6" refType="w" fact="0.07"/>
          <dgm:constr type="t" for="ch" forName="wedge6" refType="h" fact="0.0627"/>
          <dgm:constr type="w" for="ch" forName="wedge6" refType="w" fact="0.84"/>
          <dgm:constr type="h" for="ch" forName="wedge6" refType="h" fact="0.84"/>
          <dgm:constr type="l" for="ch" forName="dummy6a" refType="w" fact="0.1263"/>
          <dgm:constr type="t" for="ch" forName="dummy6a" refType="h" fact="0.2727"/>
          <dgm:constr type="l" for="ch" forName="dummy6b" refType="w" fact="0.49"/>
          <dgm:constr type="t" for="ch" forName="dummy6b" refType="h" fact="0.0627"/>
          <dgm:constr type="r" for="ch" forName="wedge6Tx" refType="w" fact="0.47"/>
          <dgm:constr type="t" for="ch" forName="wedge6Tx" refType="h" fact="0.17"/>
          <dgm:constr type="w" for="ch" forName="wedge6Tx" refType="w" fact="0.22"/>
          <dgm:constr type="h" for="ch" forName="wedge6Tx" refType="h" fact="0.17"/>
          <dgm:constr type="h" for="ch" forName="arrowWedge1" refType="w" fact="0.08"/>
          <dgm:constr type="diam" for="ch" forName="arrowWedge1" refType="w" fact="0.84"/>
          <dgm:constr type="l" for="ch" forName="arrowWedge1" refType="w" fact="0.5"/>
          <dgm:constr type="t" for="ch" forName="arrowWedge1" refType="w" fact="0.5"/>
          <dgm:constr type="h" for="ch" forName="arrowWedge2" refType="w" fact="0.08"/>
          <dgm:constr type="diam" for="ch" forName="arrowWedge2" refType="w" fact="0.84"/>
          <dgm:constr type="l" for="ch" forName="arrowWedge2" refType="w" fact="0.5"/>
          <dgm:constr type="t" for="ch" forName="arrowWedge2" refType="w" fact="0.5"/>
          <dgm:constr type="h" for="ch" forName="arrowWedge3" refType="w" fact="0.08"/>
          <dgm:constr type="diam" for="ch" forName="arrowWedge3" refType="w" fact="0.84"/>
          <dgm:constr type="l" for="ch" forName="arrowWedge3" refType="w" fact="0.5"/>
          <dgm:constr type="t" for="ch" forName="arrowWedge3" refType="w" fact="0.5"/>
          <dgm:constr type="h" for="ch" forName="arrowWedge4" refType="w" fact="0.08"/>
          <dgm:constr type="diam" for="ch" forName="arrowWedge4" refType="w" fact="0.84"/>
          <dgm:constr type="l" for="ch" forName="arrowWedge4" refType="w" fact="0.5"/>
          <dgm:constr type="t" for="ch" forName="arrowWedge4" refType="w" fact="0.5"/>
          <dgm:constr type="h" for="ch" forName="arrowWedge5" refType="w" fact="0.08"/>
          <dgm:constr type="diam" for="ch" forName="arrowWedge5" refType="w" fact="0.84"/>
          <dgm:constr type="l" for="ch" forName="arrowWedge5" refType="w" fact="0.5"/>
          <dgm:constr type="t" for="ch" forName="arrowWedge5" refType="w" fact="0.5"/>
          <dgm:constr type="h" for="ch" forName="arrowWedge6" refType="w" fact="0.08"/>
          <dgm:constr type="diam" for="ch" forName="arrowWedge6" refType="w" fact="0.84"/>
          <dgm:constr type="l" for="ch" forName="arrowWedge6" refType="w" fact="0.5"/>
          <dgm:constr type="t" for="ch" forName="arrowWedge6" refType="w" fact="0.5"/>
          <dgm:constr type="primFontSz" for="ch" ptType="node" op="equ"/>
        </dgm:constrLst>
      </dgm:if>
      <dgm:else name="Name7">
        <dgm:constrLst>
          <dgm:constr type="l" for="ch" forName="wedge1" refType="w" fact="0.0887"/>
          <dgm:constr type="t" for="ch" forName="wedge1" refType="w" fact="0.062"/>
          <dgm:constr type="w" for="ch" forName="wedge1" refType="w" fact="0.84"/>
          <dgm:constr type="h" for="ch" forName="wedge1" refType="h" fact="0.84"/>
          <dgm:constr type="l" for="ch" forName="dummy1a" refType="w" fact="0.5087"/>
          <dgm:constr type="t" for="ch" forName="dummy1a" refType="h" fact="0.062"/>
          <dgm:constr type="l" for="ch" forName="dummy1b" refType="w" fact="0.837"/>
          <dgm:constr type="t" for="ch" forName="dummy1b" refType="h" fact="0.2201"/>
          <dgm:constr type="l" for="ch" forName="wedge1Tx" refType="w" fact="0.53"/>
          <dgm:constr type="t" for="ch" forName="wedge1Tx" refType="h" fact="0.14"/>
          <dgm:constr type="w" for="ch" forName="wedge1Tx" refType="w" fact="0.2"/>
          <dgm:constr type="h" for="ch" forName="wedge1Tx" refType="h" fact="0.16"/>
          <dgm:constr type="l" for="ch" forName="wedge2" refType="w" fact="0.0995"/>
          <dgm:constr type="t" for="ch" forName="wedge2" refType="w" fact="0.0755"/>
          <dgm:constr type="w" for="ch" forName="wedge2" refType="w" fact="0.84"/>
          <dgm:constr type="h" for="ch" forName="wedge2" refType="h" fact="0.84"/>
          <dgm:constr type="l" for="ch" forName="dummy2a" refType="w" fact="0.8479"/>
          <dgm:constr type="t" for="ch" forName="dummy2a" refType="h" fact="0.2337"/>
          <dgm:constr type="l" for="ch" forName="dummy2b" refType="w" fact="0.929"/>
          <dgm:constr type="t" for="ch" forName="dummy2b" refType="h" fact="0.589"/>
          <dgm:constr type="l" for="ch" forName="wedge2Tx" refType="w" fact="0.67"/>
          <dgm:constr type="t" for="ch" forName="wedge2Tx" refType="h" fact="0.38"/>
          <dgm:constr type="w" for="ch" forName="wedge2Tx" refType="w" fact="0.23"/>
          <dgm:constr type="h" for="ch" forName="wedge2Tx" refType="h" fact="0.14"/>
          <dgm:constr type="l" for="ch" forName="wedge3" refType="w" fact="0.0956"/>
          <dgm:constr type="t" for="ch" forName="wedge3" refType="w" fact="0.0925"/>
          <dgm:constr type="w" for="ch" forName="wedge3" refType="w" fact="0.84"/>
          <dgm:constr type="h" for="ch" forName="wedge3" refType="h" fact="0.84"/>
          <dgm:constr type="l" for="ch" forName="dummy3a" refType="w" fact="0.9251"/>
          <dgm:constr type="t" for="ch" forName="dummy3a" refType="h" fact="0.6059"/>
          <dgm:constr type="l" for="ch" forName="dummy3b" refType="w" fact="0.6979"/>
          <dgm:constr type="t" for="ch" forName="dummy3b" refType="h" fact="0.8909"/>
          <dgm:constr type="l" for="ch" forName="wedge3Tx" refType="w" fact="0.635"/>
          <dgm:constr type="t" for="ch" forName="wedge3Tx" refType="h" fact="0.59"/>
          <dgm:constr type="w" for="ch" forName="wedge3Tx" refType="w" fact="0.2"/>
          <dgm:constr type="h" for="ch" forName="wedge3Tx" refType="h" fact="0.155"/>
          <dgm:constr type="l" for="ch" forName="wedge4" refType="w" fact="0.08"/>
          <dgm:constr type="t" for="ch" forName="wedge4" refType="h" fact="0.1"/>
          <dgm:constr type="w" for="ch" forName="wedge4" refType="w" fact="0.84"/>
          <dgm:constr type="h" for="ch" forName="wedge4" refType="h" fact="0.84"/>
          <dgm:constr type="l" for="ch" forName="dummy4a" refType="w" fact="0.6822"/>
          <dgm:constr type="t" for="ch" forName="dummy4a" refType="h" fact="0.8984"/>
          <dgm:constr type="l" for="ch" forName="dummy4b" refType="w" fact="0.3178"/>
          <dgm:constr type="t" for="ch" forName="dummy4b" refType="h" fact="0.8984"/>
          <dgm:constr type="l" for="ch" forName="wedge4Tx" refType="w" fact="0.4025"/>
          <dgm:constr type="t" for="ch" forName="wedge4Tx" refType="h" fact="0.76"/>
          <dgm:constr type="w" for="ch" forName="wedge4Tx" refType="w" fact="0.195"/>
          <dgm:constr type="h" for="ch" forName="wedge4Tx" refType="h" fact="0.14"/>
          <dgm:constr type="l" for="ch" forName="wedge5" refType="w" fact="0.0644"/>
          <dgm:constr type="t" for="ch" forName="wedge5" refType="h" fact="0.0925"/>
          <dgm:constr type="w" for="ch" forName="wedge5" refType="w" fact="0.84"/>
          <dgm:constr type="h" for="ch" forName="wedge5" refType="h" fact="0.84"/>
          <dgm:constr type="l" for="ch" forName="dummy5a" refType="w" fact="0.3021"/>
          <dgm:constr type="t" for="ch" forName="dummy5a" refType="h" fact="0.8909"/>
          <dgm:constr type="l" for="ch" forName="dummy5b" refType="w" fact="0.0749"/>
          <dgm:constr type="t" for="ch" forName="dummy5b" refType="h" fact="0.6059"/>
          <dgm:constr type="r" for="ch" forName="wedge5Tx" refType="w" fact="0.365"/>
          <dgm:constr type="t" for="ch" forName="wedge5Tx" refType="h" fact="0.59"/>
          <dgm:constr type="w" for="ch" forName="wedge5Tx" refType="w" fact="0.2"/>
          <dgm:constr type="h" for="ch" forName="wedge5Tx" refType="h" fact="0.155"/>
          <dgm:constr type="l" for="ch" forName="wedge6" refType="w" fact="0.0605"/>
          <dgm:constr type="t" for="ch" forName="wedge6" refType="h" fact="0.0755"/>
          <dgm:constr type="w" for="ch" forName="wedge6" refType="w" fact="0.84"/>
          <dgm:constr type="h" for="ch" forName="wedge6" refType="h" fact="0.84"/>
          <dgm:constr type="l" for="ch" forName="dummy6a" refType="w" fact="0.071"/>
          <dgm:constr type="t" for="ch" forName="dummy6a" refType="h" fact="0.589"/>
          <dgm:constr type="l" for="ch" forName="dummy6b" refType="w" fact="0.1521"/>
          <dgm:constr type="t" for="ch" forName="dummy6b" refType="h" fact="0.2337"/>
          <dgm:constr type="r" for="ch" forName="wedge6Tx" refType="w" fact="0.33"/>
          <dgm:constr type="t" for="ch" forName="wedge6Tx" refType="h" fact="0.38"/>
          <dgm:constr type="w" for="ch" forName="wedge6Tx" refType="w" fact="0.23"/>
          <dgm:constr type="h" for="ch" forName="wedge6Tx" refType="h" fact="0.14"/>
          <dgm:constr type="l" for="ch" forName="wedge7" refType="w" fact="0.0713"/>
          <dgm:constr type="t" for="ch" forName="wedge7" refType="h" fact="0.062"/>
          <dgm:constr type="w" for="ch" forName="wedge7" refType="w" fact="0.84"/>
          <dgm:constr type="h" for="ch" forName="wedge7" refType="h" fact="0.84"/>
          <dgm:constr type="l" for="ch" forName="dummy7a" refType="w" fact="0.163"/>
          <dgm:constr type="t" for="ch" forName="dummy7a" refType="h" fact="0.2201"/>
          <dgm:constr type="l" for="ch" forName="dummy7b" refType="w" fact="0.4913"/>
          <dgm:constr type="t" for="ch" forName="dummy7b" refType="h" fact="0.062"/>
          <dgm:constr type="r" for="ch" forName="wedge7Tx" refType="w" fact="0.47"/>
          <dgm:constr type="t" for="ch" forName="wedge7Tx" refType="h" fact="0.14"/>
          <dgm:constr type="w" for="ch" forName="wedge7Tx" refType="w" fact="0.2"/>
          <dgm:constr type="h" for="ch" forName="wedge7Tx" refType="h" fact="0.16"/>
          <dgm:constr type="h" for="ch" forName="arrowWedge1" refType="w" fact="0.08"/>
          <dgm:constr type="diam" for="ch" forName="arrowWedge1" refType="w" fact="0.84"/>
          <dgm:constr type="l" for="ch" forName="arrowWedge1" refType="w" fact="0.5"/>
          <dgm:constr type="t" for="ch" forName="arrowWedge1" refType="w" fact="0.5"/>
          <dgm:constr type="h" for="ch" forName="arrowWedge2" refType="w" fact="0.08"/>
          <dgm:constr type="diam" for="ch" forName="arrowWedge2" refType="w" fact="0.84"/>
          <dgm:constr type="l" for="ch" forName="arrowWedge2" refType="w" fact="0.5"/>
          <dgm:constr type="t" for="ch" forName="arrowWedge2" refType="w" fact="0.5"/>
          <dgm:constr type="h" for="ch" forName="arrowWedge3" refType="w" fact="0.08"/>
          <dgm:constr type="diam" for="ch" forName="arrowWedge3" refType="w" fact="0.84"/>
          <dgm:constr type="l" for="ch" forName="arrowWedge3" refType="w" fact="0.5"/>
          <dgm:constr type="t" for="ch" forName="arrowWedge3" refType="w" fact="0.5"/>
          <dgm:constr type="h" for="ch" forName="arrowWedge4" refType="w" fact="0.08"/>
          <dgm:constr type="diam" for="ch" forName="arrowWedge4" refType="w" fact="0.84"/>
          <dgm:constr type="l" for="ch" forName="arrowWedge4" refType="w" fact="0.5"/>
          <dgm:constr type="t" for="ch" forName="arrowWedge4" refType="w" fact="0.5"/>
          <dgm:constr type="h" for="ch" forName="arrowWedge5" refType="w" fact="0.08"/>
          <dgm:constr type="diam" for="ch" forName="arrowWedge5" refType="w" fact="0.84"/>
          <dgm:constr type="l" for="ch" forName="arrowWedge5" refType="w" fact="0.5"/>
          <dgm:constr type="t" for="ch" forName="arrowWedge5" refType="w" fact="0.5"/>
          <dgm:constr type="h" for="ch" forName="arrowWedge6" refType="w" fact="0.08"/>
          <dgm:constr type="diam" for="ch" forName="arrowWedge6" refType="w" fact="0.84"/>
          <dgm:constr type="l" for="ch" forName="arrowWedge6" refType="w" fact="0.5"/>
          <dgm:constr type="t" for="ch" forName="arrowWedge6" refType="w" fact="0.5"/>
          <dgm:constr type="h" for="ch" forName="arrowWedge7" refType="w" fact="0.08"/>
          <dgm:constr type="diam" for="ch" forName="arrowWedge7" refType="w" fact="0.84"/>
          <dgm:constr type="l" for="ch" forName="arrowWedge7" refType="w" fact="0.5"/>
          <dgm:constr type="t" for="ch" forName="arrowWedge7" refType="w" fact="0.5"/>
          <dgm:constr type="primFontSz" for="ch" ptType="node" op="equ"/>
        </dgm:constrLst>
      </dgm:else>
    </dgm:choose>
    <dgm:ruleLst/>
    <dgm:choose name="Name8">
      <dgm:if name="Name9" axis="ch" ptType="node" func="cnt" op="gte" val="1">
        <dgm:layoutNode name="wedge1">
          <dgm:alg type="sp"/>
          <dgm:choose name="Name10">
            <dgm:if name="Name11" axis="ch" ptType="node" func="cnt" op="equ" val="1">
              <dgm:shape xmlns:r="http://schemas.openxmlformats.org/officeDocument/2006/relationships" type="ellipse" r:blip="">
                <dgm:adjLst/>
              </dgm:shape>
            </dgm:if>
            <dgm:if name="Name12" axis="ch" ptType="node" func="cnt" op="equ" val="2">
              <dgm:shape xmlns:r="http://schemas.openxmlformats.org/officeDocument/2006/relationships" type="pie" r:blip="">
                <dgm:adjLst>
                  <dgm:adj idx="1" val="270"/>
                  <dgm:adj idx="2" val="90"/>
                </dgm:adjLst>
              </dgm:shape>
            </dgm:if>
            <dgm:if name="Name13" axis="ch" ptType="node" func="cnt" op="equ" val="3">
              <dgm:shape xmlns:r="http://schemas.openxmlformats.org/officeDocument/2006/relationships" type="pie" r:blip="">
                <dgm:adjLst>
                  <dgm:adj idx="1" val="270"/>
                  <dgm:adj idx="2" val="30"/>
                </dgm:adjLst>
              </dgm:shape>
            </dgm:if>
            <dgm:if name="Name14" axis="ch" ptType="node" func="cnt" op="equ" val="4">
              <dgm:shape xmlns:r="http://schemas.openxmlformats.org/officeDocument/2006/relationships" type="pie" r:blip="">
                <dgm:adjLst>
                  <dgm:adj idx="1" val="270"/>
                  <dgm:adj idx="2" val="0"/>
                </dgm:adjLst>
              </dgm:shape>
            </dgm:if>
            <dgm:if name="Name15" axis="ch" ptType="node" func="cnt" op="equ" val="5">
              <dgm:shape xmlns:r="http://schemas.openxmlformats.org/officeDocument/2006/relationships" type="pie" r:blip="">
                <dgm:adjLst>
                  <dgm:adj idx="1" val="270"/>
                  <dgm:adj idx="2" val="342"/>
                </dgm:adjLst>
              </dgm:shape>
            </dgm:if>
            <dgm:if name="Name16" axis="ch" ptType="node" func="cnt" op="equ" val="6">
              <dgm:shape xmlns:r="http://schemas.openxmlformats.org/officeDocument/2006/relationships" type="pie" r:blip="">
                <dgm:adjLst>
                  <dgm:adj idx="1" val="270"/>
                  <dgm:adj idx="2" val="330"/>
                </dgm:adjLst>
              </dgm:shape>
            </dgm:if>
            <dgm:else name="Name17">
              <dgm:shape xmlns:r="http://schemas.openxmlformats.org/officeDocument/2006/relationships" type="pie" r:blip="">
                <dgm:adjLst>
                  <dgm:adj idx="1" val="270"/>
                  <dgm:adj idx="2" val="321.4286"/>
                </dgm:adjLst>
              </dgm:shape>
            </dgm:else>
          </dgm:choose>
          <dgm:choose name="Name18">
            <dgm:if name="Name19" func="var" arg="dir" op="equ" val="norm">
              <dgm:presOf axis="ch desOrSelf" ptType="node node" st="1 1" cnt="1 0"/>
            </dgm:if>
            <dgm:else name="Name20">
              <dgm:choose name="Name21">
                <dgm:if name="Name22" axis="ch" ptType="node" func="cnt" op="equ" val="1">
                  <dgm:presOf axis="ch desOrSelf" ptType="node node" st="1 1" cnt="1 0"/>
                </dgm:if>
                <dgm:if name="Name23" axis="ch" ptType="node" func="cnt" op="equ" val="2">
                  <dgm:presOf axis="ch desOrSelf" ptType="node node" st="2 1" cnt="1 0"/>
                </dgm:if>
                <dgm:if name="Name24" axis="ch" ptType="node" func="cnt" op="equ" val="3">
                  <dgm:presOf axis="ch desOrSelf" ptType="node node" st="3 1" cnt="1 0"/>
                </dgm:if>
                <dgm:if name="Name25" axis="ch" ptType="node" func="cnt" op="equ" val="4">
                  <dgm:presOf axis="ch desOrSelf" ptType="node node" st="4 1" cnt="1 0"/>
                </dgm:if>
                <dgm:if name="Name26" axis="ch" ptType="node" func="cnt" op="equ" val="5">
                  <dgm:presOf axis="ch desOrSelf" ptType="node node" st="5 1" cnt="1 0"/>
                </dgm:if>
                <dgm:if name="Name27" axis="ch" ptType="node" func="cnt" op="equ" val="6">
                  <dgm:presOf axis="ch desOrSelf" ptType="node node" st="6 1" cnt="1 0"/>
                </dgm:if>
                <dgm:else name="Name28">
                  <dgm:presOf axis="ch desOrSelf" ptType="node node" st="7 1" cnt="1 0"/>
                </dgm:else>
              </dgm:choose>
            </dgm:else>
          </dgm:choose>
          <dgm:constrLst/>
          <dgm:ruleLst/>
        </dgm:layoutNode>
        <dgm:layoutNode name="dummy1a" moveWith="wedge1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1b" moveWith="wedge1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1Tx" moveWith="wedge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29">
            <dgm:if name="Name30" func="var" arg="dir" op="equ" val="norm">
              <dgm:presOf axis="ch desOrSelf" ptType="node node" st="1 1" cnt="1 0"/>
            </dgm:if>
            <dgm:else name="Name31">
              <dgm:choose name="Name32">
                <dgm:if name="Name33" axis="ch" ptType="node" func="cnt" op="equ" val="1">
                  <dgm:presOf axis="ch desOrSelf" ptType="node node" st="1 1" cnt="1 0"/>
                </dgm:if>
                <dgm:if name="Name34" axis="ch" ptType="node" func="cnt" op="equ" val="2">
                  <dgm:presOf axis="ch desOrSelf" ptType="node node" st="2 1" cnt="1 0"/>
                </dgm:if>
                <dgm:if name="Name35" axis="ch" ptType="node" func="cnt" op="equ" val="3">
                  <dgm:presOf axis="ch desOrSelf" ptType="node node" st="3 1" cnt="1 0"/>
                </dgm:if>
                <dgm:if name="Name36" axis="ch" ptType="node" func="cnt" op="equ" val="4">
                  <dgm:presOf axis="ch desOrSelf" ptType="node node" st="4 1" cnt="1 0"/>
                </dgm:if>
                <dgm:if name="Name37" axis="ch" ptType="node" func="cnt" op="equ" val="5">
                  <dgm:presOf axis="ch desOrSelf" ptType="node node" st="5 1" cnt="1 0"/>
                </dgm:if>
                <dgm:if name="Name38" axis="ch" ptType="node" func="cnt" op="equ" val="6">
                  <dgm:presOf axis="ch desOrSelf" ptType="node node" st="6 1" cnt="1 0"/>
                </dgm:if>
                <dgm:else name="Name39">
                  <dgm:presOf axis="ch desOrSelf" ptType="node node" st="7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40"/>
    </dgm:choose>
    <dgm:choose name="Name41">
      <dgm:if name="Name42" axis="ch" ptType="node" func="cnt" op="gte" val="2">
        <dgm:layoutNode name="wedge2">
          <dgm:alg type="sp"/>
          <dgm:choose name="Name43">
            <dgm:if name="Name44" axis="ch" ptType="node" func="cnt" op="equ" val="2">
              <dgm:shape xmlns:r="http://schemas.openxmlformats.org/officeDocument/2006/relationships" type="pie" r:blip="">
                <dgm:adjLst>
                  <dgm:adj idx="1" val="90"/>
                  <dgm:adj idx="2" val="270"/>
                </dgm:adjLst>
              </dgm:shape>
            </dgm:if>
            <dgm:if name="Name45" axis="ch" ptType="node" func="cnt" op="equ" val="3">
              <dgm:shape xmlns:r="http://schemas.openxmlformats.org/officeDocument/2006/relationships" type="pie" r:blip="">
                <dgm:adjLst>
                  <dgm:adj idx="1" val="30"/>
                  <dgm:adj idx="2" val="150"/>
                </dgm:adjLst>
              </dgm:shape>
            </dgm:if>
            <dgm:if name="Name46" axis="ch" ptType="node" func="cnt" op="equ" val="4">
              <dgm:shape xmlns:r="http://schemas.openxmlformats.org/officeDocument/2006/relationships" type="pie" r:blip="">
                <dgm:adjLst>
                  <dgm:adj idx="1" val="0"/>
                  <dgm:adj idx="2" val="90"/>
                </dgm:adjLst>
              </dgm:shape>
            </dgm:if>
            <dgm:if name="Name47" axis="ch" ptType="node" func="cnt" op="equ" val="5">
              <dgm:shape xmlns:r="http://schemas.openxmlformats.org/officeDocument/2006/relationships" type="pie" r:blip="">
                <dgm:adjLst>
                  <dgm:adj idx="1" val="342"/>
                  <dgm:adj idx="2" val="54"/>
                </dgm:adjLst>
              </dgm:shape>
            </dgm:if>
            <dgm:if name="Name48" axis="ch" ptType="node" func="cnt" op="equ" val="6">
              <dgm:shape xmlns:r="http://schemas.openxmlformats.org/officeDocument/2006/relationships" type="pie" r:blip="">
                <dgm:adjLst>
                  <dgm:adj idx="1" val="330"/>
                  <dgm:adj idx="2" val="30"/>
                </dgm:adjLst>
              </dgm:shape>
            </dgm:if>
            <dgm:else name="Name49">
              <dgm:shape xmlns:r="http://schemas.openxmlformats.org/officeDocument/2006/relationships" type="pie" r:blip="">
                <dgm:adjLst>
                  <dgm:adj idx="1" val="321.4286"/>
                  <dgm:adj idx="2" val="12.85714"/>
                </dgm:adjLst>
              </dgm:shape>
            </dgm:else>
          </dgm:choose>
          <dgm:choose name="Name50">
            <dgm:if name="Name51" func="var" arg="dir" op="equ" val="norm">
              <dgm:presOf axis="ch desOrSelf" ptType="node node" st="2 1" cnt="1 0"/>
            </dgm:if>
            <dgm:else name="Name52">
              <dgm:choose name="Name53">
                <dgm:if name="Name54" axis="ch" ptType="node" func="cnt" op="equ" val="2">
                  <dgm:presOf axis="ch desOrSelf" ptType="node node" st="1 1" cnt="1 0"/>
                </dgm:if>
                <dgm:if name="Name55" axis="ch" ptType="node" func="cnt" op="equ" val="3">
                  <dgm:presOf axis="ch desOrSelf" ptType="node node" st="2 1" cnt="1 0"/>
                </dgm:if>
                <dgm:if name="Name56" axis="ch" ptType="node" func="cnt" op="equ" val="4">
                  <dgm:presOf axis="ch desOrSelf" ptType="node node" st="3 1" cnt="1 0"/>
                </dgm:if>
                <dgm:if name="Name57" axis="ch" ptType="node" func="cnt" op="equ" val="5">
                  <dgm:presOf axis="ch desOrSelf" ptType="node node" st="4 1" cnt="1 0"/>
                </dgm:if>
                <dgm:if name="Name58" axis="ch" ptType="node" func="cnt" op="equ" val="6">
                  <dgm:presOf axis="ch desOrSelf" ptType="node node" st="5 1" cnt="1 0"/>
                </dgm:if>
                <dgm:else name="Name59">
                  <dgm:presOf axis="ch desOrSelf" ptType="node node" st="6 1" cnt="1 0"/>
                </dgm:else>
              </dgm:choose>
            </dgm:else>
          </dgm:choose>
          <dgm:constrLst/>
          <dgm:ruleLst/>
        </dgm:layoutNode>
        <dgm:layoutNode name="dummy2a" moveWith="wedge2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2b" moveWith="wedge2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2Tx" moveWith="wedge2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60">
            <dgm:if name="Name61" func="var" arg="dir" op="equ" val="norm">
              <dgm:presOf axis="ch desOrSelf" ptType="node node" st="2 1" cnt="1 0"/>
            </dgm:if>
            <dgm:else name="Name62">
              <dgm:choose name="Name63">
                <dgm:if name="Name64" axis="ch" ptType="node" func="cnt" op="equ" val="2">
                  <dgm:presOf axis="ch desOrSelf" ptType="node node" st="1 1" cnt="1 0"/>
                </dgm:if>
                <dgm:if name="Name65" axis="ch" ptType="node" func="cnt" op="equ" val="3">
                  <dgm:presOf axis="ch desOrSelf" ptType="node node" st="2 1" cnt="1 0"/>
                </dgm:if>
                <dgm:if name="Name66" axis="ch" ptType="node" func="cnt" op="equ" val="4">
                  <dgm:presOf axis="ch desOrSelf" ptType="node node" st="3 1" cnt="1 0"/>
                </dgm:if>
                <dgm:if name="Name67" axis="ch" ptType="node" func="cnt" op="equ" val="5">
                  <dgm:presOf axis="ch desOrSelf" ptType="node node" st="4 1" cnt="1 0"/>
                </dgm:if>
                <dgm:if name="Name68" axis="ch" ptType="node" func="cnt" op="equ" val="6">
                  <dgm:presOf axis="ch desOrSelf" ptType="node node" st="5 1" cnt="1 0"/>
                </dgm:if>
                <dgm:else name="Name69">
                  <dgm:presOf axis="ch desOrSelf" ptType="node node" st="6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70"/>
    </dgm:choose>
    <dgm:choose name="Name71">
      <dgm:if name="Name72" axis="ch" ptType="node" func="cnt" op="gte" val="3">
        <dgm:layoutNode name="wedge3">
          <dgm:alg type="sp"/>
          <dgm:choose name="Name73">
            <dgm:if name="Name74" axis="ch" ptType="node" func="cnt" op="equ" val="3">
              <dgm:shape xmlns:r="http://schemas.openxmlformats.org/officeDocument/2006/relationships" type="pie" r:blip="">
                <dgm:adjLst>
                  <dgm:adj idx="1" val="150"/>
                  <dgm:adj idx="2" val="270"/>
                </dgm:adjLst>
              </dgm:shape>
            </dgm:if>
            <dgm:if name="Name75" axis="ch" ptType="node" func="cnt" op="equ" val="4">
              <dgm:shape xmlns:r="http://schemas.openxmlformats.org/officeDocument/2006/relationships" type="pie" r:blip="">
                <dgm:adjLst>
                  <dgm:adj idx="1" val="90"/>
                  <dgm:adj idx="2" val="180"/>
                </dgm:adjLst>
              </dgm:shape>
            </dgm:if>
            <dgm:if name="Name76" axis="ch" ptType="node" func="cnt" op="equ" val="5">
              <dgm:shape xmlns:r="http://schemas.openxmlformats.org/officeDocument/2006/relationships" type="pie" r:blip="">
                <dgm:adjLst>
                  <dgm:adj idx="1" val="54"/>
                  <dgm:adj idx="2" val="126"/>
                </dgm:adjLst>
              </dgm:shape>
            </dgm:if>
            <dgm:if name="Name77" axis="ch" ptType="node" func="cnt" op="equ" val="6">
              <dgm:shape xmlns:r="http://schemas.openxmlformats.org/officeDocument/2006/relationships" type="pie" r:blip="">
                <dgm:adjLst>
                  <dgm:adj idx="1" val="30"/>
                  <dgm:adj idx="2" val="90"/>
                </dgm:adjLst>
              </dgm:shape>
            </dgm:if>
            <dgm:else name="Name78">
              <dgm:shape xmlns:r="http://schemas.openxmlformats.org/officeDocument/2006/relationships" type="pie" r:blip="">
                <dgm:adjLst>
                  <dgm:adj idx="1" val="12.85714"/>
                  <dgm:adj idx="2" val="64.28571"/>
                </dgm:adjLst>
              </dgm:shape>
            </dgm:else>
          </dgm:choose>
          <dgm:choose name="Name79">
            <dgm:if name="Name80" func="var" arg="dir" op="equ" val="norm">
              <dgm:presOf axis="ch desOrSelf" ptType="node node" st="3 1" cnt="1 0"/>
            </dgm:if>
            <dgm:else name="Name81">
              <dgm:choose name="Name82">
                <dgm:if name="Name83" axis="ch" ptType="node" func="cnt" op="equ" val="3">
                  <dgm:presOf axis="ch desOrSelf" ptType="node node" st="1 1" cnt="1 0"/>
                </dgm:if>
                <dgm:if name="Name84" axis="ch" ptType="node" func="cnt" op="equ" val="4">
                  <dgm:presOf axis="ch desOrSelf" ptType="node node" st="2 1" cnt="1 0"/>
                </dgm:if>
                <dgm:if name="Name85" axis="ch" ptType="node" func="cnt" op="equ" val="5">
                  <dgm:presOf axis="ch desOrSelf" ptType="node node" st="3 1" cnt="1 0"/>
                </dgm:if>
                <dgm:if name="Name86" axis="ch" ptType="node" func="cnt" op="equ" val="6">
                  <dgm:presOf axis="ch desOrSelf" ptType="node node" st="4 1" cnt="1 0"/>
                </dgm:if>
                <dgm:else name="Name87">
                  <dgm:presOf axis="ch desOrSelf" ptType="node node" st="5 1" cnt="1 0"/>
                </dgm:else>
              </dgm:choose>
            </dgm:else>
          </dgm:choose>
          <dgm:constrLst/>
          <dgm:ruleLst/>
        </dgm:layoutNode>
        <dgm:layoutNode name="dummy3a" moveWith="wedge3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3b" moveWith="wedge3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3Tx" moveWith="wedge3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88">
            <dgm:if name="Name89" func="var" arg="dir" op="equ" val="norm">
              <dgm:presOf axis="ch desOrSelf" ptType="node node" st="3 1" cnt="1 0"/>
            </dgm:if>
            <dgm:else name="Name90">
              <dgm:choose name="Name91">
                <dgm:if name="Name92" axis="ch" ptType="node" func="cnt" op="equ" val="3">
                  <dgm:presOf axis="ch desOrSelf" ptType="node node" st="1 1" cnt="1 0"/>
                </dgm:if>
                <dgm:if name="Name93" axis="ch" ptType="node" func="cnt" op="equ" val="4">
                  <dgm:presOf axis="ch desOrSelf" ptType="node node" st="2 1" cnt="1 0"/>
                </dgm:if>
                <dgm:if name="Name94" axis="ch" ptType="node" func="cnt" op="equ" val="5">
                  <dgm:presOf axis="ch desOrSelf" ptType="node node" st="3 1" cnt="1 0"/>
                </dgm:if>
                <dgm:if name="Name95" axis="ch" ptType="node" func="cnt" op="equ" val="6">
                  <dgm:presOf axis="ch desOrSelf" ptType="node node" st="4 1" cnt="1 0"/>
                </dgm:if>
                <dgm:else name="Name96">
                  <dgm:presOf axis="ch desOrSelf" ptType="node node" st="5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97"/>
    </dgm:choose>
    <dgm:choose name="Name98">
      <dgm:if name="Name99" axis="ch" ptType="node" func="cnt" op="gte" val="4">
        <dgm:layoutNode name="wedge4">
          <dgm:alg type="sp"/>
          <dgm:choose name="Name100">
            <dgm:if name="Name101" axis="ch" ptType="node" func="cnt" op="equ" val="4">
              <dgm:shape xmlns:r="http://schemas.openxmlformats.org/officeDocument/2006/relationships" type="pie" r:blip="">
                <dgm:adjLst>
                  <dgm:adj idx="1" val="180"/>
                  <dgm:adj idx="2" val="270"/>
                </dgm:adjLst>
              </dgm:shape>
            </dgm:if>
            <dgm:if name="Name102" axis="ch" ptType="node" func="cnt" op="equ" val="5">
              <dgm:shape xmlns:r="http://schemas.openxmlformats.org/officeDocument/2006/relationships" type="pie" r:blip="">
                <dgm:adjLst>
                  <dgm:adj idx="1" val="126"/>
                  <dgm:adj idx="2" val="198"/>
                </dgm:adjLst>
              </dgm:shape>
            </dgm:if>
            <dgm:if name="Name103" axis="ch" ptType="node" func="cnt" op="equ" val="6">
              <dgm:shape xmlns:r="http://schemas.openxmlformats.org/officeDocument/2006/relationships" type="pie" r:blip="">
                <dgm:adjLst>
                  <dgm:adj idx="1" val="90"/>
                  <dgm:adj idx="2" val="150"/>
                </dgm:adjLst>
              </dgm:shape>
            </dgm:if>
            <dgm:else name="Name104">
              <dgm:shape xmlns:r="http://schemas.openxmlformats.org/officeDocument/2006/relationships" type="pie" r:blip="">
                <dgm:adjLst>
                  <dgm:adj idx="1" val="64.2871"/>
                  <dgm:adj idx="2" val="115.7143"/>
                </dgm:adjLst>
              </dgm:shape>
            </dgm:else>
          </dgm:choose>
          <dgm:choose name="Name105">
            <dgm:if name="Name106" func="var" arg="dir" op="equ" val="norm">
              <dgm:presOf axis="ch desOrSelf" ptType="node node" st="4 1" cnt="1 0"/>
            </dgm:if>
            <dgm:else name="Name107">
              <dgm:choose name="Name108">
                <dgm:if name="Name109" axis="ch" ptType="node" func="cnt" op="equ" val="4">
                  <dgm:presOf axis="ch desOrSelf" ptType="node node" st="1 1" cnt="1 0"/>
                </dgm:if>
                <dgm:if name="Name110" axis="ch" ptType="node" func="cnt" op="equ" val="5">
                  <dgm:presOf axis="ch desOrSelf" ptType="node node" st="2 1" cnt="1 0"/>
                </dgm:if>
                <dgm:if name="Name111" axis="ch" ptType="node" func="cnt" op="equ" val="6">
                  <dgm:presOf axis="ch desOrSelf" ptType="node node" st="3 1" cnt="1 0"/>
                </dgm:if>
                <dgm:else name="Name112">
                  <dgm:presOf axis="ch desOrSelf" ptType="node node" st="4 1" cnt="1 0"/>
                </dgm:else>
              </dgm:choose>
            </dgm:else>
          </dgm:choose>
          <dgm:constrLst/>
          <dgm:ruleLst/>
        </dgm:layoutNode>
        <dgm:layoutNode name="dummy4a" moveWith="wedge4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4b" moveWith="wedge4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4Tx" moveWith="wedge4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13">
            <dgm:if name="Name114" func="var" arg="dir" op="equ" val="norm">
              <dgm:presOf axis="ch desOrSelf" ptType="node node" st="4 1" cnt="1 0"/>
            </dgm:if>
            <dgm:else name="Name115">
              <dgm:choose name="Name116">
                <dgm:if name="Name117" axis="ch" ptType="node" func="cnt" op="equ" val="4">
                  <dgm:presOf axis="ch desOrSelf" ptType="node node" st="1 1" cnt="1 0"/>
                </dgm:if>
                <dgm:if name="Name118" axis="ch" ptType="node" func="cnt" op="equ" val="5">
                  <dgm:presOf axis="ch desOrSelf" ptType="node node" st="2 1" cnt="1 0"/>
                </dgm:if>
                <dgm:if name="Name119" axis="ch" ptType="node" func="cnt" op="equ" val="6">
                  <dgm:presOf axis="ch desOrSelf" ptType="node node" st="3 1" cnt="1 0"/>
                </dgm:if>
                <dgm:else name="Name120">
                  <dgm:presOf axis="ch desOrSelf" ptType="node node" st="4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21"/>
    </dgm:choose>
    <dgm:choose name="Name122">
      <dgm:if name="Name123" axis="ch" ptType="node" func="cnt" op="gte" val="5">
        <dgm:layoutNode name="wedge5">
          <dgm:alg type="sp"/>
          <dgm:choose name="Name124">
            <dgm:if name="Name125" axis="ch" ptType="node" func="cnt" op="equ" val="5">
              <dgm:shape xmlns:r="http://schemas.openxmlformats.org/officeDocument/2006/relationships" type="pie" r:blip="">
                <dgm:adjLst>
                  <dgm:adj idx="1" val="198"/>
                  <dgm:adj idx="2" val="270"/>
                </dgm:adjLst>
              </dgm:shape>
            </dgm:if>
            <dgm:if name="Name126" axis="ch" ptType="node" func="cnt" op="equ" val="6">
              <dgm:shape xmlns:r="http://schemas.openxmlformats.org/officeDocument/2006/relationships" type="pie" r:blip="">
                <dgm:adjLst>
                  <dgm:adj idx="1" val="150"/>
                  <dgm:adj idx="2" val="210"/>
                </dgm:adjLst>
              </dgm:shape>
            </dgm:if>
            <dgm:else name="Name127">
              <dgm:shape xmlns:r="http://schemas.openxmlformats.org/officeDocument/2006/relationships" type="pie" r:blip="">
                <dgm:adjLst>
                  <dgm:adj idx="1" val="115.7143"/>
                  <dgm:adj idx="2" val="167.1429"/>
                </dgm:adjLst>
              </dgm:shape>
            </dgm:else>
          </dgm:choose>
          <dgm:choose name="Name128">
            <dgm:if name="Name129" func="var" arg="dir" op="equ" val="norm">
              <dgm:presOf axis="ch desOrSelf" ptType="node node" st="5 1" cnt="1 0"/>
            </dgm:if>
            <dgm:else name="Name130">
              <dgm:choose name="Name131">
                <dgm:if name="Name132" axis="ch" ptType="node" func="cnt" op="equ" val="5">
                  <dgm:presOf axis="ch desOrSelf" ptType="node node" st="1 1" cnt="1 0"/>
                </dgm:if>
                <dgm:if name="Name133" axis="ch" ptType="node" func="cnt" op="equ" val="6">
                  <dgm:presOf axis="ch desOrSelf" ptType="node node" st="2 1" cnt="1 0"/>
                </dgm:if>
                <dgm:else name="Name134">
                  <dgm:presOf axis="ch desOrSelf" ptType="node node" st="3 1" cnt="1 0"/>
                </dgm:else>
              </dgm:choose>
            </dgm:else>
          </dgm:choose>
          <dgm:constrLst/>
          <dgm:ruleLst/>
        </dgm:layoutNode>
        <dgm:layoutNode name="dummy5a" moveWith="wedge5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5b" moveWith="wedge5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5Tx" moveWith="wedge5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35">
            <dgm:if name="Name136" func="var" arg="dir" op="equ" val="norm">
              <dgm:presOf axis="ch desOrSelf" ptType="node node" st="5 1" cnt="1 0"/>
            </dgm:if>
            <dgm:else name="Name137">
              <dgm:choose name="Name138">
                <dgm:if name="Name139" axis="ch" ptType="node" func="cnt" op="equ" val="5">
                  <dgm:presOf axis="ch desOrSelf" ptType="node node" st="1 1" cnt="1 0"/>
                </dgm:if>
                <dgm:if name="Name140" axis="ch" ptType="node" func="cnt" op="equ" val="6">
                  <dgm:presOf axis="ch desOrSelf" ptType="node node" st="2 1" cnt="1 0"/>
                </dgm:if>
                <dgm:else name="Name141">
                  <dgm:presOf axis="ch desOrSelf" ptType="node node" st="3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42"/>
    </dgm:choose>
    <dgm:choose name="Name143">
      <dgm:if name="Name144" axis="ch" ptType="node" func="cnt" op="gte" val="6">
        <dgm:layoutNode name="wedge6">
          <dgm:alg type="sp"/>
          <dgm:choose name="Name145">
            <dgm:if name="Name146" axis="ch" ptType="node" func="cnt" op="equ" val="6">
              <dgm:shape xmlns:r="http://schemas.openxmlformats.org/officeDocument/2006/relationships" type="pie" r:blip="">
                <dgm:adjLst>
                  <dgm:adj idx="1" val="210"/>
                  <dgm:adj idx="2" val="270"/>
                </dgm:adjLst>
              </dgm:shape>
            </dgm:if>
            <dgm:else name="Name147">
              <dgm:shape xmlns:r="http://schemas.openxmlformats.org/officeDocument/2006/relationships" type="pie" r:blip="">
                <dgm:adjLst>
                  <dgm:adj idx="1" val="167.1429"/>
                  <dgm:adj idx="2" val="218.5714"/>
                </dgm:adjLst>
              </dgm:shape>
            </dgm:else>
          </dgm:choose>
          <dgm:choose name="Name148">
            <dgm:if name="Name149" func="var" arg="dir" op="equ" val="norm">
              <dgm:presOf axis="ch desOrSelf" ptType="node node" st="6 1" cnt="1 0"/>
            </dgm:if>
            <dgm:else name="Name150">
              <dgm:choose name="Name151">
                <dgm:if name="Name152" axis="ch" ptType="node" func="cnt" op="equ" val="6">
                  <dgm:presOf axis="ch desOrSelf" ptType="node node" st="1 1" cnt="1 0"/>
                </dgm:if>
                <dgm:else name="Name153">
                  <dgm:presOf axis="ch desOrSelf" ptType="node node" st="2 1" cnt="1 0"/>
                </dgm:else>
              </dgm:choose>
            </dgm:else>
          </dgm:choose>
          <dgm:constrLst/>
          <dgm:ruleLst/>
        </dgm:layoutNode>
        <dgm:layoutNode name="dummy6a" moveWith="wedge6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6b" moveWith="wedge6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6Tx" moveWith="wedge6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54">
            <dgm:if name="Name155" func="var" arg="dir" op="equ" val="norm">
              <dgm:presOf axis="ch desOrSelf" ptType="node node" st="6 1" cnt="1 0"/>
            </dgm:if>
            <dgm:else name="Name156">
              <dgm:choose name="Name157">
                <dgm:if name="Name158" axis="ch" ptType="node" func="cnt" op="equ" val="6">
                  <dgm:presOf axis="ch desOrSelf" ptType="node node" st="1 1" cnt="1 0"/>
                </dgm:if>
                <dgm:else name="Name159">
                  <dgm:presOf axis="ch desOrSelf" ptType="node node" st="2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60"/>
    </dgm:choose>
    <dgm:choose name="Name161">
      <dgm:if name="Name162" axis="ch" ptType="node" func="cnt" op="gte" val="7">
        <dgm:layoutNode name="wedge7">
          <dgm:alg type="sp"/>
          <dgm:shape xmlns:r="http://schemas.openxmlformats.org/officeDocument/2006/relationships" type="pie" r:blip="">
            <dgm:adjLst>
              <dgm:adj idx="1" val="218.5714"/>
              <dgm:adj idx="2" val="270"/>
            </dgm:adjLst>
          </dgm:shape>
          <dgm:choose name="Name163">
            <dgm:if name="Name164" func="var" arg="dir" op="equ" val="norm">
              <dgm:presOf axis="ch desOrSelf" ptType="node node" st="7 1" cnt="1 0"/>
            </dgm:if>
            <dgm:else name="Name165">
              <dgm:presOf axis="ch desOrSelf" ptType="node node" st="1 1" cnt="1 0"/>
            </dgm:else>
          </dgm:choose>
          <dgm:constrLst/>
          <dgm:ruleLst/>
        </dgm:layoutNode>
        <dgm:layoutNode name="dummy7a" moveWith="wedge7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7b" moveWith="wedge7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7Tx" moveWith="wedge7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66">
            <dgm:if name="Name167" func="var" arg="dir" op="equ" val="norm">
              <dgm:presOf axis="ch desOrSelf" ptType="node node" st="7 1" cnt="1 0"/>
            </dgm:if>
            <dgm:else name="Name168">
              <dgm:presOf axis="ch desOrSelf" ptType="node node" st="1 1" cnt="1 0"/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69"/>
    </dgm:choose>
    <dgm:choose name="Name170">
      <dgm:if name="Name171" axis="ch" ptType="node" func="cnt" op="equ" val="1">
        <dgm:forEach name="Name172" axis="ch" ptType="sibTrans" hideLastTrans="0" cnt="1">
          <dgm:layoutNode name="arrowWedge1single" styleLbl="fgSibTrans2D1">
            <dgm:choose name="Name173">
              <dgm:if name="Name174" func="var" arg="dir" op="equ" val="norm">
                <dgm:alg type="conn">
                  <dgm:param type="connRout" val="longCurve"/>
                  <dgm:param type="srcNode" val="dummy1a"/>
                  <dgm:param type="dstNode" val="dummy1b"/>
                  <dgm:param type="begPts" val="tL"/>
                  <dgm:param type="endPts" val="tR"/>
                  <dgm:param type="begSty" val="arr"/>
                  <dgm:param type="endSty" val="noArr"/>
                </dgm:alg>
              </dgm:if>
              <dgm:else name="Name175">
                <dgm:alg type="conn">
                  <dgm:param type="connRout" val="longCurve"/>
                  <dgm:param type="srcNode" val="dummy1a"/>
                  <dgm:param type="dstNode" val="dummy1b"/>
                  <dgm:param type="begPts" val="tL"/>
                  <dgm:param type="endPts" val="tR"/>
                  <dgm:param type="begSty" val="noArr"/>
                  <dgm:param type="endSty" val="arr"/>
                </dgm:alg>
              </dgm:else>
            </dgm:choose>
            <dgm:shape xmlns:r="http://schemas.openxmlformats.org/officeDocument/2006/relationships" type="conn" r:blip="">
              <dgm:adjLst/>
            </dgm:shape>
            <dgm:presOf/>
            <dgm:constrLst>
              <dgm:constr type="w" val="1"/>
              <dgm:constr type="begPad"/>
              <dgm:constr type="endPad"/>
            </dgm:constrLst>
            <dgm:ruleLst/>
          </dgm:layoutNode>
        </dgm:forEach>
      </dgm:if>
      <dgm:if name="Name176" axis="ch" ptType="node" func="cnt" op="gte" val="2">
        <dgm:forEach name="Name177" axis="ch" ptType="sibTrans" hideLastTrans="0" cnt="1">
          <dgm:layoutNode name="arrowWedge1" styleLbl="fgSibTrans2D1">
            <dgm:choose name="Name178">
              <dgm:if name="Name179" func="var" arg="dir" op="equ" val="norm">
                <dgm:alg type="conn">
                  <dgm:param type="connRout" val="curve"/>
                  <dgm:param type="srcNode" val="dummy1a"/>
                  <dgm:param type="dstNode" val="dummy1b"/>
                  <dgm:param type="begPts" val="tL"/>
                  <dgm:param type="endPts" val="tL"/>
                  <dgm:param type="begSty" val="noArr"/>
                  <dgm:param type="endSty" val="arr"/>
                </dgm:alg>
              </dgm:if>
              <dgm:else name="Name180">
                <dgm:alg type="conn">
                  <dgm:param type="connRout" val="curve"/>
                  <dgm:param type="srcNode" val="dummy1a"/>
                  <dgm:param type="dstNode" val="dummy1b"/>
                  <dgm:param type="begPts" val="tL"/>
                  <dgm:param type="endPts" val="tL"/>
                  <dgm:param type="begSty" val="arr"/>
                  <dgm:param type="endSty" val="noArr"/>
                </dgm:alg>
              </dgm:else>
            </dgm:choose>
            <dgm:shape xmlns:r="http://schemas.openxmlformats.org/officeDocument/2006/relationships" type="conn" r:blip="">
              <dgm:adjLst/>
            </dgm:shape>
            <dgm:presOf/>
            <dgm:constrLst>
              <dgm:constr type="w" val="1"/>
              <dgm:constr type="begPad"/>
              <dgm:constr type="endPad"/>
            </dgm:constrLst>
            <dgm:ruleLst/>
          </dgm:layoutNode>
        </dgm:forEach>
      </dgm:if>
      <dgm:else name="Name181"/>
    </dgm:choose>
    <dgm:forEach name="Name182" axis="ch" ptType="sibTrans" hideLastTrans="0" st="2" cnt="1">
      <dgm:layoutNode name="arrowWedge2" styleLbl="fgSibTrans2D1">
        <dgm:choose name="Name183">
          <dgm:if name="Name184" func="var" arg="dir" op="equ" val="norm">
            <dgm:alg type="conn">
              <dgm:param type="connRout" val="curve"/>
              <dgm:param type="srcNode" val="dummy2a"/>
              <dgm:param type="dstNode" val="dummy2b"/>
              <dgm:param type="begPts" val="tL"/>
              <dgm:param type="endPts" val="tL"/>
              <dgm:param type="begSty" val="noArr"/>
              <dgm:param type="endSty" val="arr"/>
            </dgm:alg>
          </dgm:if>
          <dgm:else name="Name185">
            <dgm:alg type="conn">
              <dgm:param type="connRout" val="curve"/>
              <dgm:param type="srcNode" val="dummy2a"/>
              <dgm:param type="dstNode" val="dummy2b"/>
              <dgm:param type="begPts" val="tL"/>
              <dgm:param type="endPts" val="tL"/>
              <dgm:param type="begSty" val="arr"/>
              <dgm:param type="endSty" val="noArr"/>
            </dgm:alg>
          </dgm:else>
        </dgm:choose>
        <dgm:shape xmlns:r="http://schemas.openxmlformats.org/officeDocument/2006/relationships" type="conn" r:blip="">
          <dgm:adjLst/>
        </dgm:shape>
        <dgm:presOf/>
        <dgm:constrLst>
          <dgm:constr type="w" val="1"/>
          <dgm:constr type="begPad"/>
          <dgm:constr type="endPad"/>
        </dgm:constrLst>
        <dgm:ruleLst/>
      </dgm:layoutNode>
    </dgm:forEach>
    <dgm:forEach name="Name186" axis="ch" ptType="sibTrans" hideLastTrans="0" st="3" cnt="1">
      <dgm:layoutNode name="arrowWedge3" styleLbl="fgSibTrans2D1">
        <dgm:choose name="Name187">
          <dgm:if name="Name188" func="var" arg="dir" op="equ" val="norm">
            <dgm:alg type="conn">
              <dgm:param type="connRout" val="curve"/>
              <dgm:param type="srcNode" val="dummy3a"/>
              <dgm:param type="dstNode" val="dummy3b"/>
              <dgm:param type="begPts" val="tL"/>
              <dgm:param type="endPts" val="tL"/>
              <dgm:param type="begSty" val="noArr"/>
              <dgm:param type="endSty" val="arr"/>
            </dgm:alg>
          </dgm:if>
          <dgm:else name="Name189">
            <dgm:alg type="conn">
              <dgm:param type="connRout" val="curve"/>
              <dgm:param type="srcNode" val="dummy3a"/>
              <dgm:param type="dstNode" val="dummy3b"/>
              <dgm:param type="begPts" val="tL"/>
              <dgm:param type="endPts" val="tL"/>
              <dgm:param type="begSty" val="arr"/>
              <dgm:param type="endSty" val="noArr"/>
            </dgm:alg>
          </dgm:else>
        </dgm:choose>
        <dgm:shape xmlns:r="http://schemas.openxmlformats.org/officeDocument/2006/relationships" type="conn" r:blip="">
          <dgm:adjLst/>
        </dgm:shape>
        <dgm:presOf/>
        <dgm:constrLst>
          <dgm:constr type="w" val="1"/>
          <dgm:constr type="begPad"/>
          <dgm:constr type="endPad"/>
        </dgm:constrLst>
        <dgm:ruleLst/>
      </dgm:layoutNode>
    </dgm:forEach>
    <dgm:forEach name="Name190" axis="ch" ptType="sibTrans" hideLastTrans="0" st="4" cnt="1">
      <dgm:layoutNode name="arrowWedge4" styleLbl="fgSibTrans2D1">
        <dgm:choose name="Name191">
          <dgm:if name="Name192" func="var" arg="dir" op="equ" val="norm">
            <dgm:alg type="conn">
              <dgm:param type="connRout" val="curve"/>
              <dgm:param type="srcNode" val="dummy4a"/>
              <dgm:param type="dstNode" val="dummy4b"/>
              <dgm:param type="begPts" val="tL"/>
              <dgm:param type="endPts" val="tL"/>
              <dgm:param type="begSty" val="noArr"/>
              <dgm:param type="endSty" val="arr"/>
            </dgm:alg>
          </dgm:if>
          <dgm:else name="Name193">
            <dgm:alg type="conn">
              <dgm:param type="connRout" val="curve"/>
              <dgm:param type="srcNode" val="dummy4a"/>
              <dgm:param type="dstNode" val="dummy4b"/>
              <dgm:param type="begPts" val="tL"/>
              <dgm:param type="endPts" val="tL"/>
              <dgm:param type="begSty" val="arr"/>
              <dgm:param type="endSty" val="noArr"/>
            </dgm:alg>
          </dgm:else>
        </dgm:choose>
        <dgm:shape xmlns:r="http://schemas.openxmlformats.org/officeDocument/2006/relationships" type="conn" r:blip="">
          <dgm:adjLst/>
        </dgm:shape>
        <dgm:presOf/>
        <dgm:constrLst>
          <dgm:constr type="w" val="1"/>
          <dgm:constr type="begPad"/>
          <dgm:constr type="endPad"/>
        </dgm:constrLst>
        <dgm:ruleLst/>
      </dgm:layoutNode>
    </dgm:forEach>
    <dgm:forEach name="Name194" axis="ch" ptType="sibTrans" hideLastTrans="0" st="5" cnt="1">
      <dgm:layoutNode name="arrowWedge5" styleLbl="fgSibTrans2D1">
        <dgm:choose name="Name195">
          <dgm:if name="Name196" func="var" arg="dir" op="equ" val="norm">
            <dgm:alg type="conn">
              <dgm:param type="connRout" val="curve"/>
              <dgm:param type="srcNode" val="dummy5a"/>
              <dgm:param type="dstNode" val="dummy5b"/>
              <dgm:param type="begPts" val="tL"/>
              <dgm:param type="endPts" val="tL"/>
              <dgm:param type="begSty" val="noArr"/>
              <dgm:param type="endSty" val="arr"/>
            </dgm:alg>
          </dgm:if>
          <dgm:else name="Name197">
            <dgm:alg type="conn">
              <dgm:param type="connRout" val="curve"/>
              <dgm:param type="srcNode" val="dummy5a"/>
              <dgm:param type="dstNode" val="dummy5b"/>
              <dgm:param type="begPts" val="tL"/>
              <dgm:param type="endPts" val="tL"/>
              <dgm:param type="begSty" val="arr"/>
              <dgm:param type="endSty" val="noArr"/>
            </dgm:alg>
          </dgm:else>
        </dgm:choose>
        <dgm:shape xmlns:r="http://schemas.openxmlformats.org/officeDocument/2006/relationships" type="conn" r:blip="">
          <dgm:adjLst/>
        </dgm:shape>
        <dgm:presOf/>
        <dgm:constrLst>
          <dgm:constr type="w" val="1"/>
          <dgm:constr type="begPad"/>
          <dgm:constr type="endPad"/>
        </dgm:constrLst>
        <dgm:ruleLst/>
      </dgm:layoutNode>
    </dgm:forEach>
    <dgm:forEach name="Name198" axis="ch" ptType="sibTrans" hideLastTrans="0" st="6" cnt="1">
      <dgm:layoutNode name="arrowWedge6" styleLbl="fgSibTrans2D1">
        <dgm:choose name="Name199">
          <dgm:if name="Name200" func="var" arg="dir" op="equ" val="norm">
            <dgm:alg type="conn">
              <dgm:param type="connRout" val="curve"/>
              <dgm:param type="srcNode" val="dummy6a"/>
              <dgm:param type="dstNode" val="dummy6b"/>
              <dgm:param type="begPts" val="tL"/>
              <dgm:param type="endPts" val="tL"/>
              <dgm:param type="begSty" val="noArr"/>
              <dgm:param type="endSty" val="arr"/>
            </dgm:alg>
          </dgm:if>
          <dgm:else name="Name201">
            <dgm:alg type="conn">
              <dgm:param type="connRout" val="curve"/>
              <dgm:param type="srcNode" val="dummy6a"/>
              <dgm:param type="dstNode" val="dummy6b"/>
              <dgm:param type="begPts" val="tL"/>
              <dgm:param type="endPts" val="tL"/>
              <dgm:param type="begSty" val="arr"/>
              <dgm:param type="endSty" val="noArr"/>
            </dgm:alg>
          </dgm:else>
        </dgm:choose>
        <dgm:shape xmlns:r="http://schemas.openxmlformats.org/officeDocument/2006/relationships" type="conn" r:blip="">
          <dgm:adjLst/>
        </dgm:shape>
        <dgm:presOf/>
        <dgm:constrLst>
          <dgm:constr type="w" val="1"/>
          <dgm:constr type="begPad"/>
          <dgm:constr type="endPad"/>
        </dgm:constrLst>
        <dgm:ruleLst/>
      </dgm:layoutNode>
    </dgm:forEach>
    <dgm:forEach name="Name202" axis="ch" ptType="sibTrans" hideLastTrans="0" st="7" cnt="1">
      <dgm:layoutNode name="arrowWedge7" styleLbl="fgSibTrans2D1">
        <dgm:choose name="Name203">
          <dgm:if name="Name204" func="var" arg="dir" op="equ" val="norm">
            <dgm:alg type="conn">
              <dgm:param type="connRout" val="curve"/>
              <dgm:param type="srcNode" val="dummy7a"/>
              <dgm:param type="dstNode" val="dummy7b"/>
              <dgm:param type="begPts" val="tL"/>
              <dgm:param type="endPts" val="tL"/>
              <dgm:param type="begSty" val="noArr"/>
              <dgm:param type="endSty" val="arr"/>
            </dgm:alg>
          </dgm:if>
          <dgm:else name="Name205">
            <dgm:alg type="conn">
              <dgm:param type="connRout" val="curve"/>
              <dgm:param type="srcNode" val="dummy7a"/>
              <dgm:param type="dstNode" val="dummy7b"/>
              <dgm:param type="begPts" val="tL"/>
              <dgm:param type="endPts" val="tL"/>
              <dgm:param type="begSty" val="arr"/>
              <dgm:param type="endSty" val="noArr"/>
            </dgm:alg>
          </dgm:else>
        </dgm:choose>
        <dgm:shape xmlns:r="http://schemas.openxmlformats.org/officeDocument/2006/relationships" type="conn" r:blip="">
          <dgm:adjLst/>
        </dgm:shape>
        <dgm:presOf/>
        <dgm:constrLst>
          <dgm:constr type="w" val="1"/>
          <dgm:constr type="begPad"/>
          <dgm:constr type="endPad"/>
        </dgm:constrLst>
        <dgm:ruleLst/>
      </dgm:layoutNode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radial3">
  <dgm:title val=""/>
  <dgm:desc val=""/>
  <dgm:catLst>
    <dgm:cat type="relationship" pri="31000"/>
    <dgm:cat type="cycle" pri="1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composite">
    <dgm:varLst>
      <dgm:chMax val="1"/>
      <dgm:dir/>
      <dgm:resizeHandles val="exact"/>
    </dgm:varLst>
    <dgm:alg type="composite">
      <dgm:param type="ar" val="1"/>
    </dgm:alg>
    <dgm:shape xmlns:r="http://schemas.openxmlformats.org/officeDocument/2006/relationships" r:blip="">
      <dgm:adjLst/>
    </dgm:shape>
    <dgm:presOf/>
    <dgm:constrLst/>
    <dgm:ruleLst/>
    <dgm:layoutNode name="radial">
      <dgm:varLst>
        <dgm:animLvl val="ctr"/>
      </dgm:varLst>
      <dgm:choose name="Name0">
        <dgm:if name="Name1" func="var" arg="dir" op="equ" val="norm">
          <dgm:choose name="Name2">
            <dgm:if name="Name3" axis="ch ch" ptType="node node" st="1 1" cnt="1 0" func="cnt" op="lte" val="1">
              <dgm:alg type="cycle">
                <dgm:param type="stAng" val="90"/>
                <dgm:param type="spanAng" val="360"/>
                <dgm:param type="ctrShpMap" val="fNode"/>
              </dgm:alg>
            </dgm:if>
            <dgm:else name="Name4">
              <dgm:alg type="cycle">
                <dgm:param type="stAng" val="0"/>
                <dgm:param type="spanAng" val="360"/>
                <dgm:param type="ctrShpMap" val="fNode"/>
              </dgm:alg>
            </dgm:else>
          </dgm:choose>
        </dgm:if>
        <dgm:else name="Name5">
          <dgm:alg type="cycle">
            <dgm:param type="stAng" val="0"/>
            <dgm:param type="spanAng" val="-360"/>
            <dgm:param type="ctrShpMap" val="fNode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w" for="ch" forName="centerShape" refType="w"/>
        <dgm:constr type="h" for="ch" forName="centerShape" refType="h"/>
        <dgm:constr type="w" for="ch" forName="node" refType="w" fact="0.5"/>
        <dgm:constr type="h" for="ch" forName="node" refType="h" fact="0.5"/>
        <dgm:constr type="sp" refType="w" refFor="ch" refForName="node" fact="-0.2"/>
        <dgm:constr type="sibSp" refType="w" refFor="ch" refForName="node" fact="-0.2"/>
        <dgm:constr type="primFontSz" for="ch" forName="centerShape" val="65"/>
        <dgm:constr type="primFontSz" for="des" forName="node" val="65"/>
        <dgm:constr type="primFontSz" for="ch" forName="node" refType="primFontSz" refFor="ch" refForName="centerShape" op="lte"/>
      </dgm:constrLst>
      <dgm:ruleLst/>
      <dgm:forEach name="Name6" axis="ch" ptType="node" cnt="1">
        <dgm:layoutNode name="centerShape" styleLbl="vennNode1">
          <dgm:alg type="tx"/>
          <dgm:shape xmlns:r="http://schemas.openxmlformats.org/officeDocument/2006/relationships" type="ellipse" r:blip="">
            <dgm:adjLst/>
          </dgm:shape>
          <dgm:presOf axis="self"/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</dgm:constrLst>
          <dgm:ruleLst>
            <dgm:rule type="primFontSz" val="5" fact="NaN" max="NaN"/>
          </dgm:ruleLst>
        </dgm:layoutNode>
        <dgm:forEach name="Name7" axis="ch" ptType="node">
          <dgm:layoutNode name="node" styleLbl="venn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presOf axis="desOrSelf" ptType="node"/>
            <dgm:constrLst>
              <dgm:constr type="tMarg" refType="primFontSz" fact="0.1"/>
              <dgm:constr type="bMarg" refType="primFontSz" fact="0.1"/>
              <dgm:constr type="lMarg" refType="primFontSz" fact="0.1"/>
              <dgm:constr type="rMarg" refType="primFontSz" fact="0.1"/>
            </dgm:constrLst>
            <dgm:ruleLst>
              <dgm:rule type="primFontSz" val="5" fact="NaN" max="NaN"/>
            </dgm:ruleLst>
          </dgm:layoutNode>
        </dgm:forEach>
      </dgm:forEach>
    </dgm:layoutNode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cycle4">
  <dgm:title val=""/>
  <dgm:desc val=""/>
  <dgm:catLst>
    <dgm:cat type="relationship" pri="26000"/>
    <dgm:cat type="cycle" pri="13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  <dgm:pt modelId="3">
          <dgm:prSet phldr="1"/>
        </dgm:pt>
        <dgm:pt modelId="31">
          <dgm:prSet phldr="1"/>
        </dgm:pt>
        <dgm:pt modelId="4">
          <dgm:prSet phldr="1"/>
        </dgm:pt>
        <dgm:pt modelId="41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cycleMatrixDiagram">
    <dgm:varLst>
      <dgm:chMax val="1"/>
      <dgm:dir/>
      <dgm:animLvl val="lvl"/>
      <dgm:resizeHandles val="exact"/>
    </dgm:varLst>
    <dgm:alg type="composite">
      <dgm:param type="ar" val="1.3"/>
    </dgm:alg>
    <dgm:shape xmlns:r="http://schemas.openxmlformats.org/officeDocument/2006/relationships" r:blip="">
      <dgm:adjLst/>
    </dgm:shape>
    <dgm:presOf/>
    <dgm:constrLst>
      <dgm:constr type="w" for="ch" forName="children" refType="w"/>
      <dgm:constr type="h" for="ch" forName="children" refType="w" refFor="ch" refForName="children" fact="0.77"/>
      <dgm:constr type="ctrX" for="ch" forName="children" refType="w" fact="0.5"/>
      <dgm:constr type="ctrY" for="ch" forName="children" refType="h" fact="0.5"/>
      <dgm:constr type="w" for="ch" forName="circle" refType="w"/>
      <dgm:constr type="h" for="ch" forName="circle" refType="h"/>
      <dgm:constr type="ctrX" for="ch" forName="circle" refType="w" fact="0.5"/>
      <dgm:constr type="ctrY" for="ch" forName="circle" refType="h" fact="0.5"/>
      <dgm:constr type="w" for="ch" forName="center1" refType="w" fact="0.115"/>
      <dgm:constr type="h" for="ch" forName="center1" refType="w" fact="0.1"/>
      <dgm:constr type="ctrX" for="ch" forName="center1" refType="w" fact="0.5"/>
      <dgm:constr type="ctrY" for="ch" forName="center1" refType="h" fact="0.475"/>
      <dgm:constr type="w" for="ch" forName="center2" refType="w" fact="0.115"/>
      <dgm:constr type="h" for="ch" forName="center2" refType="w" fact="0.1"/>
      <dgm:constr type="ctrX" for="ch" forName="center2" refType="w" fact="0.5"/>
      <dgm:constr type="ctrY" for="ch" forName="center2" refType="h" fact="0.525"/>
    </dgm:constrLst>
    <dgm:ruleLst/>
    <dgm:choose name="Name0">
      <dgm:if name="Name1" axis="ch" ptType="node" func="cnt" op="gte" val="1">
        <dgm:layoutNode name="children">
          <dgm:alg type="composite">
            <dgm:param type="ar" val="1.3"/>
          </dgm:alg>
          <dgm:shape xmlns:r="http://schemas.openxmlformats.org/officeDocument/2006/relationships" r:blip="">
            <dgm:adjLst/>
          </dgm:shape>
          <dgm:presOf/>
          <dgm:choose name="Name2">
            <dgm:if name="Name3" func="var" arg="dir" op="equ" val="norm">
              <dgm:constrLst>
                <dgm:constr type="primFontSz" for="des" ptType="node" op="equ" val="65"/>
                <dgm:constr type="w" for="ch" forName="child1group" refType="w" fact="0.38"/>
                <dgm:constr type="h" for="ch" forName="child1group" refType="h" fact="0.32"/>
                <dgm:constr type="t" for="ch" forName="child1group"/>
                <dgm:constr type="l" for="ch" forName="child1group"/>
                <dgm:constr type="w" for="ch" forName="child2group" refType="w" fact="0.38"/>
                <dgm:constr type="h" for="ch" forName="child2group" refType="h" fact="0.32"/>
                <dgm:constr type="t" for="ch" forName="child2group"/>
                <dgm:constr type="r" for="ch" forName="child2group" refType="w"/>
                <dgm:constr type="w" for="ch" forName="child3group" refType="w" fact="0.38"/>
                <dgm:constr type="h" for="ch" forName="child3group" refType="h" fact="0.32"/>
                <dgm:constr type="b" for="ch" forName="child3group" refType="h"/>
                <dgm:constr type="r" for="ch" forName="child3group" refType="w"/>
                <dgm:constr type="w" for="ch" forName="child4group" refType="w" fact="0.38"/>
                <dgm:constr type="h" for="ch" forName="child4group" refType="h" fact="0.32"/>
                <dgm:constr type="b" for="ch" forName="child4group" refType="h"/>
                <dgm:constr type="l" for="ch" forName="child4group"/>
              </dgm:constrLst>
            </dgm:if>
            <dgm:else name="Name4">
              <dgm:constrLst>
                <dgm:constr type="primFontSz" for="des" ptType="node" op="equ" val="65"/>
                <dgm:constr type="w" for="ch" forName="child1group" refType="w" fact="0.38"/>
                <dgm:constr type="h" for="ch" forName="child1group" refType="h" fact="0.32"/>
                <dgm:constr type="t" for="ch" forName="child1group"/>
                <dgm:constr type="r" for="ch" forName="child1group" refType="w"/>
                <dgm:constr type="w" for="ch" forName="child2group" refType="w" fact="0.38"/>
                <dgm:constr type="h" for="ch" forName="child2group" refType="h" fact="0.32"/>
                <dgm:constr type="t" for="ch" forName="child2group"/>
                <dgm:constr type="l" for="ch" forName="child2group"/>
                <dgm:constr type="w" for="ch" forName="child3group" refType="w" fact="0.38"/>
                <dgm:constr type="h" for="ch" forName="child3group" refType="h" fact="0.32"/>
                <dgm:constr type="b" for="ch" forName="child3group" refType="h"/>
                <dgm:constr type="l" for="ch" forName="child3group"/>
                <dgm:constr type="w" for="ch" forName="child4group" refType="w" fact="0.38"/>
                <dgm:constr type="h" for="ch" forName="child4group" refType="h" fact="0.32"/>
                <dgm:constr type="b" for="ch" forName="child4group" refType="h"/>
                <dgm:constr type="r" for="ch" forName="child4group" refType="w"/>
              </dgm:constrLst>
            </dgm:else>
          </dgm:choose>
          <dgm:ruleLst/>
          <dgm:choose name="Name5">
            <dgm:if name="Name6" axis="ch ch" ptType="node node" st="1 1" cnt="1 0" func="cnt" op="gte" val="1">
              <dgm:layoutNode name="child1group">
                <dgm:alg type="composite">
                  <dgm:param type="horzAlign" val="none"/>
                  <dgm:param type="vertAlign" val="none"/>
                </dgm:alg>
                <dgm:shape xmlns:r="http://schemas.openxmlformats.org/officeDocument/2006/relationships" r:blip="">
                  <dgm:adjLst/>
                </dgm:shape>
                <dgm:presOf/>
                <dgm:choose name="Name7">
                  <dgm:if name="Name8" func="var" arg="dir" op="equ" val="norm">
                    <dgm:constrLst>
                      <dgm:constr type="w" for="ch" forName="child1" refType="w"/>
                      <dgm:constr type="h" for="ch" forName="child1" refType="h"/>
                      <dgm:constr type="t" for="ch" forName="child1"/>
                      <dgm:constr type="l" for="ch" forName="child1"/>
                      <dgm:constr type="w" for="ch" forName="child1Text" refType="w" fact="0.7"/>
                      <dgm:constr type="h" for="ch" forName="child1Text" refType="h" fact="0.75"/>
                      <dgm:constr type="t" for="ch" forName="child1Text"/>
                      <dgm:constr type="l" for="ch" forName="child1Text"/>
                    </dgm:constrLst>
                  </dgm:if>
                  <dgm:else name="Name9">
                    <dgm:constrLst>
                      <dgm:constr type="w" for="ch" forName="child1" refType="w"/>
                      <dgm:constr type="h" for="ch" forName="child1" refType="h"/>
                      <dgm:constr type="t" for="ch" forName="child1"/>
                      <dgm:constr type="r" for="ch" forName="child1" refType="w"/>
                      <dgm:constr type="w" for="ch" forName="child1Text" refType="w" fact="0.7"/>
                      <dgm:constr type="h" for="ch" forName="child1Text" refType="h" fact="0.75"/>
                      <dgm:constr type="t" for="ch" forName="child1Text"/>
                      <dgm:constr type="r" for="ch" forName="child1Text" refType="w"/>
                    </dgm:constrLst>
                  </dgm:else>
                </dgm:choose>
                <dgm:ruleLst/>
                <dgm:layoutNode name="child1" styleLbl="bgAcc1">
                  <dgm:alg type="sp"/>
                  <dgm:shape xmlns:r="http://schemas.openxmlformats.org/officeDocument/2006/relationships" type="roundRect" r:blip="" zOrderOff="-2">
                    <dgm:adjLst>
                      <dgm:adj idx="1" val="0.1"/>
                    </dgm:adjLst>
                  </dgm:shape>
                  <dgm:presOf axis="ch des" ptType="node node" st="1 1" cnt="1 0"/>
                  <dgm:constrLst/>
                  <dgm:ruleLst/>
                </dgm:layoutNode>
                <dgm:layoutNode name="child1Text" styleLbl="bgAcc1">
                  <dgm:varLst>
                    <dgm:bulletEnabled val="1"/>
                  </dgm:varLst>
                  <dgm:alg type="tx">
                    <dgm:param type="stBulletLvl" val="1"/>
                  </dgm:alg>
                  <dgm:shape xmlns:r="http://schemas.openxmlformats.org/officeDocument/2006/relationships" type="roundRect" r:blip="" zOrderOff="-2" hideGeom="1">
                    <dgm:adjLst>
                      <dgm:adj idx="1" val="0.1"/>
                    </dgm:adjLst>
                  </dgm:shape>
                  <dgm:presOf axis="ch des" ptType="node node" st="1 1" cnt="1 0"/>
                  <dgm:constrLst>
                    <dgm:constr type="tMarg" refType="primFontSz" fact="0.3"/>
                    <dgm:constr type="bMarg" refType="primFontSz" fact="0.3"/>
                    <dgm:constr type="lMarg" refType="primFontSz" fact="0.3"/>
                    <dgm:constr type="rMarg" refType="primFontSz" fact="0.3"/>
                  </dgm:constrLst>
                  <dgm:ruleLst>
                    <dgm:rule type="primFontSz" val="5" fact="NaN" max="NaN"/>
                  </dgm:ruleLst>
                </dgm:layoutNode>
              </dgm:layoutNode>
            </dgm:if>
            <dgm:else name="Name10"/>
          </dgm:choose>
          <dgm:choose name="Name11">
            <dgm:if name="Name12" axis="ch ch" ptType="node node" st="2 1" cnt="1 0" func="cnt" op="gte" val="1">
              <dgm:layoutNode name="child2group">
                <dgm:alg type="composite">
                  <dgm:param type="horzAlign" val="none"/>
                  <dgm:param type="vertAlign" val="none"/>
                </dgm:alg>
                <dgm:shape xmlns:r="http://schemas.openxmlformats.org/officeDocument/2006/relationships" r:blip="">
                  <dgm:adjLst/>
                </dgm:shape>
                <dgm:choose name="Name13">
                  <dgm:if name="Name14" func="var" arg="dir" op="equ" val="norm">
                    <dgm:constrLst>
                      <dgm:constr type="w" for="ch" forName="child2" refType="w"/>
                      <dgm:constr type="h" for="ch" forName="child2" refType="h"/>
                      <dgm:constr type="t" for="ch" forName="child2"/>
                      <dgm:constr type="r" for="ch" forName="child2" refType="w"/>
                      <dgm:constr type="w" for="ch" forName="child2Text" refType="w" fact="0.7"/>
                      <dgm:constr type="h" for="ch" forName="child2Text" refType="h" fact="0.75"/>
                      <dgm:constr type="t" for="ch" forName="child2Text"/>
                      <dgm:constr type="r" for="ch" forName="child2Text" refType="w"/>
                    </dgm:constrLst>
                  </dgm:if>
                  <dgm:else name="Name15">
                    <dgm:constrLst>
                      <dgm:constr type="w" for="ch" forName="child2" refType="w"/>
                      <dgm:constr type="h" for="ch" forName="child2" refType="h"/>
                      <dgm:constr type="t" for="ch" forName="child2"/>
                      <dgm:constr type="l" for="ch" forName="child2"/>
                      <dgm:constr type="w" for="ch" forName="child2Text" refType="w" fact="0.7"/>
                      <dgm:constr type="h" for="ch" forName="child2Text" refType="h" fact="0.75"/>
                      <dgm:constr type="t" for="ch" forName="child2Text"/>
                      <dgm:constr type="l" for="ch" forName="child2Text"/>
                    </dgm:constrLst>
                  </dgm:else>
                </dgm:choose>
                <dgm:ruleLst/>
                <dgm:layoutNode name="child2" styleLbl="bgAcc1">
                  <dgm:alg type="sp"/>
                  <dgm:shape xmlns:r="http://schemas.openxmlformats.org/officeDocument/2006/relationships" type="roundRect" r:blip="" zOrderOff="-2">
                    <dgm:adjLst>
                      <dgm:adj idx="1" val="0.1"/>
                    </dgm:adjLst>
                  </dgm:shape>
                  <dgm:presOf axis="ch des" ptType="node node" st="2 1" cnt="1 0"/>
                  <dgm:constrLst/>
                  <dgm:ruleLst/>
                </dgm:layoutNode>
                <dgm:layoutNode name="child2Text" styleLbl="bgAcc1">
                  <dgm:varLst>
                    <dgm:bulletEnabled val="1"/>
                  </dgm:varLst>
                  <dgm:alg type="tx">
                    <dgm:param type="stBulletLvl" val="1"/>
                  </dgm:alg>
                  <dgm:shape xmlns:r="http://schemas.openxmlformats.org/officeDocument/2006/relationships" type="roundRect" r:blip="" zOrderOff="-2" hideGeom="1">
                    <dgm:adjLst>
                      <dgm:adj idx="1" val="0.1"/>
                    </dgm:adjLst>
                  </dgm:shape>
                  <dgm:presOf axis="ch des" ptType="node node" st="2 1" cnt="1 0"/>
                  <dgm:constrLst>
                    <dgm:constr type="tMarg" refType="primFontSz" fact="0.3"/>
                    <dgm:constr type="bMarg" refType="primFontSz" fact="0.3"/>
                    <dgm:constr type="lMarg" refType="primFontSz" fact="0.3"/>
                    <dgm:constr type="rMarg" refType="primFontSz" fact="0.3"/>
                  </dgm:constrLst>
                  <dgm:ruleLst>
                    <dgm:rule type="primFontSz" val="5" fact="NaN" max="NaN"/>
                  </dgm:ruleLst>
                </dgm:layoutNode>
              </dgm:layoutNode>
            </dgm:if>
            <dgm:else name="Name16"/>
          </dgm:choose>
          <dgm:choose name="Name17">
            <dgm:if name="Name18" axis="ch ch" ptType="node node" st="3 1" cnt="1 0" func="cnt" op="gte" val="1">
              <dgm:layoutNode name="child3group">
                <dgm:alg type="composite">
                  <dgm:param type="horzAlign" val="none"/>
                  <dgm:param type="vertAlign" val="none"/>
                </dgm:alg>
                <dgm:shape xmlns:r="http://schemas.openxmlformats.org/officeDocument/2006/relationships" r:blip="">
                  <dgm:adjLst/>
                </dgm:shape>
                <dgm:presOf/>
                <dgm:choose name="Name19">
                  <dgm:if name="Name20" func="var" arg="dir" op="equ" val="norm">
                    <dgm:constrLst>
                      <dgm:constr type="w" for="ch" forName="child3" refType="w"/>
                      <dgm:constr type="h" for="ch" forName="child3" refType="h"/>
                      <dgm:constr type="b" for="ch" forName="child3" refType="h"/>
                      <dgm:constr type="r" for="ch" forName="child3" refType="w"/>
                      <dgm:constr type="w" for="ch" forName="child3Text" refType="w" fact="0.7"/>
                      <dgm:constr type="h" for="ch" forName="child3Text" refType="h" fact="0.75"/>
                      <dgm:constr type="b" for="ch" forName="child3Text" refType="h"/>
                      <dgm:constr type="r" for="ch" forName="child3Text" refType="w"/>
                    </dgm:constrLst>
                  </dgm:if>
                  <dgm:else name="Name21">
                    <dgm:constrLst>
                      <dgm:constr type="w" for="ch" forName="child3" refType="w"/>
                      <dgm:constr type="h" for="ch" forName="child3" refType="h"/>
                      <dgm:constr type="b" for="ch" forName="child3" refType="h"/>
                      <dgm:constr type="l" for="ch" forName="child3"/>
                      <dgm:constr type="w" for="ch" forName="child3Text" refType="w" fact="0.7"/>
                      <dgm:constr type="h" for="ch" forName="child3Text" refType="h" fact="0.75"/>
                      <dgm:constr type="b" for="ch" forName="child3Text" refType="h"/>
                      <dgm:constr type="l" for="ch" forName="child3Text"/>
                    </dgm:constrLst>
                  </dgm:else>
                </dgm:choose>
                <dgm:ruleLst/>
                <dgm:layoutNode name="child3" styleLbl="bgAcc1">
                  <dgm:alg type="sp"/>
                  <dgm:shape xmlns:r="http://schemas.openxmlformats.org/officeDocument/2006/relationships" type="roundRect" r:blip="" zOrderOff="-4">
                    <dgm:adjLst>
                      <dgm:adj idx="1" val="0.1"/>
                    </dgm:adjLst>
                  </dgm:shape>
                  <dgm:presOf axis="ch des" ptType="node node" st="3 1" cnt="1 0"/>
                  <dgm:constrLst/>
                  <dgm:ruleLst/>
                </dgm:layoutNode>
                <dgm:layoutNode name="child3Text" styleLbl="bgAcc1">
                  <dgm:varLst>
                    <dgm:bulletEnabled val="1"/>
                  </dgm:varLst>
                  <dgm:alg type="tx">
                    <dgm:param type="stBulletLvl" val="1"/>
                  </dgm:alg>
                  <dgm:shape xmlns:r="http://schemas.openxmlformats.org/officeDocument/2006/relationships" type="roundRect" r:blip="" zOrderOff="-4" hideGeom="1">
                    <dgm:adjLst>
                      <dgm:adj idx="1" val="0.1"/>
                    </dgm:adjLst>
                  </dgm:shape>
                  <dgm:presOf axis="ch des" ptType="node node" st="3 1" cnt="1 0"/>
                  <dgm:constrLst>
                    <dgm:constr type="tMarg" refType="primFontSz" fact="0.3"/>
                    <dgm:constr type="bMarg" refType="primFontSz" fact="0.3"/>
                    <dgm:constr type="lMarg" refType="primFontSz" fact="0.3"/>
                    <dgm:constr type="rMarg" refType="primFontSz" fact="0.3"/>
                  </dgm:constrLst>
                  <dgm:ruleLst>
                    <dgm:rule type="primFontSz" val="5" fact="NaN" max="NaN"/>
                  </dgm:ruleLst>
                </dgm:layoutNode>
              </dgm:layoutNode>
            </dgm:if>
            <dgm:else name="Name22"/>
          </dgm:choose>
          <dgm:choose name="Name23">
            <dgm:if name="Name24" axis="ch ch" ptType="node node" st="4 1" cnt="1 0" func="cnt" op="gte" val="1">
              <dgm:layoutNode name="child4group">
                <dgm:alg type="composite">
                  <dgm:param type="horzAlign" val="none"/>
                  <dgm:param type="vertAlign" val="none"/>
                </dgm:alg>
                <dgm:shape xmlns:r="http://schemas.openxmlformats.org/officeDocument/2006/relationships" r:blip="">
                  <dgm:adjLst/>
                </dgm:shape>
                <dgm:presOf/>
                <dgm:choose name="Name25">
                  <dgm:if name="Name26" func="var" arg="dir" op="equ" val="norm">
                    <dgm:constrLst>
                      <dgm:constr type="w" for="ch" forName="child4" refType="w"/>
                      <dgm:constr type="h" for="ch" forName="child4" refType="h"/>
                      <dgm:constr type="b" for="ch" forName="child4" refType="h"/>
                      <dgm:constr type="l" for="ch" forName="child4"/>
                      <dgm:constr type="w" for="ch" forName="child4Text" refType="w" fact="0.7"/>
                      <dgm:constr type="h" for="ch" forName="child4Text" refType="h" fact="0.75"/>
                      <dgm:constr type="b" for="ch" forName="child4Text" refType="h"/>
                      <dgm:constr type="l" for="ch" forName="child4Text"/>
                    </dgm:constrLst>
                  </dgm:if>
                  <dgm:else name="Name27">
                    <dgm:constrLst>
                      <dgm:constr type="w" for="ch" forName="child4" refType="w"/>
                      <dgm:constr type="h" for="ch" forName="child4" refType="h"/>
                      <dgm:constr type="b" for="ch" forName="child4" refType="h"/>
                      <dgm:constr type="r" for="ch" forName="child4" refType="w"/>
                      <dgm:constr type="w" for="ch" forName="child4Text" refType="w" fact="0.7"/>
                      <dgm:constr type="h" for="ch" forName="child4Text" refType="h" fact="0.75"/>
                      <dgm:constr type="b" for="ch" forName="child4Text" refType="h"/>
                      <dgm:constr type="r" for="ch" forName="child4Text" refType="w"/>
                    </dgm:constrLst>
                  </dgm:else>
                </dgm:choose>
                <dgm:ruleLst/>
                <dgm:layoutNode name="child4" styleLbl="bgAcc1">
                  <dgm:alg type="sp"/>
                  <dgm:shape xmlns:r="http://schemas.openxmlformats.org/officeDocument/2006/relationships" type="roundRect" r:blip="" zOrderOff="-4">
                    <dgm:adjLst>
                      <dgm:adj idx="1" val="0.1"/>
                    </dgm:adjLst>
                  </dgm:shape>
                  <dgm:presOf axis="ch des" ptType="node node" st="4 1" cnt="1 0"/>
                  <dgm:constrLst/>
                  <dgm:ruleLst/>
                </dgm:layoutNode>
                <dgm:layoutNode name="child4Text" styleLbl="bgAcc1">
                  <dgm:varLst>
                    <dgm:bulletEnabled val="1"/>
                  </dgm:varLst>
                  <dgm:alg type="tx">
                    <dgm:param type="stBulletLvl" val="1"/>
                  </dgm:alg>
                  <dgm:shape xmlns:r="http://schemas.openxmlformats.org/officeDocument/2006/relationships" type="roundRect" r:blip="" zOrderOff="-4" hideGeom="1">
                    <dgm:adjLst>
                      <dgm:adj idx="1" val="0.1"/>
                    </dgm:adjLst>
                  </dgm:shape>
                  <dgm:presOf axis="ch des" ptType="node node" st="4 1" cnt="1 0"/>
                  <dgm:constrLst>
                    <dgm:constr type="tMarg" refType="primFontSz" fact="0.3"/>
                    <dgm:constr type="bMarg" refType="primFontSz" fact="0.3"/>
                    <dgm:constr type="lMarg" refType="primFontSz" fact="0.3"/>
                    <dgm:constr type="rMarg" refType="primFontSz" fact="0.3"/>
                  </dgm:constrLst>
                  <dgm:ruleLst>
                    <dgm:rule type="primFontSz" val="5" fact="NaN" max="NaN"/>
                  </dgm:ruleLst>
                </dgm:layoutNode>
              </dgm:layoutNode>
            </dgm:if>
            <dgm:else name="Name28"/>
          </dgm:choose>
          <dgm:layoutNode name="childPlaceholder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layoutNode>
        <dgm:layoutNode name="circle">
          <dgm:alg type="composite">
            <dgm:param type="ar" val="1"/>
          </dgm:alg>
          <dgm:shape xmlns:r="http://schemas.openxmlformats.org/officeDocument/2006/relationships" r:blip="">
            <dgm:adjLst/>
          </dgm:shape>
          <dgm:presOf/>
          <dgm:choose name="Name29">
            <dgm:if name="Name30" func="var" arg="dir" op="equ" val="norm">
              <dgm:constrLst>
                <dgm:constr type="primFontSz" for="ch" ptType="node" op="equ" val="65"/>
                <dgm:constr type="w" for="ch" forName="quadrant1" refType="w" fact="0.433"/>
                <dgm:constr type="h" for="ch" forName="quadrant1" refType="h" fact="0.433"/>
                <dgm:constr type="b" for="ch" forName="quadrant1" refType="h" fact="0.5"/>
                <dgm:constr type="bOff" for="ch" forName="quadrant1" refType="h" fact="-0.01"/>
                <dgm:constr type="r" for="ch" forName="quadrant1" refType="w" fact="0.5"/>
                <dgm:constr type="rOff" for="ch" forName="quadrant1" refType="w" fact="-0.01"/>
                <dgm:constr type="w" for="ch" forName="quadrant2" refType="w" fact="0.433"/>
                <dgm:constr type="h" for="ch" forName="quadrant2" refType="h" fact="0.433"/>
                <dgm:constr type="b" for="ch" forName="quadrant2" refType="h" fact="0.5"/>
                <dgm:constr type="bOff" for="ch" forName="quadrant2" refType="h" fact="-0.01"/>
                <dgm:constr type="l" for="ch" forName="quadrant2" refType="w" fact="0.5"/>
                <dgm:constr type="lOff" for="ch" forName="quadrant2" refType="w" fact="0.01"/>
                <dgm:constr type="w" for="ch" forName="quadrant3" refType="w" fact="0.433"/>
                <dgm:constr type="h" for="ch" forName="quadrant3" refType="h" fact="0.433"/>
                <dgm:constr type="t" for="ch" forName="quadrant3" refType="h" fact="0.5"/>
                <dgm:constr type="tOff" for="ch" forName="quadrant3" refType="h" fact="0.01"/>
                <dgm:constr type="l" for="ch" forName="quadrant3" refType="w" fact="0.5"/>
                <dgm:constr type="lOff" for="ch" forName="quadrant3" refType="w" fact="0.01"/>
                <dgm:constr type="w" for="ch" forName="quadrant4" refType="w" fact="0.433"/>
                <dgm:constr type="h" for="ch" forName="quadrant4" refType="h" fact="0.433"/>
                <dgm:constr type="t" for="ch" forName="quadrant4" refType="h" fact="0.5"/>
                <dgm:constr type="tOff" for="ch" forName="quadrant4" refType="h" fact="0.01"/>
                <dgm:constr type="r" for="ch" forName="quadrant4" refType="w" fact="0.5"/>
                <dgm:constr type="rOff" for="ch" forName="quadrant4" refType="w" fact="-0.01"/>
              </dgm:constrLst>
            </dgm:if>
            <dgm:else name="Name31">
              <dgm:constrLst>
                <dgm:constr type="primFontSz" for="ch" ptType="node" op="equ" val="65"/>
                <dgm:constr type="w" for="ch" forName="quadrant1" refType="w" fact="0.433"/>
                <dgm:constr type="h" for="ch" forName="quadrant1" refType="h" fact="0.433"/>
                <dgm:constr type="b" for="ch" forName="quadrant1" refType="h" fact="0.5"/>
                <dgm:constr type="bOff" for="ch" forName="quadrant1" refType="h" fact="-0.01"/>
                <dgm:constr type="l" for="ch" forName="quadrant1" refType="w" fact="0.5"/>
                <dgm:constr type="lOff" for="ch" forName="quadrant1" refType="w" fact="0.01"/>
                <dgm:constr type="w" for="ch" forName="quadrant2" refType="w" fact="0.433"/>
                <dgm:constr type="h" for="ch" forName="quadrant2" refType="h" fact="0.433"/>
                <dgm:constr type="b" for="ch" forName="quadrant2" refType="h" fact="0.5"/>
                <dgm:constr type="bOff" for="ch" forName="quadrant2" refType="h" fact="-0.01"/>
                <dgm:constr type="r" for="ch" forName="quadrant2" refType="w" fact="0.5"/>
                <dgm:constr type="rOff" for="ch" forName="quadrant2" refType="w" fact="-0.01"/>
                <dgm:constr type="w" for="ch" forName="quadrant3" refType="w" fact="0.433"/>
                <dgm:constr type="h" for="ch" forName="quadrant3" refType="h" fact="0.433"/>
                <dgm:constr type="t" for="ch" forName="quadrant3" refType="h" fact="0.5"/>
                <dgm:constr type="tOff" for="ch" forName="quadrant3" refType="h" fact="0.01"/>
                <dgm:constr type="r" for="ch" forName="quadrant3" refType="w" fact="0.5"/>
                <dgm:constr type="rOff" for="ch" forName="quadrant3" refType="w" fact="-0.01"/>
                <dgm:constr type="w" for="ch" forName="quadrant4" refType="w" fact="0.433"/>
                <dgm:constr type="h" for="ch" forName="quadrant4" refType="h" fact="0.433"/>
                <dgm:constr type="t" for="ch" forName="quadrant4" refType="h" fact="0.5"/>
                <dgm:constr type="tOff" for="ch" forName="quadrant4" refType="h" fact="0.01"/>
                <dgm:constr type="l" for="ch" forName="quadrant4" refType="w" fact="0.5"/>
                <dgm:constr type="lOff" for="ch" forName="quadrant4" refType="w" fact="0.01"/>
              </dgm:constrLst>
            </dgm:else>
          </dgm:choose>
          <dgm:ruleLst/>
          <dgm:layoutNode name="quadrant1" styleLbl="node1">
            <dgm:varLst>
              <dgm:chMax val="1"/>
              <dgm:bulletEnabled val="1"/>
            </dgm:varLst>
            <dgm:alg type="tx"/>
            <dgm:choose name="Name32">
              <dgm:if name="Name33" func="var" arg="dir" op="equ" val="norm">
                <dgm:shape xmlns:r="http://schemas.openxmlformats.org/officeDocument/2006/relationships" type="pieWedge" r:blip="">
                  <dgm:adjLst/>
                </dgm:shape>
              </dgm:if>
              <dgm:else name="Name34">
                <dgm:shape xmlns:r="http://schemas.openxmlformats.org/officeDocument/2006/relationships" rot="90" type="pieWedge" r:blip="">
                  <dgm:adjLst/>
                </dgm:shape>
              </dgm:else>
            </dgm:choose>
            <dgm:presOf axis="ch" ptType="node" cnt="1"/>
            <dgm:constrLst/>
            <dgm:ruleLst>
              <dgm:rule type="primFontSz" val="5" fact="NaN" max="NaN"/>
            </dgm:ruleLst>
          </dgm:layoutNode>
          <dgm:layoutNode name="quadrant2" styleLbl="node1">
            <dgm:varLst>
              <dgm:chMax val="1"/>
              <dgm:bulletEnabled val="1"/>
            </dgm:varLst>
            <dgm:alg type="tx"/>
            <dgm:choose name="Name35">
              <dgm:if name="Name36" func="var" arg="dir" op="equ" val="norm">
                <dgm:shape xmlns:r="http://schemas.openxmlformats.org/officeDocument/2006/relationships" rot="90" type="pieWedge" r:blip="">
                  <dgm:adjLst/>
                </dgm:shape>
              </dgm:if>
              <dgm:else name="Name37">
                <dgm:shape xmlns:r="http://schemas.openxmlformats.org/officeDocument/2006/relationships" type="pieWedge" r:blip="">
                  <dgm:adjLst/>
                </dgm:shape>
              </dgm:else>
            </dgm:choose>
            <dgm:presOf axis="ch" ptType="node" st="2" cnt="1"/>
            <dgm:constrLst/>
            <dgm:ruleLst>
              <dgm:rule type="primFontSz" val="5" fact="NaN" max="NaN"/>
            </dgm:ruleLst>
          </dgm:layoutNode>
          <dgm:layoutNode name="quadrant3" styleLbl="node1">
            <dgm:varLst>
              <dgm:chMax val="1"/>
              <dgm:bulletEnabled val="1"/>
            </dgm:varLst>
            <dgm:alg type="tx"/>
            <dgm:choose name="Name38">
              <dgm:if name="Name39" func="var" arg="dir" op="equ" val="norm">
                <dgm:shape xmlns:r="http://schemas.openxmlformats.org/officeDocument/2006/relationships" rot="180" type="pieWedge" r:blip="">
                  <dgm:adjLst/>
                </dgm:shape>
              </dgm:if>
              <dgm:else name="Name40">
                <dgm:shape xmlns:r="http://schemas.openxmlformats.org/officeDocument/2006/relationships" rot="270" type="pieWedge" r:blip="">
                  <dgm:adjLst/>
                </dgm:shape>
              </dgm:else>
            </dgm:choose>
            <dgm:presOf axis="ch" ptType="node" st="3" cnt="1"/>
            <dgm:constrLst/>
            <dgm:ruleLst>
              <dgm:rule type="primFontSz" val="5" fact="NaN" max="NaN"/>
            </dgm:ruleLst>
          </dgm:layoutNode>
          <dgm:layoutNode name="quadrant4" styleLbl="node1">
            <dgm:varLst>
              <dgm:chMax val="1"/>
              <dgm:bulletEnabled val="1"/>
            </dgm:varLst>
            <dgm:alg type="tx"/>
            <dgm:choose name="Name41">
              <dgm:if name="Name42" func="var" arg="dir" op="equ" val="norm">
                <dgm:shape xmlns:r="http://schemas.openxmlformats.org/officeDocument/2006/relationships" rot="270" type="pieWedge" r:blip="">
                  <dgm:adjLst/>
                </dgm:shape>
              </dgm:if>
              <dgm:else name="Name43">
                <dgm:shape xmlns:r="http://schemas.openxmlformats.org/officeDocument/2006/relationships" rot="180" type="pieWedge" r:blip="">
                  <dgm:adjLst/>
                </dgm:shape>
              </dgm:else>
            </dgm:choose>
            <dgm:presOf axis="ch" ptType="node" st="4" cnt="1"/>
            <dgm:constrLst/>
            <dgm:ruleLst>
              <dgm:rule type="primFontSz" val="5" fact="NaN" max="NaN"/>
            </dgm:ruleLst>
          </dgm:layoutNode>
          <dgm:layoutNode name="quadrantPlaceholder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layoutNode>
        <dgm:layoutNode name="center1" styleLbl="fgShp">
          <dgm:alg type="sp"/>
          <dgm:choose name="Name44">
            <dgm:if name="Name45" func="var" arg="dir" op="equ" val="norm">
              <dgm:shape xmlns:r="http://schemas.openxmlformats.org/officeDocument/2006/relationships" type="circularArrow" r:blip="" zOrderOff="16">
                <dgm:adjLst/>
              </dgm:shape>
            </dgm:if>
            <dgm:else name="Name46">
              <dgm:shape xmlns:r="http://schemas.openxmlformats.org/officeDocument/2006/relationships" rot="180" type="leftCircularArrow" r:blip="" zOrderOff="16">
                <dgm:adjLst/>
              </dgm:shape>
            </dgm:else>
          </dgm:choose>
          <dgm:presOf/>
          <dgm:constrLst/>
          <dgm:ruleLst/>
        </dgm:layoutNode>
        <dgm:layoutNode name="center2" styleLbl="fgShp">
          <dgm:alg type="sp"/>
          <dgm:choose name="Name47">
            <dgm:if name="Name48" func="var" arg="dir" op="equ" val="norm">
              <dgm:shape xmlns:r="http://schemas.openxmlformats.org/officeDocument/2006/relationships" rot="180" type="circularArrow" r:blip="" zOrderOff="16">
                <dgm:adjLst/>
              </dgm:shape>
            </dgm:if>
            <dgm:else name="Name49">
              <dgm:shape xmlns:r="http://schemas.openxmlformats.org/officeDocument/2006/relationships" type="leftCircularArrow" r:blip="" zOrderOff="16">
                <dgm:adjLst/>
              </dgm:shape>
            </dgm:else>
          </dgm:choose>
          <dgm:presOf/>
          <dgm:constrLst/>
          <dgm:ruleLst/>
        </dgm:layoutNode>
      </dgm:if>
      <dgm:else name="Name50"/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4AB5CE1D-9A7D-4D00-832B-AB80E83F9F84}" type="datetimeFigureOut">
              <a:rPr lang="en-US"/>
              <a:pPr>
                <a:defRPr/>
              </a:pPr>
              <a:t>9/30/2011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52500" y="685800"/>
            <a:ext cx="4953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rtl="0">
              <a:defRPr sz="1200"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fld id="{CC3E2321-BEA1-483A-B63E-43351015782E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934345498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4" name="Rectangle 9"/>
          <p:cNvSpPr/>
          <p:nvPr/>
        </p:nvSpPr>
        <p:spPr>
          <a:xfrm>
            <a:off x="0" y="2133600"/>
            <a:ext cx="2667000" cy="14478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" name="Rectangle 11"/>
          <p:cNvSpPr/>
          <p:nvPr/>
        </p:nvSpPr>
        <p:spPr>
          <a:xfrm>
            <a:off x="7239000" y="2133600"/>
            <a:ext cx="2667000" cy="14478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2130426"/>
            <a:ext cx="8420100" cy="1470025"/>
          </a:xfrm>
        </p:spPr>
        <p:txBody>
          <a:bodyPr/>
          <a:lstStyle>
            <a:lvl1pPr algn="ctr"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5410200" y="6492875"/>
            <a:ext cx="482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cxnSp>
        <p:nvCxnSpPr>
          <p:cNvPr id="5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 baseline="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1pPr>
            <a:lvl2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2pPr>
            <a:lvl3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3pPr>
            <a:lvl4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4pPr>
            <a:lvl5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EG" dirty="0" smtClean="0"/>
          </a:p>
        </p:txBody>
      </p:sp>
      <p:sp>
        <p:nvSpPr>
          <p:cNvPr id="8" name="Rectangle 7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2506" y="4406901"/>
            <a:ext cx="84201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82506" y="2906713"/>
            <a:ext cx="84201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cxnSp>
        <p:nvCxnSpPr>
          <p:cNvPr id="6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1" name="Content Placeholder 2"/>
          <p:cNvSpPr>
            <a:spLocks noGrp="1"/>
          </p:cNvSpPr>
          <p:nvPr>
            <p:ph sz="half" idx="13"/>
          </p:nvPr>
        </p:nvSpPr>
        <p:spPr>
          <a:xfrm>
            <a:off x="5025242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2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87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87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32111" y="1535113"/>
            <a:ext cx="437859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32111" y="2174875"/>
            <a:ext cx="437859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8" name="Rectangle 7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Rectangle 3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3050"/>
            <a:ext cx="3259006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72971" y="273051"/>
            <a:ext cx="5537729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5300" y="1435101"/>
            <a:ext cx="3259006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CD0D710-FEE9-4DD8-AEED-EBF044EACABA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1645" y="4800600"/>
            <a:ext cx="59436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941645" y="612775"/>
            <a:ext cx="59436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1645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CD681FE-95EB-43BB-90BC-9DFA564FD6CC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4E2D931-4EC8-4CD2-97D6-9D3F541B751A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780337" y="274639"/>
            <a:ext cx="2414588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6575" y="274639"/>
            <a:ext cx="7078663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FE1D026-1D84-4E55-B04D-2B54F501D563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9" name="Title Placeholder 1"/>
          <p:cNvSpPr>
            <a:spLocks noGrp="1"/>
          </p:cNvSpPr>
          <p:nvPr>
            <p:ph type="title"/>
          </p:nvPr>
        </p:nvSpPr>
        <p:spPr bwMode="auto">
          <a:xfrm>
            <a:off x="495300" y="274638"/>
            <a:ext cx="8915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ar-EG" smtClean="0"/>
              <a:t>العنوان الرئيسي</a:t>
            </a:r>
            <a:endParaRPr lang="en-US" smtClean="0"/>
          </a:p>
        </p:txBody>
      </p:sp>
      <p:sp>
        <p:nvSpPr>
          <p:cNvPr id="1030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95300" y="1600200"/>
            <a:ext cx="89154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ar-EG" smtClean="0"/>
              <a:t>المحتوى المستوى الأول</a:t>
            </a:r>
            <a:endParaRPr lang="en-US" smtClean="0"/>
          </a:p>
          <a:p>
            <a:pPr lvl="1"/>
            <a:r>
              <a:rPr lang="ar-EG" smtClean="0"/>
              <a:t>المحتوى المستوى الثاني</a:t>
            </a:r>
            <a:endParaRPr lang="en-US" smtClean="0"/>
          </a:p>
          <a:p>
            <a:pPr lvl="2"/>
            <a:r>
              <a:rPr lang="ar-EG" smtClean="0"/>
              <a:t>المحتوى المستوى الثالث</a:t>
            </a:r>
            <a:endParaRPr lang="en-US" smtClean="0"/>
          </a:p>
          <a:p>
            <a:pPr lvl="3"/>
            <a:r>
              <a:rPr lang="ar-EG" smtClean="0"/>
              <a:t>المحتوى المستوى الرابع</a:t>
            </a:r>
            <a:endParaRPr lang="en-US" smtClean="0"/>
          </a:p>
          <a:p>
            <a:pPr lvl="4"/>
            <a:r>
              <a:rPr lang="ar-EG" smtClean="0"/>
              <a:t>المحتوى المستوى الخامس</a:t>
            </a:r>
            <a:endParaRPr lang="en-US" smtClean="0"/>
          </a:p>
        </p:txBody>
      </p:sp>
      <p:sp>
        <p:nvSpPr>
          <p:cNvPr id="10" name="Rectangle 9"/>
          <p:cNvSpPr/>
          <p:nvPr userDrawn="1"/>
        </p:nvSpPr>
        <p:spPr>
          <a:xfrm>
            <a:off x="0" y="6324600"/>
            <a:ext cx="9906000" cy="5334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grpSp>
        <p:nvGrpSpPr>
          <p:cNvPr id="12" name="Group 7"/>
          <p:cNvGrpSpPr>
            <a:grpSpLocks/>
          </p:cNvGrpSpPr>
          <p:nvPr userDrawn="1"/>
        </p:nvGrpSpPr>
        <p:grpSpPr bwMode="auto">
          <a:xfrm>
            <a:off x="8610600" y="5791200"/>
            <a:ext cx="941388" cy="914400"/>
            <a:chOff x="5210750" y="1066800"/>
            <a:chExt cx="2976900" cy="3130677"/>
          </a:xfrm>
        </p:grpSpPr>
        <p:sp>
          <p:nvSpPr>
            <p:cNvPr id="13" name="Oval 12"/>
            <p:cNvSpPr/>
            <p:nvPr/>
          </p:nvSpPr>
          <p:spPr>
            <a:xfrm>
              <a:off x="5321191" y="1142893"/>
              <a:ext cx="2766057" cy="297305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14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1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5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914900" y="6376988"/>
            <a:ext cx="5715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rtl="0">
              <a:defRPr sz="1200">
                <a:solidFill>
                  <a:schemeClr val="bg1"/>
                </a:solidFill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16" name="Rectangle 15"/>
          <p:cNvSpPr/>
          <p:nvPr userDrawn="1"/>
        </p:nvSpPr>
        <p:spPr>
          <a:xfrm>
            <a:off x="6781800" y="6519446"/>
            <a:ext cx="1928926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King Faisal University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17" name="Rectangle 16"/>
          <p:cNvSpPr/>
          <p:nvPr userDrawn="1"/>
        </p:nvSpPr>
        <p:spPr>
          <a:xfrm>
            <a:off x="7050442" y="6290846"/>
            <a:ext cx="140775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600" b="1" dirty="0" smtClean="0">
                <a:solidFill>
                  <a:schemeClr val="bg1"/>
                </a:solidFill>
                <a:latin typeface="+mn-lt"/>
                <a:cs typeface="+mn-cs"/>
              </a:rPr>
              <a:t>جامعة الملك فيصل</a:t>
            </a:r>
            <a:endParaRPr lang="en-US" sz="16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pic>
        <p:nvPicPr>
          <p:cNvPr id="18" name="Picture 17" descr="logo EDE.png"/>
          <p:cNvPicPr>
            <a:picLocks noChangeAspect="1"/>
          </p:cNvPicPr>
          <p:nvPr userDrawn="1"/>
        </p:nvPicPr>
        <p:blipFill>
          <a:blip r:embed="rId14" cstate="print"/>
          <a:stretch>
            <a:fillRect/>
          </a:stretch>
        </p:blipFill>
        <p:spPr>
          <a:xfrm>
            <a:off x="304800" y="5791200"/>
            <a:ext cx="838200" cy="938645"/>
          </a:xfrm>
          <a:prstGeom prst="rect">
            <a:avLst/>
          </a:prstGeom>
        </p:spPr>
      </p:pic>
      <p:sp>
        <p:nvSpPr>
          <p:cNvPr id="19" name="Rectangle 18"/>
          <p:cNvSpPr/>
          <p:nvPr userDrawn="1"/>
        </p:nvSpPr>
        <p:spPr>
          <a:xfrm>
            <a:off x="914400" y="6581001"/>
            <a:ext cx="3116046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dirty="0" smtClean="0">
                <a:solidFill>
                  <a:schemeClr val="bg1"/>
                </a:solidFill>
                <a:latin typeface="+mn-lt"/>
                <a:cs typeface="+mn-cs"/>
              </a:rPr>
              <a:t>Deanship of E-Learning and Distance Education</a:t>
            </a:r>
            <a:endParaRPr lang="en-US" sz="12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20" name="Rectangle 19"/>
          <p:cNvSpPr/>
          <p:nvPr userDrawn="1"/>
        </p:nvSpPr>
        <p:spPr>
          <a:xfrm>
            <a:off x="1183042" y="6290846"/>
            <a:ext cx="279595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600" b="1" dirty="0" smtClean="0">
                <a:solidFill>
                  <a:schemeClr val="bg1"/>
                </a:solidFill>
                <a:latin typeface="+mn-lt"/>
                <a:cs typeface="+mn-cs"/>
              </a:rPr>
              <a:t>عمادة التعلم</a:t>
            </a:r>
            <a:r>
              <a:rPr lang="ar-SA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 الإ</a:t>
            </a:r>
            <a:r>
              <a:rPr lang="ar-EG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ل</a:t>
            </a:r>
            <a:r>
              <a:rPr lang="ar-SA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كتروني والتعل</a:t>
            </a:r>
            <a:r>
              <a:rPr lang="ar-EG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ي</a:t>
            </a:r>
            <a:r>
              <a:rPr lang="ar-SA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م عن بعد</a:t>
            </a:r>
            <a:endParaRPr lang="en-US" sz="16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21" name="Slide Number Placeholder 5"/>
          <p:cNvSpPr txBox="1">
            <a:spLocks/>
          </p:cNvSpPr>
          <p:nvPr userDrawn="1"/>
        </p:nvSpPr>
        <p:spPr>
          <a:xfrm>
            <a:off x="4889936" y="6369268"/>
            <a:ext cx="482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7B8EA862-7DD5-4A06-BDE1-DB7EC5FAA60C}" type="slidenum">
              <a:rPr kumimoji="0" lang="ar-SA" sz="1800" b="0" i="0" u="none" strike="noStrike" kern="1200" cap="none" spc="0" normalizeH="0" baseline="0" noProof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pPr marL="0" marR="0" lvl="0" indent="0" algn="r" defTabSz="914400" rtl="1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72" r:id="rId1"/>
    <p:sldLayoutId id="2147483773" r:id="rId2"/>
    <p:sldLayoutId id="2147483764" r:id="rId3"/>
    <p:sldLayoutId id="2147483774" r:id="rId4"/>
    <p:sldLayoutId id="2147483765" r:id="rId5"/>
    <p:sldLayoutId id="2147483766" r:id="rId6"/>
    <p:sldLayoutId id="2147483767" r:id="rId7"/>
    <p:sldLayoutId id="2147483768" r:id="rId8"/>
    <p:sldLayoutId id="2147483769" r:id="rId9"/>
    <p:sldLayoutId id="2147483770" r:id="rId10"/>
    <p:sldLayoutId id="2147483771" r:id="rId11"/>
  </p:sldLayoutIdLst>
  <p:hf sldNum="0" hdr="0" ftr="0" dt="0"/>
  <p:txStyles>
    <p:titleStyle>
      <a:lvl1pPr algn="r" rtl="0" eaLnBrk="0" fontAlgn="base" hangingPunct="0">
        <a:spcBef>
          <a:spcPct val="0"/>
        </a:spcBef>
        <a:spcAft>
          <a:spcPct val="0"/>
        </a:spcAft>
        <a:defRPr sz="4400" kern="1200">
          <a:solidFill>
            <a:srgbClr val="376092"/>
          </a:solidFill>
          <a:latin typeface="+mj-lt"/>
          <a:ea typeface="+mj-ea"/>
          <a:cs typeface="Arial" charset="0"/>
        </a:defRPr>
      </a:lvl1pPr>
      <a:lvl2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2pPr>
      <a:lvl3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3pPr>
      <a:lvl4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4pPr>
      <a:lvl5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5pPr>
      <a:lvl6pPr marL="4572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6pPr>
      <a:lvl7pPr marL="9144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7pPr>
      <a:lvl8pPr marL="13716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8pPr>
      <a:lvl9pPr marL="18288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9pPr>
    </p:titleStyle>
    <p:bodyStyle>
      <a:lvl1pPr marL="342900" indent="-3429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Arial" charset="0"/>
        </a:defRPr>
      </a:lvl1pPr>
      <a:lvl2pPr marL="742950" indent="-28575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Arial" charset="0"/>
        </a:defRPr>
      </a:lvl2pPr>
      <a:lvl3pPr marL="11430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Arial" charset="0"/>
        </a:defRPr>
      </a:lvl3pPr>
      <a:lvl4pPr marL="16002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Arial" charset="0"/>
        </a:defRPr>
      </a:lvl4pPr>
      <a:lvl5pPr marL="20574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Arial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eaLnBrk="1" hangingPunct="1"/>
            <a:endParaRPr lang="ar-SA" smtClean="0">
              <a:solidFill>
                <a:srgbClr val="376092"/>
              </a:solidFill>
              <a:cs typeface="Arial" pitchFamily="34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endParaRPr lang="en-US" smtClean="0">
              <a:cs typeface="+mn-cs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0" y="0"/>
            <a:ext cx="9906000" cy="3429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127" name="Subtitle 2"/>
          <p:cNvSpPr txBox="1">
            <a:spLocks/>
          </p:cNvSpPr>
          <p:nvPr/>
        </p:nvSpPr>
        <p:spPr bwMode="auto">
          <a:xfrm>
            <a:off x="5562600" y="4648200"/>
            <a:ext cx="4038600" cy="1524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EG" sz="2800" b="1" dirty="0">
                <a:solidFill>
                  <a:srgbClr val="898989"/>
                </a:solidFill>
                <a:latin typeface="Calibri" pitchFamily="34" charset="0"/>
              </a:rPr>
              <a:t>نظام التعليم المطور للانتساب</a:t>
            </a:r>
            <a:endParaRPr lang="en-US" sz="2800" b="1" dirty="0">
              <a:solidFill>
                <a:srgbClr val="898989"/>
              </a:solidFill>
              <a:latin typeface="Calibri" pitchFamily="34" charset="0"/>
            </a:endParaRPr>
          </a:p>
          <a:p>
            <a:pPr algn="ctr">
              <a:spcBef>
                <a:spcPct val="20000"/>
              </a:spcBef>
              <a:buFont typeface="Arial" pitchFamily="34" charset="0"/>
              <a:buNone/>
            </a:pPr>
            <a:r>
              <a:rPr lang="ar-SA" sz="2600" b="1" dirty="0" smtClean="0">
                <a:solidFill>
                  <a:srgbClr val="002060"/>
                </a:solidFill>
                <a:latin typeface="Calibri" pitchFamily="34" charset="0"/>
              </a:rPr>
              <a:t>كلية إدارة الأعمال  </a:t>
            </a:r>
            <a:endParaRPr lang="en-US" sz="2600" b="1" dirty="0">
              <a:solidFill>
                <a:srgbClr val="002060"/>
              </a:solidFill>
              <a:latin typeface="Calibri" pitchFamily="34" charset="0"/>
            </a:endParaRPr>
          </a:p>
        </p:txBody>
      </p:sp>
      <p:grpSp>
        <p:nvGrpSpPr>
          <p:cNvPr id="2" name="Group 7"/>
          <p:cNvGrpSpPr>
            <a:grpSpLocks/>
          </p:cNvGrpSpPr>
          <p:nvPr/>
        </p:nvGrpSpPr>
        <p:grpSpPr bwMode="auto">
          <a:xfrm>
            <a:off x="6494463" y="1981200"/>
            <a:ext cx="2600325" cy="2524125"/>
            <a:chOff x="5210750" y="1066800"/>
            <a:chExt cx="2976900" cy="3130677"/>
          </a:xfrm>
        </p:grpSpPr>
        <p:sp>
          <p:nvSpPr>
            <p:cNvPr id="9" name="Oval 8"/>
            <p:cNvSpPr/>
            <p:nvPr/>
          </p:nvSpPr>
          <p:spPr>
            <a:xfrm>
              <a:off x="5321611" y="1143591"/>
              <a:ext cx="2767900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5133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1" name="Freeform 10"/>
          <p:cNvSpPr/>
          <p:nvPr/>
        </p:nvSpPr>
        <p:spPr>
          <a:xfrm>
            <a:off x="0" y="2667000"/>
            <a:ext cx="6091238" cy="1447800"/>
          </a:xfrm>
          <a:custGeom>
            <a:avLst/>
            <a:gdLst>
              <a:gd name="connsiteX0" fmla="*/ 0 w 6814457"/>
              <a:gd name="connsiteY0" fmla="*/ 723900 h 1447800"/>
              <a:gd name="connsiteX1" fmla="*/ 212026 w 6814457"/>
              <a:gd name="connsiteY1" fmla="*/ 212025 h 1447800"/>
              <a:gd name="connsiteX2" fmla="*/ 723901 w 6814457"/>
              <a:gd name="connsiteY2" fmla="*/ 0 h 1447800"/>
              <a:gd name="connsiteX3" fmla="*/ 6090557 w 6814457"/>
              <a:gd name="connsiteY3" fmla="*/ 0 h 1447800"/>
              <a:gd name="connsiteX4" fmla="*/ 6602432 w 6814457"/>
              <a:gd name="connsiteY4" fmla="*/ 212026 h 1447800"/>
              <a:gd name="connsiteX5" fmla="*/ 6814457 w 6814457"/>
              <a:gd name="connsiteY5" fmla="*/ 723901 h 1447800"/>
              <a:gd name="connsiteX6" fmla="*/ 6814457 w 6814457"/>
              <a:gd name="connsiteY6" fmla="*/ 723900 h 1447800"/>
              <a:gd name="connsiteX7" fmla="*/ 6602431 w 6814457"/>
              <a:gd name="connsiteY7" fmla="*/ 1235775 h 1447800"/>
              <a:gd name="connsiteX8" fmla="*/ 6090556 w 6814457"/>
              <a:gd name="connsiteY8" fmla="*/ 1447800 h 1447800"/>
              <a:gd name="connsiteX9" fmla="*/ 723900 w 6814457"/>
              <a:gd name="connsiteY9" fmla="*/ 1447800 h 1447800"/>
              <a:gd name="connsiteX10" fmla="*/ 212025 w 6814457"/>
              <a:gd name="connsiteY10" fmla="*/ 1235774 h 1447800"/>
              <a:gd name="connsiteX11" fmla="*/ 0 w 6814457"/>
              <a:gd name="connsiteY11" fmla="*/ 723899 h 1447800"/>
              <a:gd name="connsiteX12" fmla="*/ 0 w 6814457"/>
              <a:gd name="connsiteY12" fmla="*/ 723900 h 1447800"/>
              <a:gd name="connsiteX0" fmla="*/ 291192 w 7105649"/>
              <a:gd name="connsiteY0" fmla="*/ 723900 h 1447800"/>
              <a:gd name="connsiteX1" fmla="*/ 1015093 w 7105649"/>
              <a:gd name="connsiteY1" fmla="*/ 0 h 1447800"/>
              <a:gd name="connsiteX2" fmla="*/ 6381749 w 7105649"/>
              <a:gd name="connsiteY2" fmla="*/ 0 h 1447800"/>
              <a:gd name="connsiteX3" fmla="*/ 6893624 w 7105649"/>
              <a:gd name="connsiteY3" fmla="*/ 212026 h 1447800"/>
              <a:gd name="connsiteX4" fmla="*/ 7105649 w 7105649"/>
              <a:gd name="connsiteY4" fmla="*/ 723901 h 1447800"/>
              <a:gd name="connsiteX5" fmla="*/ 7105649 w 7105649"/>
              <a:gd name="connsiteY5" fmla="*/ 723900 h 1447800"/>
              <a:gd name="connsiteX6" fmla="*/ 6893623 w 7105649"/>
              <a:gd name="connsiteY6" fmla="*/ 1235775 h 1447800"/>
              <a:gd name="connsiteX7" fmla="*/ 6381748 w 7105649"/>
              <a:gd name="connsiteY7" fmla="*/ 1447800 h 1447800"/>
              <a:gd name="connsiteX8" fmla="*/ 1015092 w 7105649"/>
              <a:gd name="connsiteY8" fmla="*/ 1447800 h 1447800"/>
              <a:gd name="connsiteX9" fmla="*/ 503217 w 7105649"/>
              <a:gd name="connsiteY9" fmla="*/ 1235774 h 1447800"/>
              <a:gd name="connsiteX10" fmla="*/ 291192 w 7105649"/>
              <a:gd name="connsiteY10" fmla="*/ 723899 h 1447800"/>
              <a:gd name="connsiteX11" fmla="*/ 291192 w 7105649"/>
              <a:gd name="connsiteY11" fmla="*/ 723900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212025 w 6814457"/>
              <a:gd name="connsiteY9" fmla="*/ 1235774 h 1447800"/>
              <a:gd name="connsiteX10" fmla="*/ 0 w 6814457"/>
              <a:gd name="connsiteY10" fmla="*/ 723899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303465 w 6814457"/>
              <a:gd name="connsiteY9" fmla="*/ 1327214 h 1447800"/>
              <a:gd name="connsiteX0" fmla="*/ 420436 w 6510992"/>
              <a:gd name="connsiteY0" fmla="*/ 0 h 1447800"/>
              <a:gd name="connsiteX1" fmla="*/ 5787092 w 6510992"/>
              <a:gd name="connsiteY1" fmla="*/ 0 h 1447800"/>
              <a:gd name="connsiteX2" fmla="*/ 6298967 w 6510992"/>
              <a:gd name="connsiteY2" fmla="*/ 212026 h 1447800"/>
              <a:gd name="connsiteX3" fmla="*/ 6510992 w 6510992"/>
              <a:gd name="connsiteY3" fmla="*/ 723901 h 1447800"/>
              <a:gd name="connsiteX4" fmla="*/ 6510992 w 6510992"/>
              <a:gd name="connsiteY4" fmla="*/ 723900 h 1447800"/>
              <a:gd name="connsiteX5" fmla="*/ 6298966 w 6510992"/>
              <a:gd name="connsiteY5" fmla="*/ 1235775 h 1447800"/>
              <a:gd name="connsiteX6" fmla="*/ 5787091 w 6510992"/>
              <a:gd name="connsiteY6" fmla="*/ 1447800 h 1447800"/>
              <a:gd name="connsiteX7" fmla="*/ 420435 w 6510992"/>
              <a:gd name="connsiteY7" fmla="*/ 1447800 h 1447800"/>
              <a:gd name="connsiteX8" fmla="*/ 0 w 6510992"/>
              <a:gd name="connsiteY8" fmla="*/ 1327214 h 1447800"/>
              <a:gd name="connsiteX0" fmla="*/ 1 w 6090557"/>
              <a:gd name="connsiteY0" fmla="*/ 0 h 1447800"/>
              <a:gd name="connsiteX1" fmla="*/ 5366657 w 6090557"/>
              <a:gd name="connsiteY1" fmla="*/ 0 h 1447800"/>
              <a:gd name="connsiteX2" fmla="*/ 5878532 w 6090557"/>
              <a:gd name="connsiteY2" fmla="*/ 212026 h 1447800"/>
              <a:gd name="connsiteX3" fmla="*/ 6090557 w 6090557"/>
              <a:gd name="connsiteY3" fmla="*/ 723901 h 1447800"/>
              <a:gd name="connsiteX4" fmla="*/ 6090557 w 6090557"/>
              <a:gd name="connsiteY4" fmla="*/ 723900 h 1447800"/>
              <a:gd name="connsiteX5" fmla="*/ 5878531 w 6090557"/>
              <a:gd name="connsiteY5" fmla="*/ 1235775 h 1447800"/>
              <a:gd name="connsiteX6" fmla="*/ 5366656 w 6090557"/>
              <a:gd name="connsiteY6" fmla="*/ 1447800 h 1447800"/>
              <a:gd name="connsiteX7" fmla="*/ 0 w 6090557"/>
              <a:gd name="connsiteY7" fmla="*/ 1447800 h 1447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090557" h="1447800">
                <a:moveTo>
                  <a:pt x="1" y="0"/>
                </a:moveTo>
                <a:lnTo>
                  <a:pt x="5366657" y="0"/>
                </a:lnTo>
                <a:cubicBezTo>
                  <a:pt x="5558647" y="0"/>
                  <a:pt x="5742774" y="76268"/>
                  <a:pt x="5878532" y="212026"/>
                </a:cubicBezTo>
                <a:cubicBezTo>
                  <a:pt x="6014289" y="347784"/>
                  <a:pt x="6090557" y="531911"/>
                  <a:pt x="6090557" y="723901"/>
                </a:cubicBezTo>
                <a:lnTo>
                  <a:pt x="6090557" y="723900"/>
                </a:lnTo>
                <a:cubicBezTo>
                  <a:pt x="6090557" y="915890"/>
                  <a:pt x="6014289" y="1100017"/>
                  <a:pt x="5878531" y="1235775"/>
                </a:cubicBezTo>
                <a:cubicBezTo>
                  <a:pt x="5742773" y="1371533"/>
                  <a:pt x="5558646" y="1447800"/>
                  <a:pt x="5366656" y="1447800"/>
                </a:cubicBezTo>
                <a:lnTo>
                  <a:pt x="0" y="1447800"/>
                </a:lnTo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130" name="Title 1"/>
          <p:cNvSpPr txBox="1">
            <a:spLocks/>
          </p:cNvSpPr>
          <p:nvPr/>
        </p:nvSpPr>
        <p:spPr bwMode="auto">
          <a:xfrm>
            <a:off x="228600" y="2667000"/>
            <a:ext cx="5638800" cy="2971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>
              <a:lnSpc>
                <a:spcPct val="80000"/>
              </a:lnSpc>
            </a:pPr>
            <a:r>
              <a:rPr lang="ar-SA" sz="4000" b="1" dirty="0" smtClean="0">
                <a:solidFill>
                  <a:srgbClr val="002060"/>
                </a:solidFill>
                <a:latin typeface="AYM Wadiy S_U normal."/>
                <a:cs typeface="Times New Roman" pitchFamily="18" charset="0"/>
              </a:rPr>
              <a:t> </a:t>
            </a:r>
            <a:r>
              <a:rPr lang="en-GB" sz="4000" b="1" dirty="0" smtClean="0">
                <a:solidFill>
                  <a:srgbClr val="002060"/>
                </a:solidFill>
                <a:latin typeface="AYM Wadiy S_U normal."/>
                <a:cs typeface="Times New Roman" pitchFamily="18" charset="0"/>
              </a:rPr>
              <a:t>  </a:t>
            </a:r>
            <a:r>
              <a:rPr lang="ar-SA" sz="4000" b="1" dirty="0" smtClean="0">
                <a:solidFill>
                  <a:srgbClr val="002060"/>
                </a:solidFill>
                <a:latin typeface="AYM Wadiy S_U normal."/>
                <a:cs typeface="Times New Roman" pitchFamily="18" charset="0"/>
              </a:rPr>
              <a:t>اسم المقرر:</a:t>
            </a:r>
            <a:r>
              <a:rPr lang="en-US" sz="4000" b="1" dirty="0" smtClean="0">
                <a:solidFill>
                  <a:srgbClr val="002060"/>
                </a:solidFill>
                <a:latin typeface="AYM Wadiy S_U normal."/>
                <a:cs typeface="Times New Roman" pitchFamily="18" charset="0"/>
              </a:rPr>
              <a:t>  </a:t>
            </a:r>
            <a:r>
              <a:rPr lang="ar-SA" sz="4000" b="1" dirty="0" err="1" smtClean="0">
                <a:solidFill>
                  <a:srgbClr val="002060"/>
                </a:solidFill>
                <a:latin typeface="AYM Wadiy S_U normal."/>
                <a:cs typeface="Times New Roman" pitchFamily="18" charset="0"/>
              </a:rPr>
              <a:t>ادارة</a:t>
            </a:r>
            <a:r>
              <a:rPr lang="ar-SA" sz="4000" b="1" dirty="0" smtClean="0">
                <a:solidFill>
                  <a:srgbClr val="002060"/>
                </a:solidFill>
                <a:latin typeface="AYM Wadiy S_U normal."/>
                <a:cs typeface="Times New Roman" pitchFamily="18" charset="0"/>
              </a:rPr>
              <a:t> التسويق</a:t>
            </a:r>
          </a:p>
          <a:p>
            <a:pPr>
              <a:lnSpc>
                <a:spcPct val="80000"/>
              </a:lnSpc>
            </a:pPr>
            <a:endParaRPr lang="en-GB" sz="4000" b="1" dirty="0" smtClean="0">
              <a:solidFill>
                <a:srgbClr val="000000"/>
              </a:solidFill>
              <a:latin typeface="Calibri" pitchFamily="34" charset="0"/>
              <a:cs typeface="Times New Roman" pitchFamily="18" charset="0"/>
            </a:endParaRPr>
          </a:p>
          <a:p>
            <a:pPr>
              <a:lnSpc>
                <a:spcPct val="80000"/>
              </a:lnSpc>
            </a:pPr>
            <a:endParaRPr lang="ar-SA" sz="3200" b="1" dirty="0" smtClean="0">
              <a:solidFill>
                <a:srgbClr val="000000"/>
              </a:solidFill>
              <a:latin typeface="Calibri" pitchFamily="34" charset="0"/>
              <a:cs typeface="Times New Roman" pitchFamily="18" charset="0"/>
            </a:endParaRPr>
          </a:p>
          <a:p>
            <a:pPr algn="ctr">
              <a:lnSpc>
                <a:spcPct val="80000"/>
              </a:lnSpc>
            </a:pPr>
            <a:r>
              <a:rPr lang="ar-SA" sz="3200" b="1" smtClean="0">
                <a:solidFill>
                  <a:srgbClr val="000000"/>
                </a:solidFill>
                <a:latin typeface="Calibri" pitchFamily="34" charset="0"/>
                <a:cs typeface="Times New Roman" pitchFamily="18" charset="0"/>
              </a:rPr>
              <a:t>أ.</a:t>
            </a:r>
            <a:r>
              <a:rPr lang="ar-SA" sz="3200" b="1" smtClean="0">
                <a:solidFill>
                  <a:srgbClr val="000000"/>
                </a:solidFill>
                <a:latin typeface="Calibri" pitchFamily="34" charset="0"/>
                <a:cs typeface="Times New Roman" pitchFamily="18" charset="0"/>
              </a:rPr>
              <a:t>د.</a:t>
            </a:r>
            <a:r>
              <a:rPr lang="ar-SA" sz="3200" b="1" dirty="0" err="1" smtClean="0">
                <a:solidFill>
                  <a:srgbClr val="000000"/>
                </a:solidFill>
                <a:latin typeface="Calibri" pitchFamily="34" charset="0"/>
                <a:cs typeface="Times New Roman" pitchFamily="18" charset="0"/>
              </a:rPr>
              <a:t>عبدالرحمن</a:t>
            </a:r>
            <a:r>
              <a:rPr lang="ar-SA" sz="3200" b="1" dirty="0" smtClean="0">
                <a:solidFill>
                  <a:srgbClr val="000000"/>
                </a:solidFill>
                <a:latin typeface="Calibri" pitchFamily="34" charset="0"/>
                <a:cs typeface="Times New Roman" pitchFamily="18" charset="0"/>
              </a:rPr>
              <a:t> </a:t>
            </a:r>
            <a:r>
              <a:rPr lang="ar-SA" sz="3200" b="1" dirty="0" err="1" smtClean="0">
                <a:solidFill>
                  <a:srgbClr val="000000"/>
                </a:solidFill>
                <a:latin typeface="Calibri" pitchFamily="34" charset="0"/>
                <a:cs typeface="Times New Roman" pitchFamily="18" charset="0"/>
              </a:rPr>
              <a:t>الحماد</a:t>
            </a:r>
            <a:endParaRPr lang="en-US" sz="3600" b="1" dirty="0" smtClean="0">
              <a:solidFill>
                <a:srgbClr val="000000"/>
              </a:solidFill>
              <a:latin typeface="Calibri" pitchFamily="34" charset="0"/>
              <a:cs typeface="Times New Roman" pitchFamily="18" charset="0"/>
            </a:endParaRPr>
          </a:p>
          <a:p>
            <a:pPr algn="l">
              <a:lnSpc>
                <a:spcPct val="80000"/>
              </a:lnSpc>
            </a:pPr>
            <a:endParaRPr lang="en-US" sz="3600" b="1" dirty="0">
              <a:solidFill>
                <a:srgbClr val="000000"/>
              </a:solidFill>
              <a:latin typeface="Calibri" pitchFamily="34" charset="0"/>
            </a:endParaRPr>
          </a:p>
        </p:txBody>
      </p:sp>
      <p:sp>
        <p:nvSpPr>
          <p:cNvPr id="5131" name="Slide Number Placeholder 10"/>
          <p:cNvSpPr txBox="1">
            <a:spLocks/>
          </p:cNvSpPr>
          <p:nvPr/>
        </p:nvSpPr>
        <p:spPr bwMode="auto">
          <a:xfrm>
            <a:off x="381000" y="6405563"/>
            <a:ext cx="23114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rtl="0"/>
            <a:fld id="{BD304080-26AE-472C-BC30-C39120F3D8A0}" type="slidenum">
              <a:rPr lang="ar-SA" sz="1200">
                <a:solidFill>
                  <a:schemeClr val="bg1"/>
                </a:solidFill>
                <a:latin typeface="Calibri" pitchFamily="34" charset="0"/>
              </a:rPr>
              <a:pPr rtl="0"/>
              <a:t>1</a:t>
            </a:fld>
            <a:endParaRPr lang="en-US" sz="1200">
              <a:solidFill>
                <a:schemeClr val="bg1"/>
              </a:solidFill>
              <a:latin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tle 4"/>
          <p:cNvSpPr>
            <a:spLocks noGrp="1"/>
          </p:cNvSpPr>
          <p:nvPr>
            <p:ph type="ctrTitle"/>
          </p:nvPr>
        </p:nvSpPr>
        <p:spPr>
          <a:xfrm>
            <a:off x="762000" y="2133600"/>
            <a:ext cx="8420100" cy="1470025"/>
          </a:xfrm>
        </p:spPr>
        <p:txBody>
          <a:bodyPr/>
          <a:lstStyle/>
          <a:p>
            <a:pPr eaLnBrk="1" hangingPunct="1"/>
            <a:r>
              <a:rPr lang="ar-SA" spc="-150" dirty="0" smtClean="0">
                <a:solidFill>
                  <a:srgbClr val="376092"/>
                </a:solidFill>
                <a:latin typeface="ae_AlMateen" pitchFamily="2" charset="-78"/>
                <a:cs typeface="ae_AlMateen" pitchFamily="2" charset="-78"/>
              </a:rPr>
              <a:t>المحاضرة الثانية</a:t>
            </a:r>
            <a:endParaRPr lang="en-US" spc="-150" dirty="0" smtClean="0">
              <a:solidFill>
                <a:srgbClr val="376092"/>
              </a:solidFill>
              <a:latin typeface="ae_AlMateen" pitchFamily="2" charset="-78"/>
              <a:cs typeface="ae_AlMateen" pitchFamily="2" charset="-78"/>
            </a:endParaRPr>
          </a:p>
        </p:txBody>
      </p:sp>
      <p:sp>
        <p:nvSpPr>
          <p:cNvPr id="6147" name="Subtitle 5"/>
          <p:cNvSpPr>
            <a:spLocks noGrp="1"/>
          </p:cNvSpPr>
          <p:nvPr>
            <p:ph type="subTitle" idx="1"/>
          </p:nvPr>
        </p:nvSpPr>
        <p:spPr>
          <a:xfrm>
            <a:off x="990600" y="3886200"/>
            <a:ext cx="7429500" cy="1752600"/>
          </a:xfrm>
        </p:spPr>
        <p:txBody>
          <a:bodyPr/>
          <a:lstStyle/>
          <a:p>
            <a:pPr eaLnBrk="1" hangingPunct="1"/>
            <a:r>
              <a:rPr lang="ar-SA" b="1" dirty="0" smtClean="0">
                <a:solidFill>
                  <a:schemeClr val="tx1"/>
                </a:solidFill>
                <a:cs typeface="Arial" pitchFamily="34" charset="0"/>
              </a:rPr>
              <a:t>البيئة والإستراتيجية التسويقية</a:t>
            </a:r>
            <a:endParaRPr lang="en-US" b="1" dirty="0" smtClean="0">
              <a:solidFill>
                <a:schemeClr val="tx1"/>
              </a:solidFill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2971800" y="381000"/>
            <a:ext cx="4267200" cy="762000"/>
          </a:xfrm>
          <a:solidFill>
            <a:srgbClr val="FFFF00"/>
          </a:solidFill>
        </p:spPr>
        <p:txBody>
          <a:bodyPr/>
          <a:lstStyle/>
          <a:p>
            <a:pPr algn="ctr">
              <a:defRPr/>
            </a:pPr>
            <a:r>
              <a:rPr lang="ar-SA" sz="3200" b="1" dirty="0" smtClean="0">
                <a:solidFill>
                  <a:schemeClr val="tx1"/>
                </a:solidFill>
                <a:latin typeface="Arabic Transparent" pitchFamily="34" charset="0"/>
                <a:ea typeface="+mn-ea"/>
                <a:cs typeface="PT Bold Heading" pitchFamily="2" charset="-78"/>
              </a:rPr>
              <a:t>أولا: البيئة التسويقية</a:t>
            </a:r>
          </a:p>
        </p:txBody>
      </p:sp>
      <p:sp>
        <p:nvSpPr>
          <p:cNvPr id="7171" name="عنصر نائب لرقم الشريحة 3"/>
          <p:cNvSpPr>
            <a:spLocks noGrp="1"/>
          </p:cNvSpPr>
          <p:nvPr>
            <p:ph type="sldNum" sz="quarter" idx="4294967295"/>
          </p:nvPr>
        </p:nvSpPr>
        <p:spPr bwMode="auto">
          <a:xfrm>
            <a:off x="2105025" y="6376988"/>
            <a:ext cx="571500" cy="365125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fld id="{F8368EDB-3A9F-4E76-8DCF-6BF287214E75}" type="slidenum">
              <a:rPr lang="ar-SA" smtClean="0">
                <a:cs typeface="Arial" pitchFamily="34" charset="0"/>
              </a:rPr>
              <a:pPr/>
              <a:t>3</a:t>
            </a:fld>
            <a:endParaRPr lang="en-US" smtClean="0">
              <a:cs typeface="Arial" pitchFamily="34" charset="0"/>
            </a:endParaRPr>
          </a:p>
        </p:txBody>
      </p:sp>
      <p:graphicFrame>
        <p:nvGraphicFramePr>
          <p:cNvPr id="5" name="رسم تخطيطي 4"/>
          <p:cNvGraphicFramePr/>
          <p:nvPr/>
        </p:nvGraphicFramePr>
        <p:xfrm>
          <a:off x="304800" y="2133601"/>
          <a:ext cx="9144000" cy="41148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6" name="Sottotitolo 2"/>
          <p:cNvSpPr txBox="1">
            <a:spLocks/>
          </p:cNvSpPr>
          <p:nvPr/>
        </p:nvSpPr>
        <p:spPr bwMode="auto">
          <a:xfrm>
            <a:off x="381000" y="1371600"/>
            <a:ext cx="9128125" cy="609600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/>
          <a:lstStyle/>
          <a:p>
            <a:pPr marL="365125" indent="-282575" algn="just">
              <a:spcBef>
                <a:spcPct val="20000"/>
              </a:spcBef>
              <a:defRPr/>
            </a:pPr>
            <a:r>
              <a:rPr lang="ar-DZ" sz="2000" b="1" dirty="0">
                <a:cs typeface="Arabic Transparent" pitchFamily="2" charset="0"/>
              </a:rPr>
              <a:t>تشمل كافة العوامل والظروف والمتغيّرات التي تواجه الم</a:t>
            </a:r>
            <a:r>
              <a:rPr lang="ar-SA" sz="2000" b="1" dirty="0" err="1">
                <a:cs typeface="Arabic Transparent" pitchFamily="2" charset="0"/>
              </a:rPr>
              <a:t>نظمة</a:t>
            </a:r>
            <a:r>
              <a:rPr lang="ar-DZ" sz="2000" b="1" dirty="0">
                <a:cs typeface="Arabic Transparent" pitchFamily="2" charset="0"/>
              </a:rPr>
              <a:t> وتؤثر في مسارها الاستراتيجي، سواء تعلق الأمر بعناصر داخ</a:t>
            </a:r>
            <a:r>
              <a:rPr lang="ar-SA" sz="2000" b="1" dirty="0" err="1">
                <a:cs typeface="Arabic Transparent" pitchFamily="2" charset="0"/>
              </a:rPr>
              <a:t>لية</a:t>
            </a:r>
            <a:r>
              <a:rPr lang="ar-SA" sz="2000" b="1" dirty="0">
                <a:cs typeface="Arabic Transparent" pitchFamily="2" charset="0"/>
              </a:rPr>
              <a:t> أو خارجية</a:t>
            </a:r>
            <a:r>
              <a:rPr lang="ar-DZ" sz="2000" b="1" dirty="0">
                <a:cs typeface="Arabic Transparent" pitchFamily="2" charset="0"/>
              </a:rPr>
              <a:t>.</a:t>
            </a:r>
            <a:r>
              <a:rPr lang="ar-SA" sz="2000" b="1" dirty="0">
                <a:cs typeface="Arabic Transparent" pitchFamily="2" charset="0"/>
              </a:rPr>
              <a:t> وتتكون البيئة </a:t>
            </a:r>
            <a:r>
              <a:rPr lang="ar-SA" sz="2000" b="1" u="sng" dirty="0">
                <a:solidFill>
                  <a:srgbClr val="FF0000"/>
                </a:solidFill>
                <a:cs typeface="Arabic Transparent" pitchFamily="2" charset="0"/>
              </a:rPr>
              <a:t>الداخلية</a:t>
            </a:r>
            <a:r>
              <a:rPr lang="ar-SA" sz="2000" b="1" dirty="0">
                <a:cs typeface="Arabic Transparent" pitchFamily="2" charset="0"/>
              </a:rPr>
              <a:t> من:</a:t>
            </a:r>
            <a:endParaRPr lang="ar-SA" sz="2000" b="1" kern="0" dirty="0">
              <a:solidFill>
                <a:srgbClr val="FF0000"/>
              </a:solidFill>
              <a:effectLst>
                <a:outerShdw blurRad="38100" dist="38100" dir="2700000" algn="tl">
                  <a:srgbClr val="000000"/>
                </a:outerShdw>
              </a:effectLst>
              <a:cs typeface="Arabic Transparent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عنصر نائب لرقم الشريحة 3"/>
          <p:cNvSpPr>
            <a:spLocks noGrp="1"/>
          </p:cNvSpPr>
          <p:nvPr>
            <p:ph type="sldNum" sz="quarter" idx="4294967295"/>
          </p:nvPr>
        </p:nvSpPr>
        <p:spPr>
          <a:xfrm>
            <a:off x="495300" y="6356350"/>
            <a:ext cx="2311400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8DBB8D4E-C2ED-493E-B6E0-E5C2DEC8A455}" type="slidenum">
              <a:rPr lang="ar-SA"/>
              <a:pPr>
                <a:defRPr/>
              </a:pPr>
              <a:t>4</a:t>
            </a:fld>
            <a:endParaRPr lang="en-US" dirty="0">
              <a:cs typeface="+mn-cs"/>
            </a:endParaRPr>
          </a:p>
        </p:txBody>
      </p:sp>
      <p:sp>
        <p:nvSpPr>
          <p:cNvPr id="8" name="مخطط انسيابي: بيانات مخزّنة 7"/>
          <p:cNvSpPr/>
          <p:nvPr/>
        </p:nvSpPr>
        <p:spPr>
          <a:xfrm>
            <a:off x="2316163" y="304800"/>
            <a:ext cx="7589837" cy="730250"/>
          </a:xfrm>
          <a:prstGeom prst="flowChartOnlineStorage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1" anchor="ctr"/>
          <a:lstStyle/>
          <a:p>
            <a:pPr fontAlgn="auto">
              <a:spcAft>
                <a:spcPts val="0"/>
              </a:spcAft>
              <a:defRPr/>
            </a:pPr>
            <a:r>
              <a:rPr lang="ar-SA" sz="3200" b="1" dirty="0">
                <a:solidFill>
                  <a:schemeClr val="tx1"/>
                </a:solidFill>
                <a:latin typeface="Arabic Transparent" pitchFamily="34" charset="0"/>
                <a:cs typeface="PT Bold Heading" pitchFamily="2" charset="-78"/>
              </a:rPr>
              <a:t>1:البيئة الداخلية للمنظمة</a:t>
            </a:r>
            <a:endParaRPr lang="ar-QA" sz="3200" b="1" dirty="0">
              <a:latin typeface="Arabic Transparent" pitchFamily="34" charset="0"/>
              <a:cs typeface="PT Bold Heading" pitchFamily="2" charset="-78"/>
            </a:endParaRPr>
          </a:p>
        </p:txBody>
      </p:sp>
      <p:graphicFrame>
        <p:nvGraphicFramePr>
          <p:cNvPr id="9" name="رسم تخطيطي 8"/>
          <p:cNvGraphicFramePr/>
          <p:nvPr/>
        </p:nvGraphicFramePr>
        <p:xfrm>
          <a:off x="1524000" y="1600200"/>
          <a:ext cx="6604000" cy="425026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عنصر نائب لرقم الشريحة 3"/>
          <p:cNvSpPr>
            <a:spLocks noGrp="1"/>
          </p:cNvSpPr>
          <p:nvPr>
            <p:ph type="sldNum" sz="quarter" idx="4294967295"/>
          </p:nvPr>
        </p:nvSpPr>
        <p:spPr bwMode="auto">
          <a:xfrm>
            <a:off x="2105025" y="6376988"/>
            <a:ext cx="571500" cy="365125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fld id="{35B02AFF-F481-4A74-9C36-778772C86466}" type="slidenum">
              <a:rPr lang="ar-SA" smtClean="0">
                <a:cs typeface="Arial" pitchFamily="34" charset="0"/>
              </a:rPr>
              <a:pPr/>
              <a:t>5</a:t>
            </a:fld>
            <a:endParaRPr lang="en-US" smtClean="0">
              <a:cs typeface="Arial" pitchFamily="34" charset="0"/>
            </a:endParaRPr>
          </a:p>
        </p:txBody>
      </p:sp>
      <p:sp>
        <p:nvSpPr>
          <p:cNvPr id="5" name="Sottotitolo 2"/>
          <p:cNvSpPr>
            <a:spLocks noGrp="1"/>
          </p:cNvSpPr>
          <p:nvPr>
            <p:ph idx="1"/>
          </p:nvPr>
        </p:nvSpPr>
        <p:spPr>
          <a:xfrm>
            <a:off x="2438400" y="304800"/>
            <a:ext cx="7315200" cy="5257800"/>
          </a:xfrm>
          <a:solidFill>
            <a:schemeClr val="accent6">
              <a:lumMod val="20000"/>
              <a:lumOff val="80000"/>
            </a:schemeClr>
          </a:solidFill>
        </p:spPr>
        <p:txBody>
          <a:bodyPr>
            <a:noAutofit/>
          </a:bodyPr>
          <a:lstStyle/>
          <a:p>
            <a:pPr algn="just" rtl="1" eaLnBrk="1" hangingPunct="1">
              <a:defRPr/>
            </a:pPr>
            <a:r>
              <a:rPr lang="ar-SA" sz="2000" b="1" dirty="0" smtClean="0">
                <a:solidFill>
                  <a:srgbClr val="FF0000"/>
                </a:solidFill>
              </a:rPr>
              <a:t>ا- </a:t>
            </a:r>
            <a:r>
              <a:rPr lang="ar-DZ" sz="2000" b="1" dirty="0" smtClean="0">
                <a:solidFill>
                  <a:srgbClr val="FF0000"/>
                </a:solidFill>
              </a:rPr>
              <a:t>العوامل المتعلقة بالتّمويل</a:t>
            </a:r>
            <a:endParaRPr lang="ar-QA" sz="2000" b="1" dirty="0" smtClean="0">
              <a:solidFill>
                <a:srgbClr val="FF0000"/>
              </a:solidFill>
            </a:endParaRPr>
          </a:p>
          <a:p>
            <a:pPr marL="365760" indent="-256032" algn="just" rtl="1" eaLnBrk="1" fontAlgn="auto" hangingPunct="1">
              <a:spcAft>
                <a:spcPts val="0"/>
              </a:spcAft>
              <a:buClr>
                <a:schemeClr val="accent3"/>
              </a:buClr>
              <a:defRPr/>
            </a:pPr>
            <a:r>
              <a:rPr lang="ar-QA" sz="2000" b="1" dirty="0" smtClean="0"/>
              <a:t>ـ </a:t>
            </a:r>
            <a:r>
              <a:rPr lang="ar-DZ" sz="2000" b="1" dirty="0" smtClean="0"/>
              <a:t>تحليل جملة العوامل المرتبطة بالإدارة المالية والمحاسبية للمؤسسة وبإستراتيجيتها التمويلية</a:t>
            </a:r>
            <a:endParaRPr lang="ar-QA" sz="2000" b="1" dirty="0" smtClean="0"/>
          </a:p>
          <a:p>
            <a:pPr marL="365760" indent="-256032" algn="just" rtl="1" eaLnBrk="1" fontAlgn="auto" hangingPunct="1">
              <a:spcAft>
                <a:spcPts val="0"/>
              </a:spcAft>
              <a:buClr>
                <a:schemeClr val="accent3"/>
              </a:buClr>
              <a:defRPr/>
            </a:pPr>
            <a:r>
              <a:rPr lang="ar-QA" sz="2000" b="1" dirty="0" smtClean="0"/>
              <a:t>ـ </a:t>
            </a:r>
            <a:r>
              <a:rPr lang="ar-DZ" sz="2000" b="1" dirty="0" smtClean="0"/>
              <a:t>تحديد عناصر القوة والضعف في ميزانية المؤسسة وما يلحق بها</a:t>
            </a:r>
            <a:r>
              <a:rPr lang="ar-SA" sz="2000" b="1" dirty="0" smtClean="0"/>
              <a:t> </a:t>
            </a:r>
            <a:r>
              <a:rPr lang="ar-DZ" sz="2000" b="1" dirty="0" smtClean="0"/>
              <a:t>من تحليل مختلف النّسب والمؤشرات التي تمكن من التعرف على التدفقات النقدية</a:t>
            </a:r>
            <a:endParaRPr lang="ar-SA" sz="2000" b="1" dirty="0" smtClean="0">
              <a:solidFill>
                <a:srgbClr val="FF0000"/>
              </a:solidFill>
            </a:endParaRPr>
          </a:p>
          <a:p>
            <a:pPr algn="just" rtl="1" eaLnBrk="1" hangingPunct="1">
              <a:defRPr/>
            </a:pPr>
            <a:r>
              <a:rPr lang="ar-DZ" sz="2000" b="1" dirty="0" smtClean="0">
                <a:solidFill>
                  <a:srgbClr val="FF0000"/>
                </a:solidFill>
              </a:rPr>
              <a:t>ب – العوامل الإنتاجية</a:t>
            </a:r>
            <a:r>
              <a:rPr lang="ar-DZ" sz="2000" dirty="0" smtClean="0">
                <a:solidFill>
                  <a:srgbClr val="FF0000"/>
                </a:solidFill>
              </a:rPr>
              <a:t> </a:t>
            </a:r>
            <a:r>
              <a:rPr lang="ar-DZ" sz="2000" b="1" dirty="0" smtClean="0">
                <a:solidFill>
                  <a:srgbClr val="FF0000"/>
                </a:solidFill>
              </a:rPr>
              <a:t>:</a:t>
            </a:r>
            <a:endParaRPr lang="ar-QA" sz="2000" b="1" dirty="0" smtClean="0">
              <a:solidFill>
                <a:srgbClr val="FF0000"/>
              </a:solidFill>
            </a:endParaRPr>
          </a:p>
          <a:p>
            <a:pPr algn="just" rtl="1" eaLnBrk="1" hangingPunct="1">
              <a:defRPr/>
            </a:pPr>
            <a:r>
              <a:rPr lang="ar-DZ" sz="2000" b="1" dirty="0" smtClean="0">
                <a:cs typeface="Arabic Transparent" pitchFamily="2" charset="-78"/>
              </a:rPr>
              <a:t>تحليل الأنشطة الخاصة بالإنتاج </a:t>
            </a:r>
            <a:r>
              <a:rPr lang="ar-QA" sz="2000" b="1" dirty="0" smtClean="0">
                <a:cs typeface="Arabic Transparent" pitchFamily="2" charset="-78"/>
              </a:rPr>
              <a:t>لل</a:t>
            </a:r>
            <a:r>
              <a:rPr lang="ar-DZ" sz="2000" b="1" dirty="0" smtClean="0">
                <a:cs typeface="Arabic Transparent" pitchFamily="2" charset="-78"/>
              </a:rPr>
              <a:t>تعرف على مزايا وعيوب أنظمة التصنيع وبرامج الصيانة والجودة</a:t>
            </a:r>
            <a:r>
              <a:rPr lang="ar-SA" sz="2000" b="1" dirty="0" smtClean="0">
                <a:cs typeface="Arabic Transparent" pitchFamily="2" charset="-78"/>
              </a:rPr>
              <a:t>،</a:t>
            </a:r>
            <a:r>
              <a:rPr lang="ar-DZ" sz="2000" b="1" dirty="0" smtClean="0">
                <a:cs typeface="Arabic Transparent" pitchFamily="2" charset="-78"/>
              </a:rPr>
              <a:t> بالإضافة إلى أنظمة الرقابة على المخزون وغيرها من العوامل</a:t>
            </a:r>
            <a:endParaRPr lang="ar-QA" sz="2000" b="1" dirty="0" smtClean="0">
              <a:solidFill>
                <a:schemeClr val="tx1">
                  <a:lumMod val="95000"/>
                  <a:lumOff val="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Arabic Transparent" pitchFamily="2" charset="-78"/>
            </a:endParaRPr>
          </a:p>
          <a:p>
            <a:pPr algn="just" rtl="1" eaLnBrk="1" hangingPunct="1">
              <a:defRPr/>
            </a:pPr>
            <a:r>
              <a:rPr lang="ar-SA" sz="2000" b="1" dirty="0" smtClean="0">
                <a:solidFill>
                  <a:srgbClr val="FF0000"/>
                </a:solidFill>
              </a:rPr>
              <a:t>ج</a:t>
            </a:r>
            <a:r>
              <a:rPr lang="ar-DZ" sz="2000" b="1" dirty="0" smtClean="0">
                <a:solidFill>
                  <a:srgbClr val="FF0000"/>
                </a:solidFill>
              </a:rPr>
              <a:t> – العوامل المتعلقة بالموارد البشرية :</a:t>
            </a:r>
            <a:endParaRPr lang="ar-QA" sz="2000" b="1" dirty="0" smtClean="0">
              <a:solidFill>
                <a:srgbClr val="FF0000"/>
              </a:solidFill>
            </a:endParaRPr>
          </a:p>
          <a:p>
            <a:pPr algn="just" rtl="1" eaLnBrk="1" hangingPunct="1">
              <a:defRPr/>
            </a:pPr>
            <a:r>
              <a:rPr lang="ar-DZ" sz="2000" b="1" dirty="0" smtClean="0">
                <a:cs typeface="Arabic Transparent" pitchFamily="2" charset="-78"/>
              </a:rPr>
              <a:t>وتضم جملة العوامل التي تهتم بمستخدمي المؤسسة ومختلف سياسات الأفراد ، وذلك من حيث استقطابهم وتوظيفهم وتدريبهم وتنمية قدراتهم وتحفيزهم وخلق إطار العمل المناسب لهم</a:t>
            </a:r>
            <a:endParaRPr lang="ar-SA" sz="2000" b="1" dirty="0" smtClean="0">
              <a:cs typeface="Arabic Transparent" pitchFamily="2" charset="-78"/>
            </a:endParaRPr>
          </a:p>
          <a:p>
            <a:pPr algn="just" rtl="1" eaLnBrk="1" hangingPunct="1">
              <a:defRPr/>
            </a:pPr>
            <a:r>
              <a:rPr lang="ar-SA" sz="2000" b="1" dirty="0" smtClean="0">
                <a:solidFill>
                  <a:srgbClr val="FF0000"/>
                </a:solidFill>
              </a:rPr>
              <a:t>د</a:t>
            </a:r>
            <a:r>
              <a:rPr lang="ar-DZ" sz="2000" b="1" dirty="0" smtClean="0">
                <a:solidFill>
                  <a:srgbClr val="FF0000"/>
                </a:solidFill>
              </a:rPr>
              <a:t> – العوامل التسويقية :</a:t>
            </a:r>
            <a:endParaRPr lang="ar-QA" sz="2000" b="1" dirty="0" smtClean="0">
              <a:solidFill>
                <a:srgbClr val="FF0000"/>
              </a:solidFill>
            </a:endParaRPr>
          </a:p>
          <a:p>
            <a:pPr algn="just" rtl="1" eaLnBrk="1" hangingPunct="1">
              <a:defRPr/>
            </a:pPr>
            <a:r>
              <a:rPr lang="ar-DZ" sz="2000" b="1" dirty="0" smtClean="0"/>
              <a:t>و</a:t>
            </a:r>
            <a:r>
              <a:rPr lang="ar-QA" sz="2000" b="1" dirty="0" smtClean="0"/>
              <a:t>هو</a:t>
            </a:r>
            <a:r>
              <a:rPr lang="ar-DZ" sz="2000" b="1" dirty="0" smtClean="0"/>
              <a:t>التعرف على مدى فعالية الوظيفة التسويقية في صياغة وتنفيذ ورقابة الإستراتيجية التسويقية ومدى ملائمة المزيج التسويقي للأسواق المستهدفة</a:t>
            </a:r>
            <a:r>
              <a:rPr lang="ar-SA" sz="2000" b="1" dirty="0" smtClean="0"/>
              <a:t>.</a:t>
            </a:r>
            <a:endParaRPr lang="ar-DZ" sz="2000" b="1" dirty="0" smtClean="0"/>
          </a:p>
          <a:p>
            <a:pPr algn="just" rtl="1" eaLnBrk="1" hangingPunct="1">
              <a:defRPr/>
            </a:pPr>
            <a:endParaRPr lang="ar-QA" sz="2000" b="1" dirty="0" smtClean="0">
              <a:solidFill>
                <a:schemeClr val="tx1">
                  <a:lumMod val="95000"/>
                  <a:lumOff val="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9220" name="Picture 7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2438400" cy="6324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عنصر نائب لرقم الشريحة 3"/>
          <p:cNvSpPr>
            <a:spLocks noGrp="1"/>
          </p:cNvSpPr>
          <p:nvPr>
            <p:ph type="sldNum" sz="quarter" idx="4294967295"/>
          </p:nvPr>
        </p:nvSpPr>
        <p:spPr bwMode="auto">
          <a:xfrm>
            <a:off x="2105025" y="6376988"/>
            <a:ext cx="571500" cy="365125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fld id="{714BBC04-EDAC-4914-98AB-74E9009F84B5}" type="slidenum">
              <a:rPr lang="ar-SA" smtClean="0">
                <a:cs typeface="Arial" pitchFamily="34" charset="0"/>
              </a:rPr>
              <a:pPr/>
              <a:t>6</a:t>
            </a:fld>
            <a:endParaRPr lang="en-US" smtClean="0">
              <a:cs typeface="Arial" pitchFamily="34" charset="0"/>
            </a:endParaRPr>
          </a:p>
        </p:txBody>
      </p:sp>
      <p:sp>
        <p:nvSpPr>
          <p:cNvPr id="6" name="مخطط انسيابي: بيانات مخزّنة 5"/>
          <p:cNvSpPr/>
          <p:nvPr/>
        </p:nvSpPr>
        <p:spPr>
          <a:xfrm>
            <a:off x="2316163" y="304800"/>
            <a:ext cx="7589837" cy="730250"/>
          </a:xfrm>
          <a:prstGeom prst="flowChartOnlineStorage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1" anchor="ctr"/>
          <a:lstStyle/>
          <a:p>
            <a:pPr fontAlgn="auto">
              <a:spcAft>
                <a:spcPts val="0"/>
              </a:spcAft>
              <a:defRPr/>
            </a:pPr>
            <a:r>
              <a:rPr lang="ar-SA" sz="3200" b="1" dirty="0">
                <a:solidFill>
                  <a:schemeClr val="tx1"/>
                </a:solidFill>
                <a:latin typeface="Arabic Transparent" pitchFamily="34" charset="0"/>
                <a:cs typeface="PT Bold Heading" pitchFamily="2" charset="-78"/>
              </a:rPr>
              <a:t>أولا:البيئة الخارجية المباشرة</a:t>
            </a:r>
            <a:endParaRPr lang="ar-QA" sz="3200" b="1" dirty="0">
              <a:latin typeface="Arabic Transparent" pitchFamily="34" charset="0"/>
              <a:cs typeface="PT Bold Heading" pitchFamily="2" charset="-78"/>
            </a:endParaRPr>
          </a:p>
        </p:txBody>
      </p:sp>
      <p:graphicFrame>
        <p:nvGraphicFramePr>
          <p:cNvPr id="7" name="رسم تخطيطي 6"/>
          <p:cNvGraphicFramePr/>
          <p:nvPr/>
        </p:nvGraphicFramePr>
        <p:xfrm>
          <a:off x="381000" y="1905000"/>
          <a:ext cx="8686800" cy="440266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1981200" y="381000"/>
            <a:ext cx="7391400" cy="5791200"/>
          </a:xfrm>
          <a:solidFill>
            <a:schemeClr val="accent2">
              <a:lumMod val="20000"/>
              <a:lumOff val="80000"/>
            </a:schemeClr>
          </a:solidFill>
        </p:spPr>
        <p:style>
          <a:lnRef idx="0">
            <a:scrgbClr r="0" g="0" b="0"/>
          </a:lnRef>
          <a:fillRef idx="1002">
            <a:schemeClr val="lt1"/>
          </a:fillRef>
          <a:effectRef idx="0">
            <a:scrgbClr r="0" g="0" b="0"/>
          </a:effectRef>
          <a:fontRef idx="major"/>
        </p:style>
        <p:txBody>
          <a:bodyPr/>
          <a:lstStyle/>
          <a:p>
            <a:pPr algn="just" rtl="1" eaLnBrk="1" hangingPunct="1">
              <a:defRPr/>
            </a:pPr>
            <a:r>
              <a:rPr lang="ar-DZ" sz="2000" b="1" dirty="0" smtClean="0">
                <a:solidFill>
                  <a:srgbClr val="FF0000"/>
                </a:solidFill>
              </a:rPr>
              <a:t>أ – العملاء :</a:t>
            </a:r>
            <a:r>
              <a:rPr lang="ar-SA" sz="2000" b="1" dirty="0" smtClean="0">
                <a:solidFill>
                  <a:srgbClr val="FF0000"/>
                </a:solidFill>
              </a:rPr>
              <a:t> </a:t>
            </a:r>
            <a:r>
              <a:rPr lang="ar-DZ" sz="2000" b="1" dirty="0" smtClean="0">
                <a:solidFill>
                  <a:srgbClr val="FF0000"/>
                </a:solidFill>
                <a:latin typeface="Times New Roman" pitchFamily="18" charset="0"/>
              </a:rPr>
              <a:t> </a:t>
            </a:r>
            <a:r>
              <a:rPr lang="ar-QA" sz="2000" b="1" dirty="0" smtClean="0">
                <a:latin typeface="Times New Roman" pitchFamily="18" charset="0"/>
              </a:rPr>
              <a:t>ـ </a:t>
            </a:r>
            <a:r>
              <a:rPr lang="ar-DZ" sz="2000" b="1" dirty="0" smtClean="0"/>
              <a:t>وهم مجموع الزبائن الفعليين وال</a:t>
            </a:r>
            <a:r>
              <a:rPr lang="ar-SA" sz="2000" b="1" dirty="0" smtClean="0"/>
              <a:t>محتملين</a:t>
            </a:r>
            <a:r>
              <a:rPr lang="ar-DZ" sz="2000" b="1" dirty="0" smtClean="0"/>
              <a:t> الذين تسعى المؤسسة لكسبهم، سواء أكانوا مستهلكين عاديين أم صناعيين</a:t>
            </a:r>
            <a:r>
              <a:rPr lang="ar-SA" sz="2000" b="1" dirty="0" smtClean="0"/>
              <a:t> </a:t>
            </a:r>
            <a:r>
              <a:rPr lang="ar-QA" sz="2000" b="1" dirty="0" smtClean="0"/>
              <a:t>ـ </a:t>
            </a:r>
            <a:r>
              <a:rPr lang="ar-SA" sz="2000" b="1" dirty="0" smtClean="0"/>
              <a:t>و</a:t>
            </a:r>
            <a:r>
              <a:rPr lang="ar-QA" sz="2000" b="1" dirty="0" smtClean="0"/>
              <a:t>يجب </a:t>
            </a:r>
            <a:r>
              <a:rPr lang="ar-DZ" sz="2000" b="1" dirty="0" smtClean="0"/>
              <a:t>تحليل قدراتهم المادية والتعرف إلى سلوكاتهم الشرائية وخصائصهم المختلفة</a:t>
            </a:r>
            <a:r>
              <a:rPr lang="ar-SA" sz="2000" b="1" dirty="0" smtClean="0"/>
              <a:t>.</a:t>
            </a:r>
          </a:p>
          <a:p>
            <a:pPr algn="just" rtl="1" eaLnBrk="1" hangingPunct="1">
              <a:defRPr/>
            </a:pPr>
            <a:r>
              <a:rPr lang="ar-DZ" sz="2000" b="1" dirty="0" smtClean="0">
                <a:solidFill>
                  <a:srgbClr val="FF0000"/>
                </a:solidFill>
              </a:rPr>
              <a:t>ب – المورّدون </a:t>
            </a:r>
            <a:r>
              <a:rPr lang="ar-DZ" sz="2000" dirty="0" smtClean="0">
                <a:solidFill>
                  <a:srgbClr val="FF0000"/>
                </a:solidFill>
              </a:rPr>
              <a:t>:</a:t>
            </a:r>
            <a:r>
              <a:rPr lang="ar-SA" sz="2000" dirty="0" smtClean="0">
                <a:solidFill>
                  <a:srgbClr val="FF0000"/>
                </a:solidFill>
              </a:rPr>
              <a:t> </a:t>
            </a:r>
            <a:r>
              <a:rPr lang="ar-DZ" sz="2000" b="1" dirty="0" smtClean="0"/>
              <a:t>ويشكلون جملة المؤسسات التي تزوّد الم</a:t>
            </a:r>
            <a:r>
              <a:rPr lang="ar-QA" sz="2000" b="1" dirty="0" err="1" smtClean="0"/>
              <a:t>نظمة</a:t>
            </a:r>
            <a:r>
              <a:rPr lang="ar-DZ" sz="2000" b="1" dirty="0" smtClean="0"/>
              <a:t> بالمواد والتكنولوجيا والتجهيزات المختلفة بغرض استخدامها في عملياتها الإنتاجية</a:t>
            </a:r>
            <a:r>
              <a:rPr lang="ar-QA" sz="2000" b="1" dirty="0" smtClean="0"/>
              <a:t> </a:t>
            </a:r>
            <a:r>
              <a:rPr lang="ar-SA" sz="2000" b="1" dirty="0" smtClean="0"/>
              <a:t> </a:t>
            </a:r>
            <a:r>
              <a:rPr lang="ar-QA" sz="2000" b="1" dirty="0" smtClean="0"/>
              <a:t>(</a:t>
            </a:r>
            <a:r>
              <a:rPr lang="ar-SA" sz="2000" b="1" dirty="0" smtClean="0"/>
              <a:t>تأثير</a:t>
            </a:r>
            <a:r>
              <a:rPr lang="ar-DZ" sz="2000" b="1" dirty="0" smtClean="0"/>
              <a:t> مباشر</a:t>
            </a:r>
            <a:r>
              <a:rPr lang="ar-SA" sz="2000" b="1" dirty="0" smtClean="0"/>
              <a:t> </a:t>
            </a:r>
            <a:r>
              <a:rPr lang="ar-DZ" sz="2000" b="1" dirty="0" smtClean="0"/>
              <a:t>على الميزة التنافسية للمؤسسة</a:t>
            </a:r>
            <a:r>
              <a:rPr lang="ar-QA" sz="2000" b="1" dirty="0" smtClean="0"/>
              <a:t>)</a:t>
            </a:r>
            <a:r>
              <a:rPr lang="ar-DZ" sz="2000" b="1" dirty="0" smtClean="0"/>
              <a:t>.</a:t>
            </a:r>
            <a:endParaRPr lang="ar-QA" sz="2000" b="1" dirty="0" smtClean="0">
              <a:solidFill>
                <a:schemeClr val="tx1">
                  <a:lumMod val="95000"/>
                  <a:lumOff val="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</a:endParaRPr>
          </a:p>
          <a:p>
            <a:pPr algn="just" rtl="1" eaLnBrk="1" hangingPunct="1">
              <a:defRPr/>
            </a:pPr>
            <a:r>
              <a:rPr lang="ar-DZ" sz="2000" b="1" dirty="0" smtClean="0">
                <a:solidFill>
                  <a:srgbClr val="FF0000"/>
                </a:solidFill>
              </a:rPr>
              <a:t>ج – المنافسون :</a:t>
            </a:r>
            <a:r>
              <a:rPr lang="ar-SA" sz="2000" b="1" dirty="0" smtClean="0">
                <a:solidFill>
                  <a:srgbClr val="FF0000"/>
                </a:solidFill>
              </a:rPr>
              <a:t> </a:t>
            </a:r>
            <a:r>
              <a:rPr lang="ar-QA" sz="2000" b="1" dirty="0" smtClean="0"/>
              <a:t>ـ وهي المنظمات التي </a:t>
            </a:r>
            <a:r>
              <a:rPr lang="ar-DZ" sz="2000" b="1" dirty="0" smtClean="0"/>
              <a:t>تقدم نفس المنتجات التي تقدمها المؤسسة للسوق أو المنتجات البديلة عنها</a:t>
            </a:r>
            <a:r>
              <a:rPr lang="ar-SA" sz="2000" b="1" dirty="0" smtClean="0"/>
              <a:t>، كما </a:t>
            </a:r>
            <a:r>
              <a:rPr lang="ar-QA" sz="2000" b="1" dirty="0" smtClean="0"/>
              <a:t>ـ </a:t>
            </a:r>
            <a:r>
              <a:rPr lang="ar-DZ" sz="2000" b="1" dirty="0" smtClean="0"/>
              <a:t>يجب التعرف عليهم ودراسة وتحليل مراكزهم التنافسية وحصصهم السوقية ونقاط القوة والضعف لديهم</a:t>
            </a:r>
            <a:r>
              <a:rPr lang="ar-SA" sz="2000" b="1" dirty="0" smtClean="0"/>
              <a:t>.</a:t>
            </a:r>
          </a:p>
          <a:p>
            <a:pPr algn="just" rtl="1" eaLnBrk="1" hangingPunct="1">
              <a:defRPr/>
            </a:pPr>
            <a:r>
              <a:rPr lang="ar-DZ" sz="2000" b="1" dirty="0" smtClean="0">
                <a:solidFill>
                  <a:srgbClr val="FF0000"/>
                </a:solidFill>
                <a:latin typeface="Times New Roman" pitchFamily="18" charset="0"/>
              </a:rPr>
              <a:t>د – الوسطاء :</a:t>
            </a:r>
            <a:r>
              <a:rPr lang="ar-SA" sz="2000" b="1" dirty="0" smtClean="0">
                <a:solidFill>
                  <a:srgbClr val="FF0000"/>
                </a:solidFill>
                <a:latin typeface="Times New Roman" pitchFamily="18" charset="0"/>
              </a:rPr>
              <a:t> </a:t>
            </a:r>
            <a:r>
              <a:rPr lang="ar-DZ" sz="2000" b="1" dirty="0" smtClean="0">
                <a:latin typeface="Times New Roman" pitchFamily="18" charset="0"/>
              </a:rPr>
              <a:t>ويشكلون حلقة الوصل ما بين المؤسسة وزبائنها سواء أكان هولاء وكلاء أو تجار جملة أو تجار تجزئة </a:t>
            </a:r>
            <a:endParaRPr lang="ar-QA" sz="2000" b="1" dirty="0" smtClean="0">
              <a:latin typeface="Times New Roman" pitchFamily="18" charset="0"/>
            </a:endParaRPr>
          </a:p>
          <a:p>
            <a:pPr algn="just" rtl="1" eaLnBrk="1" hangingPunct="1">
              <a:defRPr/>
            </a:pPr>
            <a:r>
              <a:rPr lang="ar-DZ" sz="2000" b="1" dirty="0" smtClean="0">
                <a:solidFill>
                  <a:srgbClr val="FF0000"/>
                </a:solidFill>
                <a:latin typeface="Times New Roman" pitchFamily="18" charset="0"/>
              </a:rPr>
              <a:t>هـ - الممولون</a:t>
            </a:r>
            <a:r>
              <a:rPr lang="ar-SA" sz="2000" b="1" dirty="0" smtClean="0">
                <a:solidFill>
                  <a:srgbClr val="FF0000"/>
                </a:solidFill>
                <a:latin typeface="Times New Roman" pitchFamily="18" charset="0"/>
              </a:rPr>
              <a:t>: </a:t>
            </a:r>
            <a:r>
              <a:rPr lang="ar-DZ" sz="2000" b="1" dirty="0" smtClean="0">
                <a:latin typeface="Times New Roman" pitchFamily="18" charset="0"/>
              </a:rPr>
              <a:t>يتشكّل الممولون أساسا من مالكي الأسهم بالإضافة إلى مصادر</a:t>
            </a:r>
            <a:r>
              <a:rPr lang="ar-SA" sz="2000" b="1" dirty="0" smtClean="0">
                <a:latin typeface="Times New Roman" pitchFamily="18" charset="0"/>
              </a:rPr>
              <a:t> </a:t>
            </a:r>
            <a:r>
              <a:rPr lang="ar-DZ" sz="2000" b="1" dirty="0" smtClean="0">
                <a:latin typeface="Times New Roman" pitchFamily="18" charset="0"/>
              </a:rPr>
              <a:t>الائتمان الأخرى كالبنوك وبيوت الإقراض المختلفة</a:t>
            </a:r>
            <a:r>
              <a:rPr lang="ar-SA" sz="2000" b="1" dirty="0" smtClean="0">
                <a:latin typeface="Times New Roman" pitchFamily="18" charset="0"/>
              </a:rPr>
              <a:t>.</a:t>
            </a:r>
            <a:endParaRPr lang="ar-QA" sz="2000" b="1" dirty="0" smtClean="0">
              <a:latin typeface="Times New Roman" pitchFamily="18" charset="0"/>
            </a:endParaRPr>
          </a:p>
          <a:p>
            <a:pPr algn="just" rtl="1" eaLnBrk="1" hangingPunct="1">
              <a:defRPr/>
            </a:pPr>
            <a:r>
              <a:rPr lang="ar-DZ" sz="2000" b="1" dirty="0" smtClean="0">
                <a:solidFill>
                  <a:srgbClr val="FF0000"/>
                </a:solidFill>
                <a:latin typeface="Times New Roman" pitchFamily="18" charset="0"/>
              </a:rPr>
              <a:t>و</a:t>
            </a:r>
            <a:r>
              <a:rPr lang="ar-QA" sz="2000" b="1" dirty="0" smtClean="0">
                <a:solidFill>
                  <a:srgbClr val="FF0000"/>
                </a:solidFill>
                <a:latin typeface="Times New Roman" pitchFamily="18" charset="0"/>
              </a:rPr>
              <a:t>ـ </a:t>
            </a:r>
            <a:r>
              <a:rPr lang="ar-SA" sz="2000" b="1" dirty="0" smtClean="0">
                <a:solidFill>
                  <a:srgbClr val="FF0000"/>
                </a:solidFill>
                <a:latin typeface="Times New Roman" pitchFamily="18" charset="0"/>
              </a:rPr>
              <a:t>وكالات النشر والإعلان</a:t>
            </a:r>
            <a:r>
              <a:rPr lang="ar-DZ" sz="2000" b="1" dirty="0" smtClean="0">
                <a:solidFill>
                  <a:srgbClr val="FF0000"/>
                </a:solidFill>
                <a:latin typeface="Times New Roman" pitchFamily="18" charset="0"/>
              </a:rPr>
              <a:t>:</a:t>
            </a:r>
            <a:r>
              <a:rPr lang="ar-SA" sz="2000" b="1" dirty="0" smtClean="0">
                <a:solidFill>
                  <a:srgbClr val="FF0000"/>
                </a:solidFill>
                <a:latin typeface="Times New Roman" pitchFamily="18" charset="0"/>
              </a:rPr>
              <a:t> </a:t>
            </a:r>
            <a:r>
              <a:rPr lang="ar-DZ" sz="2000" b="1" dirty="0" smtClean="0">
                <a:latin typeface="Times New Roman" pitchFamily="18" charset="0"/>
              </a:rPr>
              <a:t> </a:t>
            </a:r>
            <a:r>
              <a:rPr lang="ar-QA" sz="2000" b="1" dirty="0" smtClean="0">
                <a:latin typeface="Times New Roman" pitchFamily="18" charset="0"/>
              </a:rPr>
              <a:t>وهي التي تقدم </a:t>
            </a:r>
            <a:r>
              <a:rPr lang="ar-DZ" sz="2000" b="1" dirty="0" smtClean="0">
                <a:latin typeface="Times New Roman" pitchFamily="18" charset="0"/>
              </a:rPr>
              <a:t>الخدمات المرتبطة بنشاطه</a:t>
            </a:r>
            <a:r>
              <a:rPr lang="ar-SA" sz="2000" b="1" dirty="0" smtClean="0">
                <a:latin typeface="Times New Roman" pitchFamily="18" charset="0"/>
              </a:rPr>
              <a:t> المنظمة </a:t>
            </a:r>
            <a:r>
              <a:rPr lang="ar-DZ" sz="2000" b="1" dirty="0" smtClean="0">
                <a:latin typeface="Times New Roman" pitchFamily="18" charset="0"/>
              </a:rPr>
              <a:t>كوكالات </a:t>
            </a:r>
            <a:r>
              <a:rPr lang="ar-DZ" sz="2000" b="1" dirty="0" err="1" smtClean="0">
                <a:latin typeface="Times New Roman" pitchFamily="18" charset="0"/>
              </a:rPr>
              <a:t>ا</a:t>
            </a:r>
            <a:r>
              <a:rPr lang="ar-SA" sz="2000" b="1" dirty="0" smtClean="0">
                <a:latin typeface="Times New Roman" pitchFamily="18" charset="0"/>
              </a:rPr>
              <a:t>لإعلان</a:t>
            </a:r>
            <a:r>
              <a:rPr lang="ar-DZ" sz="2000" b="1" dirty="0" smtClean="0">
                <a:latin typeface="Times New Roman" pitchFamily="18" charset="0"/>
              </a:rPr>
              <a:t> ومكاتب الدراسات</a:t>
            </a:r>
            <a:r>
              <a:rPr lang="ar-SA" sz="2000" b="1" dirty="0" smtClean="0">
                <a:latin typeface="Times New Roman" pitchFamily="18" charset="0"/>
              </a:rPr>
              <a:t>.</a:t>
            </a:r>
          </a:p>
          <a:p>
            <a:pPr algn="just" rtl="1" eaLnBrk="1" hangingPunct="1">
              <a:defRPr/>
            </a:pPr>
            <a:r>
              <a:rPr lang="ar-SA" sz="2000" b="1" dirty="0" smtClean="0">
                <a:solidFill>
                  <a:srgbClr val="FF0000"/>
                </a:solidFill>
                <a:latin typeface="Times New Roman" pitchFamily="18" charset="0"/>
              </a:rPr>
              <a:t>ه- التوزيع المادي</a:t>
            </a:r>
            <a:r>
              <a:rPr lang="ar-SA" sz="2000" b="1" dirty="0" smtClean="0">
                <a:latin typeface="Times New Roman" pitchFamily="18" charset="0"/>
              </a:rPr>
              <a:t>: الذي يضم مؤسسات التخزين  والنقل للسلع المختلفة.</a:t>
            </a:r>
          </a:p>
          <a:p>
            <a:pPr algn="just" rtl="1" eaLnBrk="1" hangingPunct="1">
              <a:defRPr/>
            </a:pPr>
            <a:endParaRPr lang="en-US" sz="2000" b="1" dirty="0" smtClean="0">
              <a:cs typeface="Arial" pitchFamily="34" charset="0"/>
            </a:endParaRPr>
          </a:p>
          <a:p>
            <a:pPr algn="just" rtl="1" eaLnBrk="1" hangingPunct="1">
              <a:defRPr/>
            </a:pPr>
            <a:endParaRPr lang="en-US" sz="2000" b="1" dirty="0" smtClean="0">
              <a:cs typeface="Arial" pitchFamily="34" charset="0"/>
            </a:endParaRPr>
          </a:p>
          <a:p>
            <a:pPr algn="just">
              <a:defRPr/>
            </a:pPr>
            <a:endParaRPr lang="ar-SA" sz="2000" dirty="0"/>
          </a:p>
        </p:txBody>
      </p:sp>
      <p:sp>
        <p:nvSpPr>
          <p:cNvPr id="11267" name="عنصر نائب لرقم الشريحة 3"/>
          <p:cNvSpPr>
            <a:spLocks noGrp="1"/>
          </p:cNvSpPr>
          <p:nvPr>
            <p:ph type="sldNum" sz="quarter" idx="4294967295"/>
          </p:nvPr>
        </p:nvSpPr>
        <p:spPr bwMode="auto">
          <a:xfrm>
            <a:off x="2105025" y="6376988"/>
            <a:ext cx="571500" cy="365125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fld id="{69003031-3E43-4CDC-B6BF-90844EBF78C5}" type="slidenum">
              <a:rPr lang="ar-SA" smtClean="0">
                <a:cs typeface="Arial" pitchFamily="34" charset="0"/>
              </a:rPr>
              <a:pPr/>
              <a:t>7</a:t>
            </a:fld>
            <a:endParaRPr lang="en-US" smtClean="0">
              <a:cs typeface="Arial" pitchFamily="34" charset="0"/>
            </a:endParaRPr>
          </a:p>
        </p:txBody>
      </p:sp>
      <p:pic>
        <p:nvPicPr>
          <p:cNvPr id="11268" name="Picture 7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3124200"/>
            <a:ext cx="1981200" cy="3200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269" name="Picture 7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1981200" cy="3200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عنصر نائب لرقم الشريحة 3"/>
          <p:cNvSpPr>
            <a:spLocks noGrp="1"/>
          </p:cNvSpPr>
          <p:nvPr>
            <p:ph type="sldNum" sz="quarter" idx="4294967295"/>
          </p:nvPr>
        </p:nvSpPr>
        <p:spPr bwMode="auto">
          <a:xfrm>
            <a:off x="2105025" y="6376988"/>
            <a:ext cx="571500" cy="365125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fld id="{47D18918-8AC8-4808-90DF-BDFE4F8677D9}" type="slidenum">
              <a:rPr lang="ar-SA" smtClean="0">
                <a:cs typeface="Arial" pitchFamily="34" charset="0"/>
              </a:rPr>
              <a:pPr/>
              <a:t>8</a:t>
            </a:fld>
            <a:endParaRPr lang="en-US" smtClean="0">
              <a:cs typeface="Arial" pitchFamily="34" charset="0"/>
            </a:endParaRPr>
          </a:p>
        </p:txBody>
      </p:sp>
      <p:graphicFrame>
        <p:nvGraphicFramePr>
          <p:cNvPr id="5" name="رسم تخطيطي 4"/>
          <p:cNvGraphicFramePr/>
          <p:nvPr/>
        </p:nvGraphicFramePr>
        <p:xfrm>
          <a:off x="228600" y="1227666"/>
          <a:ext cx="8915400" cy="509693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6" name="مخطط انسيابي: بيانات مخزّنة 5"/>
          <p:cNvSpPr/>
          <p:nvPr/>
        </p:nvSpPr>
        <p:spPr>
          <a:xfrm>
            <a:off x="2316163" y="0"/>
            <a:ext cx="7589837" cy="730250"/>
          </a:xfrm>
          <a:prstGeom prst="flowChartOnlineStorage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1" anchor="ctr"/>
          <a:lstStyle/>
          <a:p>
            <a:pPr fontAlgn="auto">
              <a:spcAft>
                <a:spcPts val="0"/>
              </a:spcAft>
              <a:defRPr/>
            </a:pPr>
            <a:r>
              <a:rPr lang="ar-SA" sz="3200" b="1" u="sng" dirty="0">
                <a:solidFill>
                  <a:srgbClr val="FF0000"/>
                </a:solidFill>
                <a:latin typeface="Arabic Transparent" pitchFamily="34" charset="0"/>
                <a:cs typeface="PT Bold Heading" pitchFamily="2" charset="-78"/>
              </a:rPr>
              <a:t>أولا</a:t>
            </a:r>
            <a:r>
              <a:rPr lang="ar-SA" sz="3200" b="1" dirty="0">
                <a:solidFill>
                  <a:schemeClr val="tx1"/>
                </a:solidFill>
                <a:latin typeface="Arabic Transparent" pitchFamily="34" charset="0"/>
                <a:cs typeface="PT Bold Heading" pitchFamily="2" charset="-78"/>
              </a:rPr>
              <a:t>:البيئة الخارجية غير المباشرة</a:t>
            </a:r>
            <a:endParaRPr lang="ar-QA" sz="3200" b="1" dirty="0">
              <a:latin typeface="Arabic Transparent" pitchFamily="34" charset="0"/>
              <a:cs typeface="PT Bold Heading" pitchFamily="2" charset="-7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495300" y="152400"/>
            <a:ext cx="8915400" cy="5715000"/>
          </a:xfrm>
          <a:solidFill>
            <a:schemeClr val="accent2">
              <a:lumMod val="20000"/>
              <a:lumOff val="80000"/>
            </a:schemeClr>
          </a:solidFill>
        </p:spPr>
        <p:txBody>
          <a:bodyPr/>
          <a:lstStyle/>
          <a:p>
            <a:pPr algn="just" rtl="1" eaLnBrk="1" hangingPunct="1">
              <a:defRPr/>
            </a:pPr>
            <a:r>
              <a:rPr lang="ar-SA" sz="24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البيئة الخارجية غ</a:t>
            </a:r>
            <a:r>
              <a:rPr lang="ar-QA" sz="24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ير</a:t>
            </a:r>
            <a:r>
              <a:rPr lang="ar-SA" sz="24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المباشرة:</a:t>
            </a:r>
            <a:r>
              <a:rPr lang="ar-DZ" sz="2400" dirty="0" smtClean="0">
                <a:latin typeface="Times New Roman" pitchFamily="18" charset="0"/>
                <a:cs typeface="Times New Roman" pitchFamily="18" charset="0"/>
              </a:rPr>
              <a:t> تتعلق بجملة العوامل الخارجية العامة التي لا تخضع لسيطرة المؤسسة ويتعين على هذه الأخيرة التكيّف معها ؛ وتنقسم هذه العوامل حسب كل من </a:t>
            </a:r>
            <a:r>
              <a:rPr lang="fr-FR" sz="2400" i="1" dirty="0" err="1" smtClean="0">
                <a:latin typeface="Times New Roman" pitchFamily="18" charset="0"/>
                <a:cs typeface="Times New Roman" pitchFamily="18" charset="0"/>
              </a:rPr>
              <a:t>Kotler</a:t>
            </a:r>
            <a:r>
              <a:rPr lang="fr-FR" sz="2400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ar-SA" sz="2400" i="1" dirty="0" smtClean="0">
                <a:latin typeface="Times New Roman" pitchFamily="18" charset="0"/>
                <a:cs typeface="Times New Roman" pitchFamily="18" charset="0"/>
              </a:rPr>
              <a:t> و</a:t>
            </a:r>
            <a:r>
              <a:rPr lang="fr-FR" sz="2400" i="1" dirty="0" smtClean="0">
                <a:latin typeface="Times New Roman" pitchFamily="18" charset="0"/>
                <a:cs typeface="Times New Roman" pitchFamily="18" charset="0"/>
              </a:rPr>
              <a:t> Dubois</a:t>
            </a:r>
            <a:r>
              <a:rPr lang="fr-FR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ar-DZ" sz="2400" dirty="0" smtClean="0">
                <a:latin typeface="Times New Roman" pitchFamily="18" charset="0"/>
                <a:cs typeface="Times New Roman" pitchFamily="18" charset="0"/>
              </a:rPr>
              <a:t>  إلى ما يلي:</a:t>
            </a:r>
            <a:endParaRPr lang="ar-SA" sz="2400" dirty="0" smtClean="0">
              <a:latin typeface="Times New Roman" pitchFamily="18" charset="0"/>
              <a:cs typeface="Times New Roman" pitchFamily="18" charset="0"/>
            </a:endParaRPr>
          </a:p>
          <a:p>
            <a:pPr algn="just" rtl="1" eaLnBrk="1" hangingPunct="1">
              <a:defRPr/>
            </a:pPr>
            <a:r>
              <a:rPr lang="ar-DZ" sz="24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أ – البيئة الديمغرافية </a:t>
            </a:r>
            <a:r>
              <a:rPr lang="ar-SA" sz="24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: </a:t>
            </a:r>
            <a:r>
              <a:rPr lang="ar-SA" sz="2400" dirty="0" smtClean="0">
                <a:latin typeface="Times New Roman" pitchFamily="18" charset="0"/>
                <a:cs typeface="Times New Roman" pitchFamily="18" charset="0"/>
              </a:rPr>
              <a:t>يجب الاهتمام بخصائص </a:t>
            </a:r>
            <a:r>
              <a:rPr lang="ar-DZ" sz="2400" dirty="0" smtClean="0">
                <a:latin typeface="Times New Roman" pitchFamily="18" charset="0"/>
                <a:cs typeface="Times New Roman" pitchFamily="18" charset="0"/>
              </a:rPr>
              <a:t>ا</a:t>
            </a:r>
            <a:r>
              <a:rPr lang="ar-QA" sz="2400" dirty="0" smtClean="0">
                <a:latin typeface="Times New Roman" pitchFamily="18" charset="0"/>
                <a:cs typeface="Times New Roman" pitchFamily="18" charset="0"/>
              </a:rPr>
              <a:t>لأشخاص</a:t>
            </a:r>
            <a:r>
              <a:rPr lang="ar-DZ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ar-SA" sz="2400" dirty="0" smtClean="0">
                <a:latin typeface="Times New Roman" pitchFamily="18" charset="0"/>
                <a:cs typeface="Times New Roman" pitchFamily="18" charset="0"/>
              </a:rPr>
              <a:t>اللذين </a:t>
            </a:r>
            <a:r>
              <a:rPr lang="ar-DZ" sz="2400" dirty="0" smtClean="0">
                <a:latin typeface="Times New Roman" pitchFamily="18" charset="0"/>
                <a:cs typeface="Times New Roman" pitchFamily="18" charset="0"/>
              </a:rPr>
              <a:t>يمثلون مصدر </a:t>
            </a:r>
            <a:r>
              <a:rPr lang="ar-QA" sz="2400" dirty="0" err="1" smtClean="0">
                <a:latin typeface="Times New Roman" pitchFamily="18" charset="0"/>
                <a:cs typeface="Times New Roman" pitchFamily="18" charset="0"/>
              </a:rPr>
              <a:t>ال</a:t>
            </a:r>
            <a:r>
              <a:rPr lang="ar-DZ" sz="2400" dirty="0" smtClean="0">
                <a:latin typeface="Times New Roman" pitchFamily="18" charset="0"/>
                <a:cs typeface="Times New Roman" pitchFamily="18" charset="0"/>
              </a:rPr>
              <a:t>طلب على منتجات</a:t>
            </a:r>
            <a:r>
              <a:rPr lang="ar-QA" sz="2400" dirty="0" smtClean="0">
                <a:latin typeface="Times New Roman" pitchFamily="18" charset="0"/>
                <a:cs typeface="Times New Roman" pitchFamily="18" charset="0"/>
              </a:rPr>
              <a:t> المنظمة</a:t>
            </a:r>
            <a:r>
              <a:rPr lang="ar-DZ" sz="2400" dirty="0" smtClean="0">
                <a:latin typeface="Times New Roman" pitchFamily="18" charset="0"/>
                <a:cs typeface="Times New Roman" pitchFamily="18" charset="0"/>
              </a:rPr>
              <a:t>، من حيث حجمهم وكثافتهم وتحركاتهم وتوزعهم الجغرافي </a:t>
            </a:r>
            <a:r>
              <a:rPr lang="ar-SA" sz="2400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algn="just" rtl="1" eaLnBrk="1" hangingPunct="1">
              <a:defRPr/>
            </a:pPr>
            <a:r>
              <a:rPr lang="ar-SA" sz="2400" dirty="0" smtClean="0">
                <a:solidFill>
                  <a:srgbClr val="FF0000"/>
                </a:solidFill>
              </a:rPr>
              <a:t>ب</a:t>
            </a:r>
            <a:r>
              <a:rPr lang="ar-DZ" sz="2400" dirty="0" smtClean="0">
                <a:solidFill>
                  <a:srgbClr val="FF0000"/>
                </a:solidFill>
              </a:rPr>
              <a:t> – البيئة الاجتماعية – الثقافية</a:t>
            </a:r>
            <a:r>
              <a:rPr lang="ar-SA" sz="2400" dirty="0" smtClean="0">
                <a:solidFill>
                  <a:srgbClr val="FF0000"/>
                </a:solidFill>
              </a:rPr>
              <a:t>: </a:t>
            </a:r>
            <a:r>
              <a:rPr lang="ar-QA" sz="2400" dirty="0" smtClean="0"/>
              <a:t>ت</a:t>
            </a:r>
            <a:r>
              <a:rPr lang="ar-DZ" sz="2400" dirty="0" err="1" smtClean="0"/>
              <a:t>شتمل</a:t>
            </a:r>
            <a:r>
              <a:rPr lang="ar-DZ" sz="2400" dirty="0" smtClean="0"/>
              <a:t> </a:t>
            </a:r>
            <a:r>
              <a:rPr lang="ar-QA" sz="2400" dirty="0" smtClean="0"/>
              <a:t>على </a:t>
            </a:r>
            <a:r>
              <a:rPr lang="ar-QA" sz="2400" dirty="0" err="1" smtClean="0"/>
              <a:t>ال</a:t>
            </a:r>
            <a:r>
              <a:rPr lang="ar-DZ" sz="2400" dirty="0" smtClean="0"/>
              <a:t>تقاليد  </a:t>
            </a:r>
            <a:r>
              <a:rPr lang="ar-DZ" sz="2400" dirty="0" err="1" smtClean="0"/>
              <a:t>و</a:t>
            </a:r>
            <a:r>
              <a:rPr lang="ar-QA" sz="2400" dirty="0" err="1" smtClean="0"/>
              <a:t>ال</a:t>
            </a:r>
            <a:r>
              <a:rPr lang="ar-DZ" sz="2400" dirty="0" smtClean="0"/>
              <a:t>معتقدات </a:t>
            </a:r>
            <a:r>
              <a:rPr lang="ar-DZ" sz="2400" dirty="0" err="1" smtClean="0"/>
              <a:t>و</a:t>
            </a:r>
            <a:r>
              <a:rPr lang="ar-QA" sz="2400" dirty="0" err="1" smtClean="0"/>
              <a:t>ال</a:t>
            </a:r>
            <a:r>
              <a:rPr lang="ar-DZ" sz="2400" dirty="0" smtClean="0"/>
              <a:t>قيم </a:t>
            </a:r>
            <a:r>
              <a:rPr lang="ar-DZ" sz="2400" dirty="0" err="1" smtClean="0"/>
              <a:t>و</a:t>
            </a:r>
            <a:r>
              <a:rPr lang="ar-QA" sz="2400" dirty="0" err="1" smtClean="0"/>
              <a:t>ال</a:t>
            </a:r>
            <a:r>
              <a:rPr lang="ar-DZ" sz="2400" dirty="0" smtClean="0"/>
              <a:t>عادات</a:t>
            </a:r>
            <a:r>
              <a:rPr lang="ar-SA" sz="2400" dirty="0" smtClean="0"/>
              <a:t>، </a:t>
            </a:r>
            <a:r>
              <a:rPr lang="ar-SA" sz="2400" dirty="0" err="1" smtClean="0"/>
              <a:t>و</a:t>
            </a:r>
            <a:r>
              <a:rPr lang="ar-QA" sz="2400" dirty="0" smtClean="0"/>
              <a:t>على المنظمة </a:t>
            </a:r>
            <a:r>
              <a:rPr lang="ar-DZ" sz="2400" dirty="0" smtClean="0"/>
              <a:t>تحليل هذه البيئة للتعرف على جملة القضايا التي تشكل نواة القيم في المجتمع وتحدد طبيعة رغباته وميولا ته</a:t>
            </a:r>
            <a:r>
              <a:rPr lang="ar-SA" sz="2400" dirty="0" smtClean="0"/>
              <a:t>.</a:t>
            </a:r>
          </a:p>
          <a:p>
            <a:pPr algn="just" rtl="1" eaLnBrk="1" hangingPunct="1">
              <a:defRPr/>
            </a:pPr>
            <a:r>
              <a:rPr lang="ar-SA" sz="24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ج- </a:t>
            </a:r>
            <a:r>
              <a:rPr lang="ar-DZ" sz="24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البيئة الاقتصادية </a:t>
            </a:r>
            <a:r>
              <a:rPr lang="ar-SA" sz="24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: </a:t>
            </a:r>
            <a:r>
              <a:rPr lang="ar-SA" sz="2400" dirty="0" smtClean="0">
                <a:latin typeface="Times New Roman" pitchFamily="18" charset="0"/>
                <a:cs typeface="Times New Roman" pitchFamily="18" charset="0"/>
              </a:rPr>
              <a:t>هي </a:t>
            </a:r>
            <a:r>
              <a:rPr lang="ar-DZ" sz="2400" dirty="0" smtClean="0">
                <a:latin typeface="Times New Roman" pitchFamily="18" charset="0"/>
                <a:cs typeface="Times New Roman" pitchFamily="18" charset="0"/>
              </a:rPr>
              <a:t>النظام الاقتصادي الذي تعمل في إطاره المؤسسة</a:t>
            </a:r>
            <a:r>
              <a:rPr lang="ar-SA" sz="2400" dirty="0" smtClean="0">
                <a:latin typeface="Times New Roman" pitchFamily="18" charset="0"/>
                <a:cs typeface="Times New Roman" pitchFamily="18" charset="0"/>
              </a:rPr>
              <a:t>، </a:t>
            </a:r>
            <a:r>
              <a:rPr lang="ar-SA" sz="2400" dirty="0" err="1" smtClean="0">
                <a:latin typeface="Times New Roman" pitchFamily="18" charset="0"/>
                <a:cs typeface="Times New Roman" pitchFamily="18" charset="0"/>
              </a:rPr>
              <a:t>و</a:t>
            </a:r>
            <a:r>
              <a:rPr lang="ar-QA" sz="2400" dirty="0" smtClean="0">
                <a:latin typeface="Times New Roman" pitchFamily="18" charset="0"/>
                <a:cs typeface="Times New Roman" pitchFamily="18" charset="0"/>
              </a:rPr>
              <a:t> لها علاقة مع </a:t>
            </a:r>
            <a:r>
              <a:rPr lang="ar-DZ" sz="2400" dirty="0" smtClean="0">
                <a:latin typeface="Times New Roman" pitchFamily="18" charset="0"/>
                <a:cs typeface="Times New Roman" pitchFamily="18" charset="0"/>
              </a:rPr>
              <a:t>محدد</a:t>
            </a:r>
            <a:r>
              <a:rPr lang="ar-QA" sz="2400" dirty="0" err="1" smtClean="0">
                <a:latin typeface="Times New Roman" pitchFamily="18" charset="0"/>
                <a:cs typeface="Times New Roman" pitchFamily="18" charset="0"/>
              </a:rPr>
              <a:t>ات</a:t>
            </a:r>
            <a:r>
              <a:rPr lang="ar-DZ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ar-QA" sz="2400" dirty="0" smtClean="0">
                <a:latin typeface="Times New Roman" pitchFamily="18" charset="0"/>
                <a:cs typeface="Times New Roman" pitchFamily="18" charset="0"/>
              </a:rPr>
              <a:t>ا</a:t>
            </a:r>
            <a:r>
              <a:rPr lang="ar-DZ" sz="2400" dirty="0" smtClean="0">
                <a:latin typeface="Times New Roman" pitchFamily="18" charset="0"/>
                <a:cs typeface="Times New Roman" pitchFamily="18" charset="0"/>
              </a:rPr>
              <a:t>لقدرة الشرائية للمواطن</a:t>
            </a:r>
            <a:r>
              <a:rPr lang="ar-QA" sz="2400" dirty="0" smtClean="0">
                <a:latin typeface="Times New Roman" pitchFamily="18" charset="0"/>
                <a:cs typeface="Times New Roman" pitchFamily="18" charset="0"/>
              </a:rPr>
              <a:t>: </a:t>
            </a:r>
            <a:r>
              <a:rPr lang="ar-SA" sz="2400" dirty="0" smtClean="0">
                <a:latin typeface="Times New Roman" pitchFamily="18" charset="0"/>
                <a:cs typeface="Times New Roman" pitchFamily="18" charset="0"/>
              </a:rPr>
              <a:t>مثل </a:t>
            </a:r>
            <a:r>
              <a:rPr lang="ar-DZ" sz="2400" dirty="0" smtClean="0">
                <a:latin typeface="Times New Roman" pitchFamily="18" charset="0"/>
                <a:cs typeface="Times New Roman" pitchFamily="18" charset="0"/>
              </a:rPr>
              <a:t>الدّخل </a:t>
            </a:r>
            <a:r>
              <a:rPr lang="ar-SA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ar-DZ" sz="2400" dirty="0" smtClean="0">
                <a:latin typeface="Times New Roman" pitchFamily="18" charset="0"/>
                <a:cs typeface="Times New Roman" pitchFamily="18" charset="0"/>
              </a:rPr>
              <a:t>والسعر والائتمان</a:t>
            </a:r>
            <a:r>
              <a:rPr lang="ar-SA" sz="2400" dirty="0" smtClean="0">
                <a:latin typeface="Times New Roman" pitchFamily="18" charset="0"/>
                <a:cs typeface="Times New Roman" pitchFamily="18" charset="0"/>
              </a:rPr>
              <a:t>ن، الخ...</a:t>
            </a:r>
            <a:endParaRPr lang="ar-QA" sz="2400" dirty="0" smtClean="0">
              <a:latin typeface="Times New Roman" pitchFamily="18" charset="0"/>
              <a:cs typeface="Times New Roman" pitchFamily="18" charset="0"/>
            </a:endParaRPr>
          </a:p>
          <a:p>
            <a:pPr algn="just" rtl="1" eaLnBrk="1" hangingPunct="1">
              <a:defRPr/>
            </a:pPr>
            <a:r>
              <a:rPr lang="ar-SA" sz="2400" dirty="0" smtClean="0">
                <a:solidFill>
                  <a:srgbClr val="FF0000"/>
                </a:solidFill>
              </a:rPr>
              <a:t>د</a:t>
            </a:r>
            <a:r>
              <a:rPr lang="ar-DZ" sz="2400" dirty="0" smtClean="0">
                <a:solidFill>
                  <a:srgbClr val="FF0000"/>
                </a:solidFill>
              </a:rPr>
              <a:t> – البيئة الطبيعية</a:t>
            </a:r>
            <a:r>
              <a:rPr lang="ar-SA" sz="2400" dirty="0" smtClean="0">
                <a:solidFill>
                  <a:srgbClr val="FF0000"/>
                </a:solidFill>
              </a:rPr>
              <a:t>:</a:t>
            </a:r>
            <a:r>
              <a:rPr lang="ar-QA" sz="2400" dirty="0" smtClean="0">
                <a:cs typeface="Arabic Transparent" pitchFamily="2" charset="-78"/>
              </a:rPr>
              <a:t>هي </a:t>
            </a:r>
            <a:r>
              <a:rPr lang="ar-DZ" sz="2400" dirty="0" smtClean="0">
                <a:cs typeface="Arabic Transparent" pitchFamily="2" charset="-78"/>
              </a:rPr>
              <a:t>المصادر الطبيعية وظروف المناخ والأعراض الجغرافية المختلفة ذات التأثير الايجابي والسلبي</a:t>
            </a:r>
            <a:r>
              <a:rPr lang="ar-SA" sz="2400" dirty="0" smtClean="0">
                <a:cs typeface="Arabic Transparent" pitchFamily="2" charset="-78"/>
              </a:rPr>
              <a:t> </a:t>
            </a:r>
            <a:r>
              <a:rPr lang="ar-DZ" sz="2400" dirty="0" smtClean="0">
                <a:cs typeface="Arabic Transparent" pitchFamily="2" charset="-78"/>
              </a:rPr>
              <a:t>على المؤسسة</a:t>
            </a:r>
            <a:r>
              <a:rPr lang="ar-SA" sz="2400" dirty="0" smtClean="0">
                <a:cs typeface="Arabic Transparent" pitchFamily="2" charset="-78"/>
              </a:rPr>
              <a:t>، كما أن </a:t>
            </a:r>
            <a:r>
              <a:rPr lang="ar-DZ" sz="2400" dirty="0" smtClean="0">
                <a:cs typeface="Arabic Transparent" pitchFamily="2" charset="-78"/>
              </a:rPr>
              <a:t>تأثير الإنسان على الطبيعة بفعل الحركة التصنيعية المتنامية </a:t>
            </a:r>
            <a:r>
              <a:rPr lang="ar-SA" sz="2400" dirty="0" smtClean="0">
                <a:cs typeface="Arabic Transparent" pitchFamily="2" charset="-78"/>
              </a:rPr>
              <a:t>مما يؤدي الى مشكل </a:t>
            </a:r>
            <a:r>
              <a:rPr lang="ar-SA" sz="2400" dirty="0" err="1" smtClean="0">
                <a:cs typeface="Arabic Transparent" pitchFamily="2" charset="-78"/>
              </a:rPr>
              <a:t>ال</a:t>
            </a:r>
            <a:r>
              <a:rPr lang="ar-DZ" sz="2400" dirty="0" smtClean="0">
                <a:cs typeface="Arabic Transparent" pitchFamily="2" charset="-78"/>
              </a:rPr>
              <a:t>تلوث </a:t>
            </a:r>
            <a:r>
              <a:rPr lang="ar-SA" sz="2400" dirty="0" err="1" smtClean="0">
                <a:cs typeface="Arabic Transparent" pitchFamily="2" charset="-78"/>
              </a:rPr>
              <a:t>ال</a:t>
            </a:r>
            <a:r>
              <a:rPr lang="ar-DZ" sz="2400" dirty="0" smtClean="0">
                <a:cs typeface="Arabic Transparent" pitchFamily="2" charset="-78"/>
              </a:rPr>
              <a:t>بيئي</a:t>
            </a:r>
            <a:r>
              <a:rPr lang="ar-SA" sz="2400" dirty="0" smtClean="0">
                <a:cs typeface="Arabic Transparent" pitchFamily="2" charset="-78"/>
              </a:rPr>
              <a:t>، علما أن هناك </a:t>
            </a:r>
            <a:r>
              <a:rPr lang="ar-QA" sz="2400" dirty="0" smtClean="0">
                <a:cs typeface="Arabic Transparent" pitchFamily="2" charset="-78"/>
              </a:rPr>
              <a:t> </a:t>
            </a:r>
            <a:r>
              <a:rPr lang="ar-DZ" sz="2400" dirty="0" smtClean="0">
                <a:cs typeface="Arabic Transparent" pitchFamily="2" charset="-78"/>
              </a:rPr>
              <a:t>دور</a:t>
            </a:r>
            <a:r>
              <a:rPr lang="ar-SA" sz="2400" dirty="0" smtClean="0">
                <a:cs typeface="Arabic Transparent" pitchFamily="2" charset="-78"/>
              </a:rPr>
              <a:t>ا </a:t>
            </a:r>
            <a:r>
              <a:rPr lang="ar-DZ" sz="2400" dirty="0" smtClean="0">
                <a:cs typeface="Arabic Transparent" pitchFamily="2" charset="-78"/>
              </a:rPr>
              <a:t>متنامي</a:t>
            </a:r>
            <a:r>
              <a:rPr lang="ar-SA" sz="2400" dirty="0" smtClean="0">
                <a:cs typeface="Arabic Transparent" pitchFamily="2" charset="-78"/>
              </a:rPr>
              <a:t>ا</a:t>
            </a:r>
            <a:r>
              <a:rPr lang="ar-DZ" sz="2400" dirty="0" smtClean="0">
                <a:cs typeface="Arabic Transparent" pitchFamily="2" charset="-78"/>
              </a:rPr>
              <a:t> للدولة والحركات </a:t>
            </a:r>
            <a:r>
              <a:rPr lang="ar-DZ" sz="2400" dirty="0" err="1" smtClean="0">
                <a:cs typeface="Arabic Transparent" pitchFamily="2" charset="-78"/>
              </a:rPr>
              <a:t>الجمعو</a:t>
            </a:r>
            <a:r>
              <a:rPr lang="ar-SA" sz="2400" dirty="0" smtClean="0">
                <a:cs typeface="Arabic Transparent" pitchFamily="2" charset="-78"/>
              </a:rPr>
              <a:t>ي</a:t>
            </a:r>
            <a:r>
              <a:rPr lang="ar-DZ" sz="2400" dirty="0" smtClean="0">
                <a:cs typeface="Arabic Transparent" pitchFamily="2" charset="-78"/>
              </a:rPr>
              <a:t>ة في المجال الايكولوجي</a:t>
            </a:r>
            <a:endParaRPr lang="en-US" sz="2400" dirty="0" smtClean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3315" name="عنصر نائب لرقم الشريحة 3"/>
          <p:cNvSpPr>
            <a:spLocks noGrp="1"/>
          </p:cNvSpPr>
          <p:nvPr>
            <p:ph type="sldNum" sz="quarter" idx="4294967295"/>
          </p:nvPr>
        </p:nvSpPr>
        <p:spPr bwMode="auto">
          <a:xfrm>
            <a:off x="2105025" y="6376988"/>
            <a:ext cx="571500" cy="365125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fld id="{57B5C13B-C53B-4848-AB78-4DEC5A3B8BDA}" type="slidenum">
              <a:rPr lang="ar-SA" smtClean="0">
                <a:cs typeface="Arial" pitchFamily="34" charset="0"/>
              </a:rPr>
              <a:pPr/>
              <a:t>9</a:t>
            </a:fld>
            <a:endParaRPr lang="en-US" smtClean="0"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عنصر نائب لرقم الشريحة 3"/>
          <p:cNvSpPr>
            <a:spLocks noGrp="1"/>
          </p:cNvSpPr>
          <p:nvPr>
            <p:ph type="sldNum" sz="quarter" idx="4294967295"/>
          </p:nvPr>
        </p:nvSpPr>
        <p:spPr bwMode="auto">
          <a:xfrm>
            <a:off x="2105025" y="6376988"/>
            <a:ext cx="571500" cy="365125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fld id="{7FED0C8B-D56E-4877-9B0A-0CB47DD88D43}" type="slidenum">
              <a:rPr lang="ar-SA" smtClean="0">
                <a:cs typeface="Arial" pitchFamily="34" charset="0"/>
              </a:rPr>
              <a:pPr/>
              <a:t>10</a:t>
            </a:fld>
            <a:endParaRPr lang="en-US" smtClean="0">
              <a:cs typeface="Arial" pitchFamily="34" charset="0"/>
            </a:endParaRPr>
          </a:p>
        </p:txBody>
      </p:sp>
      <p:sp>
        <p:nvSpPr>
          <p:cNvPr id="5" name="Sottotitolo 2"/>
          <p:cNvSpPr txBox="1">
            <a:spLocks/>
          </p:cNvSpPr>
          <p:nvPr/>
        </p:nvSpPr>
        <p:spPr bwMode="auto">
          <a:xfrm>
            <a:off x="457200" y="1828800"/>
            <a:ext cx="8450263" cy="3352800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/>
          <a:lstStyle/>
          <a:p>
            <a:pPr marL="342900" indent="-342900" algn="just">
              <a:spcBef>
                <a:spcPct val="20000"/>
              </a:spcBef>
              <a:buFont typeface="Arial" pitchFamily="34" charset="0"/>
              <a:buNone/>
              <a:defRPr/>
            </a:pPr>
            <a:r>
              <a:rPr lang="ar-SA" sz="2800" dirty="0">
                <a:solidFill>
                  <a:srgbClr val="FF0000"/>
                </a:solidFill>
              </a:rPr>
              <a:t>هـ</a:t>
            </a:r>
            <a:r>
              <a:rPr lang="ar-DZ" sz="2800" dirty="0">
                <a:solidFill>
                  <a:srgbClr val="FF0000"/>
                </a:solidFill>
              </a:rPr>
              <a:t> – البيئة التكنولوجية</a:t>
            </a:r>
            <a:r>
              <a:rPr lang="ar-SA" sz="2800" dirty="0">
                <a:solidFill>
                  <a:srgbClr val="FF0000"/>
                </a:solidFill>
              </a:rPr>
              <a:t>: </a:t>
            </a:r>
            <a:r>
              <a:rPr lang="ar-DZ" sz="2800" dirty="0">
                <a:solidFill>
                  <a:schemeClr val="tx1"/>
                </a:solidFill>
              </a:rPr>
              <a:t>و</a:t>
            </a:r>
            <a:r>
              <a:rPr lang="ar-QA" sz="2800" dirty="0">
                <a:solidFill>
                  <a:schemeClr val="tx1"/>
                </a:solidFill>
              </a:rPr>
              <a:t>هي مجموع </a:t>
            </a:r>
            <a:r>
              <a:rPr lang="ar-DZ" sz="2800" dirty="0">
                <a:solidFill>
                  <a:schemeClr val="tx1"/>
                </a:solidFill>
              </a:rPr>
              <a:t>التطورات التكنولوجية والفنيّة الرّاهنة</a:t>
            </a:r>
            <a:r>
              <a:rPr lang="ar-QA" sz="2800" dirty="0">
                <a:solidFill>
                  <a:schemeClr val="tx1"/>
                </a:solidFill>
              </a:rPr>
              <a:t> التي تؤثر على المنظمة</a:t>
            </a:r>
            <a:r>
              <a:rPr lang="ar-SA" sz="2800" dirty="0">
                <a:solidFill>
                  <a:schemeClr val="tx1"/>
                </a:solidFill>
              </a:rPr>
              <a:t>،</a:t>
            </a:r>
            <a:r>
              <a:rPr lang="ar-DZ" sz="2800" dirty="0">
                <a:solidFill>
                  <a:schemeClr val="tx1"/>
                </a:solidFill>
              </a:rPr>
              <a:t> وما تؤدي إليه من رفع في كفاءة العاملين </a:t>
            </a:r>
            <a:r>
              <a:rPr lang="ar-SA" sz="2800" dirty="0">
                <a:solidFill>
                  <a:schemeClr val="tx1"/>
                </a:solidFill>
              </a:rPr>
              <a:t>وتحسين </a:t>
            </a:r>
            <a:r>
              <a:rPr lang="ar-DZ" sz="2800" dirty="0">
                <a:solidFill>
                  <a:schemeClr val="tx1"/>
                </a:solidFill>
              </a:rPr>
              <a:t>جودة  المخرجات </a:t>
            </a:r>
            <a:r>
              <a:rPr lang="ar-DZ" sz="2800" dirty="0" err="1">
                <a:solidFill>
                  <a:schemeClr val="tx1"/>
                </a:solidFill>
              </a:rPr>
              <a:t>و</a:t>
            </a:r>
            <a:r>
              <a:rPr lang="ar-SA" sz="2800" dirty="0">
                <a:solidFill>
                  <a:schemeClr val="tx1"/>
                </a:solidFill>
              </a:rPr>
              <a:t>ت</a:t>
            </a:r>
            <a:r>
              <a:rPr lang="ar-QA" sz="2800" dirty="0">
                <a:solidFill>
                  <a:schemeClr val="tx1"/>
                </a:solidFill>
              </a:rPr>
              <a:t>خف</a:t>
            </a:r>
            <a:r>
              <a:rPr lang="ar-SA" sz="2800" dirty="0">
                <a:solidFill>
                  <a:schemeClr val="tx1"/>
                </a:solidFill>
              </a:rPr>
              <a:t>ي</a:t>
            </a:r>
            <a:r>
              <a:rPr lang="ar-QA" sz="2800" dirty="0">
                <a:solidFill>
                  <a:schemeClr val="tx1"/>
                </a:solidFill>
              </a:rPr>
              <a:t>ض</a:t>
            </a:r>
            <a:r>
              <a:rPr lang="ar-DZ" sz="2800" dirty="0">
                <a:solidFill>
                  <a:schemeClr val="tx1"/>
                </a:solidFill>
              </a:rPr>
              <a:t> للتكاليف</a:t>
            </a:r>
            <a:r>
              <a:rPr lang="ar-SA" sz="2800" dirty="0">
                <a:solidFill>
                  <a:schemeClr val="tx1"/>
                </a:solidFill>
              </a:rPr>
              <a:t>ف</a:t>
            </a:r>
            <a:r>
              <a:rPr lang="ar-DZ" sz="2800" dirty="0">
                <a:solidFill>
                  <a:schemeClr val="tx1"/>
                </a:solidFill>
              </a:rPr>
              <a:t>.</a:t>
            </a:r>
            <a:endParaRPr lang="ar-QA" sz="2800" dirty="0">
              <a:solidFill>
                <a:schemeClr val="tx1"/>
              </a:solidFill>
            </a:endParaRPr>
          </a:p>
          <a:p>
            <a:pPr marL="342900" indent="-342900" algn="just">
              <a:spcBef>
                <a:spcPct val="20000"/>
              </a:spcBef>
              <a:buFont typeface="Arial" pitchFamily="34" charset="0"/>
              <a:buNone/>
              <a:defRPr/>
            </a:pPr>
            <a:r>
              <a:rPr lang="ar-SA" sz="2800" dirty="0">
                <a:solidFill>
                  <a:srgbClr val="FF0000"/>
                </a:solidFill>
              </a:rPr>
              <a:t>و</a:t>
            </a:r>
            <a:r>
              <a:rPr lang="ar-DZ" sz="2800" dirty="0">
                <a:solidFill>
                  <a:srgbClr val="FF0000"/>
                </a:solidFill>
              </a:rPr>
              <a:t> - البيئة السياسية </a:t>
            </a:r>
            <a:r>
              <a:rPr lang="ar-SA" sz="2800" dirty="0">
                <a:solidFill>
                  <a:srgbClr val="FF0000"/>
                </a:solidFill>
              </a:rPr>
              <a:t>و</a:t>
            </a:r>
            <a:r>
              <a:rPr lang="ar-DZ" sz="2800" dirty="0">
                <a:solidFill>
                  <a:srgbClr val="FF0000"/>
                </a:solidFill>
              </a:rPr>
              <a:t>التشريعية</a:t>
            </a:r>
            <a:r>
              <a:rPr lang="ar-SA" sz="2800" dirty="0">
                <a:solidFill>
                  <a:srgbClr val="FF0000"/>
                </a:solidFill>
              </a:rPr>
              <a:t>: </a:t>
            </a:r>
            <a:r>
              <a:rPr lang="ar-SA" sz="2800" dirty="0"/>
              <a:t>تحدد</a:t>
            </a:r>
            <a:r>
              <a:rPr lang="ar-SA" sz="2800" dirty="0">
                <a:solidFill>
                  <a:srgbClr val="FF0000"/>
                </a:solidFill>
              </a:rPr>
              <a:t> </a:t>
            </a:r>
            <a:r>
              <a:rPr lang="ar-DZ" sz="2800" dirty="0">
                <a:solidFill>
                  <a:schemeClr val="tx1"/>
                </a:solidFill>
              </a:rPr>
              <a:t>ا</a:t>
            </a:r>
            <a:r>
              <a:rPr lang="ar-QA" sz="2800" dirty="0">
                <a:solidFill>
                  <a:schemeClr val="tx1"/>
                </a:solidFill>
              </a:rPr>
              <a:t>ل</a:t>
            </a:r>
            <a:r>
              <a:rPr lang="ar-DZ" sz="2800" dirty="0">
                <a:solidFill>
                  <a:schemeClr val="tx1"/>
                </a:solidFill>
              </a:rPr>
              <a:t>منظوم</a:t>
            </a:r>
            <a:r>
              <a:rPr lang="ar-SA" sz="2800" dirty="0">
                <a:solidFill>
                  <a:schemeClr val="tx1"/>
                </a:solidFill>
              </a:rPr>
              <a:t>ا</a:t>
            </a:r>
            <a:r>
              <a:rPr lang="ar-DZ" sz="2800" dirty="0">
                <a:solidFill>
                  <a:schemeClr val="tx1"/>
                </a:solidFill>
              </a:rPr>
              <a:t>ت التشريعية والتنظيمية والإدارية الإطار</a:t>
            </a:r>
            <a:r>
              <a:rPr lang="ar-SA" sz="2800" dirty="0">
                <a:solidFill>
                  <a:schemeClr val="tx1"/>
                </a:solidFill>
              </a:rPr>
              <a:t> </a:t>
            </a:r>
            <a:r>
              <a:rPr lang="ar-DZ" sz="2800" dirty="0">
                <a:solidFill>
                  <a:schemeClr val="tx1"/>
                </a:solidFill>
              </a:rPr>
              <a:t>الذي بموجبه يكون نشاط الأفراد والمؤسسات </a:t>
            </a:r>
            <a:r>
              <a:rPr lang="ar-QA" sz="2800" dirty="0">
                <a:solidFill>
                  <a:schemeClr val="tx1"/>
                </a:solidFill>
              </a:rPr>
              <a:t>وهي </a:t>
            </a:r>
            <a:r>
              <a:rPr lang="ar-DZ" sz="2800" dirty="0">
                <a:solidFill>
                  <a:schemeClr val="tx1"/>
                </a:solidFill>
              </a:rPr>
              <a:t>متعلقة بالمنافسة وقوانين رقابة المنتجات</a:t>
            </a:r>
            <a:r>
              <a:rPr lang="ar-SA" sz="2800" dirty="0">
                <a:solidFill>
                  <a:schemeClr val="tx1"/>
                </a:solidFill>
              </a:rPr>
              <a:t>،</a:t>
            </a:r>
            <a:r>
              <a:rPr lang="ar-DZ" sz="2800" dirty="0">
                <a:solidFill>
                  <a:schemeClr val="tx1"/>
                </a:solidFill>
              </a:rPr>
              <a:t> </a:t>
            </a:r>
            <a:r>
              <a:rPr lang="ar-SA" sz="2800" dirty="0">
                <a:solidFill>
                  <a:schemeClr val="tx1"/>
                </a:solidFill>
              </a:rPr>
              <a:t>كما أن </a:t>
            </a:r>
            <a:r>
              <a:rPr lang="ar-DZ" sz="2800" dirty="0">
                <a:solidFill>
                  <a:schemeClr val="tx1"/>
                </a:solidFill>
              </a:rPr>
              <a:t>الفهم الجيد </a:t>
            </a:r>
            <a:r>
              <a:rPr lang="ar-QA" sz="2800" dirty="0">
                <a:solidFill>
                  <a:schemeClr val="tx1"/>
                </a:solidFill>
              </a:rPr>
              <a:t>لهذه البيئة </a:t>
            </a:r>
            <a:r>
              <a:rPr lang="ar-DZ" sz="2800" dirty="0">
                <a:solidFill>
                  <a:schemeClr val="tx1"/>
                </a:solidFill>
              </a:rPr>
              <a:t>يشكل فرص</a:t>
            </a:r>
            <a:r>
              <a:rPr lang="ar-SA" sz="2800" dirty="0">
                <a:solidFill>
                  <a:schemeClr val="tx1"/>
                </a:solidFill>
              </a:rPr>
              <a:t>ة </a:t>
            </a:r>
            <a:r>
              <a:rPr lang="ar-DZ" sz="2800" dirty="0">
                <a:solidFill>
                  <a:schemeClr val="tx1"/>
                </a:solidFill>
              </a:rPr>
              <a:t>إذا </a:t>
            </a:r>
            <a:r>
              <a:rPr lang="ar-SA" sz="2800" dirty="0">
                <a:solidFill>
                  <a:schemeClr val="tx1"/>
                </a:solidFill>
              </a:rPr>
              <a:t>ما </a:t>
            </a:r>
            <a:r>
              <a:rPr lang="ar-DZ" sz="2800" dirty="0">
                <a:solidFill>
                  <a:schemeClr val="tx1"/>
                </a:solidFill>
              </a:rPr>
              <a:t>أحسنت استغلالها.</a:t>
            </a:r>
            <a:endParaRPr lang="en-US" sz="2800" dirty="0">
              <a:solidFill>
                <a:schemeClr val="tx1"/>
              </a:solidFill>
              <a:cs typeface="Arial" pitchFamily="34" charset="0"/>
            </a:endParaRPr>
          </a:p>
          <a:p>
            <a:pPr marL="342900" indent="-342900" algn="just">
              <a:spcBef>
                <a:spcPct val="20000"/>
              </a:spcBef>
              <a:buFont typeface="Arial" pitchFamily="34" charset="0"/>
              <a:buNone/>
              <a:defRPr/>
            </a:pPr>
            <a:endParaRPr lang="ar-SA" sz="28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marL="342900" indent="-342900" algn="just">
              <a:spcBef>
                <a:spcPct val="20000"/>
              </a:spcBef>
              <a:buFont typeface="Arial" pitchFamily="34" charset="0"/>
              <a:buNone/>
              <a:defRPr/>
            </a:pPr>
            <a:endParaRPr lang="ar-QA" sz="2800" dirty="0">
              <a:solidFill>
                <a:schemeClr val="tx1">
                  <a:lumMod val="95000"/>
                  <a:lumOff val="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pPr marL="342900" indent="-342900" algn="just">
              <a:spcBef>
                <a:spcPct val="20000"/>
              </a:spcBef>
              <a:buFont typeface="Arial" pitchFamily="34" charset="0"/>
              <a:buNone/>
              <a:defRPr/>
            </a:pPr>
            <a:endParaRPr lang="ar-QA" sz="2800" dirty="0">
              <a:solidFill>
                <a:schemeClr val="tx1">
                  <a:lumMod val="95000"/>
                  <a:lumOff val="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عنصر نائب لرقم الشريحة 3"/>
          <p:cNvSpPr>
            <a:spLocks noGrp="1"/>
          </p:cNvSpPr>
          <p:nvPr>
            <p:ph type="sldNum" sz="quarter" idx="4294967295"/>
          </p:nvPr>
        </p:nvSpPr>
        <p:spPr bwMode="auto">
          <a:xfrm>
            <a:off x="2105025" y="6376988"/>
            <a:ext cx="571500" cy="365125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fld id="{C5F56ECE-84DF-447D-84D2-A718BAFB7A83}" type="slidenum">
              <a:rPr lang="ar-SA" smtClean="0">
                <a:cs typeface="Arial" pitchFamily="34" charset="0"/>
              </a:rPr>
              <a:pPr/>
              <a:t>11</a:t>
            </a:fld>
            <a:endParaRPr lang="en-US" smtClean="0">
              <a:cs typeface="Arial" pitchFamily="34" charset="0"/>
            </a:endParaRPr>
          </a:p>
        </p:txBody>
      </p:sp>
      <p:sp>
        <p:nvSpPr>
          <p:cNvPr id="5" name="Sottotitolo 2"/>
          <p:cNvSpPr txBox="1">
            <a:spLocks/>
          </p:cNvSpPr>
          <p:nvPr/>
        </p:nvSpPr>
        <p:spPr bwMode="auto">
          <a:xfrm>
            <a:off x="304800" y="1143000"/>
            <a:ext cx="8602663" cy="4495800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/>
          <a:lstStyle/>
          <a:p>
            <a:pPr marL="342900" indent="-342900">
              <a:spcBef>
                <a:spcPct val="20000"/>
              </a:spcBef>
              <a:buFont typeface="Arial" pitchFamily="34" charset="0"/>
              <a:buNone/>
              <a:defRPr/>
            </a:pPr>
            <a:r>
              <a:rPr lang="ar-SA" sz="2800" b="1" dirty="0">
                <a:solidFill>
                  <a:srgbClr val="FF0000"/>
                </a:solidFill>
              </a:rPr>
              <a:t>ثانيا:الإستراتيجية التسويقية</a:t>
            </a:r>
          </a:p>
          <a:p>
            <a:pPr marL="342900" indent="-342900">
              <a:spcBef>
                <a:spcPct val="20000"/>
              </a:spcBef>
              <a:buFont typeface="Arial" pitchFamily="34" charset="0"/>
              <a:buNone/>
              <a:defRPr/>
            </a:pPr>
            <a:r>
              <a:rPr lang="ar-DZ" sz="2800" dirty="0">
                <a:solidFill>
                  <a:srgbClr val="FF0000"/>
                </a:solidFill>
              </a:rPr>
              <a:t>1 – مفهوم الإستراتيجية :</a:t>
            </a:r>
            <a:endParaRPr lang="en-US" sz="2800" dirty="0">
              <a:solidFill>
                <a:srgbClr val="FF0000"/>
              </a:solidFill>
              <a:cs typeface="Arial" pitchFamily="34" charset="0"/>
            </a:endParaRPr>
          </a:p>
          <a:p>
            <a:pPr marL="342900" indent="-342900" algn="just">
              <a:spcBef>
                <a:spcPct val="20000"/>
              </a:spcBef>
              <a:buFont typeface="Wingdings" pitchFamily="2" charset="2"/>
              <a:buChar char="v"/>
              <a:defRPr/>
            </a:pPr>
            <a:r>
              <a:rPr lang="ar-DZ" sz="2800" dirty="0">
                <a:solidFill>
                  <a:schemeClr val="tx1"/>
                </a:solidFill>
              </a:rPr>
              <a:t> يرجع أصل كلمة " إستراتيجية " إلى العبارة اليونانية </a:t>
            </a:r>
            <a:r>
              <a:rPr lang="fr-FR" sz="2000" dirty="0">
                <a:solidFill>
                  <a:schemeClr val="tx1"/>
                </a:solidFill>
                <a:cs typeface="Arial" pitchFamily="34" charset="0"/>
              </a:rPr>
              <a:t>"</a:t>
            </a:r>
            <a:r>
              <a:rPr lang="fr-FR" sz="2000" i="1" dirty="0" err="1">
                <a:solidFill>
                  <a:schemeClr val="tx1"/>
                </a:solidFill>
                <a:cs typeface="Arial" pitchFamily="34" charset="0"/>
              </a:rPr>
              <a:t>Strategos</a:t>
            </a:r>
            <a:r>
              <a:rPr lang="fr-FR" sz="2800" dirty="0">
                <a:solidFill>
                  <a:schemeClr val="tx1"/>
                </a:solidFill>
                <a:cs typeface="Arial" pitchFamily="34" charset="0"/>
              </a:rPr>
              <a:t>"</a:t>
            </a:r>
            <a:r>
              <a:rPr lang="ar-DZ" sz="2800" dirty="0">
                <a:solidFill>
                  <a:schemeClr val="tx1"/>
                </a:solidFill>
              </a:rPr>
              <a:t> التي تعني فنون الحرب وإدارة المعارك ، وبمرور الزّمن تّم تعميم استعمالها في مختلف ا</a:t>
            </a:r>
            <a:r>
              <a:rPr lang="ar-SA" sz="2800" dirty="0">
                <a:solidFill>
                  <a:schemeClr val="tx1"/>
                </a:solidFill>
              </a:rPr>
              <a:t>لمجالات</a:t>
            </a:r>
            <a:r>
              <a:rPr lang="ar-DZ" sz="2800" dirty="0">
                <a:solidFill>
                  <a:schemeClr val="tx1"/>
                </a:solidFill>
              </a:rPr>
              <a:t> والتّخصصات .</a:t>
            </a:r>
            <a:endParaRPr lang="ar-SA" sz="2800" i="1" dirty="0">
              <a:solidFill>
                <a:schemeClr val="tx1"/>
              </a:solidFill>
            </a:endParaRPr>
          </a:p>
          <a:p>
            <a:pPr marL="342900" indent="-342900" algn="just">
              <a:spcBef>
                <a:spcPct val="20000"/>
              </a:spcBef>
              <a:buFont typeface="Wingdings" pitchFamily="2" charset="2"/>
              <a:buChar char="v"/>
              <a:defRPr/>
            </a:pPr>
            <a:r>
              <a:rPr lang="ar-DZ" sz="2800" dirty="0">
                <a:solidFill>
                  <a:schemeClr val="tx1"/>
                </a:solidFill>
              </a:rPr>
              <a:t>الإستراتيجية</a:t>
            </a:r>
            <a:r>
              <a:rPr lang="ar-SA" sz="2800" dirty="0">
                <a:solidFill>
                  <a:schemeClr val="tx1"/>
                </a:solidFill>
              </a:rPr>
              <a:t> حسب </a:t>
            </a:r>
            <a:r>
              <a:rPr lang="fr-FR" sz="2400" i="1" dirty="0">
                <a:solidFill>
                  <a:schemeClr val="tx1"/>
                </a:solidFill>
                <a:cs typeface="Arial" pitchFamily="34" charset="0"/>
              </a:rPr>
              <a:t>Chandler</a:t>
            </a:r>
            <a:r>
              <a:rPr lang="ar-DZ" sz="2800" dirty="0">
                <a:solidFill>
                  <a:schemeClr val="tx1"/>
                </a:solidFill>
              </a:rPr>
              <a:t> </a:t>
            </a:r>
            <a:r>
              <a:rPr lang="ar-SA" sz="2800" dirty="0">
                <a:solidFill>
                  <a:schemeClr val="tx1"/>
                </a:solidFill>
              </a:rPr>
              <a:t>هي</a:t>
            </a:r>
            <a:r>
              <a:rPr lang="ar-DZ" sz="2800" dirty="0">
                <a:solidFill>
                  <a:schemeClr val="tx1"/>
                </a:solidFill>
              </a:rPr>
              <a:t> تحديد المنظمة </a:t>
            </a:r>
            <a:r>
              <a:rPr lang="ar-SA" sz="2800" dirty="0">
                <a:solidFill>
                  <a:schemeClr val="tx1"/>
                </a:solidFill>
              </a:rPr>
              <a:t>لا</a:t>
            </a:r>
            <a:r>
              <a:rPr lang="ar-DZ" sz="2800" dirty="0">
                <a:solidFill>
                  <a:schemeClr val="tx1"/>
                </a:solidFill>
              </a:rPr>
              <a:t>هدافها الرئيسية وغاياتها على المدى البعيد وتبنّي </a:t>
            </a:r>
            <a:r>
              <a:rPr lang="ar-SA" sz="2800" dirty="0">
                <a:solidFill>
                  <a:schemeClr val="tx1"/>
                </a:solidFill>
              </a:rPr>
              <a:t>أ</a:t>
            </a:r>
            <a:r>
              <a:rPr lang="ar-DZ" sz="2800" dirty="0">
                <a:solidFill>
                  <a:schemeClr val="tx1"/>
                </a:solidFill>
              </a:rPr>
              <a:t>دوار عمل معيّنة </a:t>
            </a:r>
            <a:r>
              <a:rPr lang="ar-DZ" sz="2800" dirty="0" err="1">
                <a:solidFill>
                  <a:schemeClr val="tx1"/>
                </a:solidFill>
              </a:rPr>
              <a:t>و</a:t>
            </a:r>
            <a:r>
              <a:rPr lang="ar-SA" sz="2800" dirty="0">
                <a:solidFill>
                  <a:schemeClr val="tx1"/>
                </a:solidFill>
              </a:rPr>
              <a:t> </a:t>
            </a:r>
            <a:r>
              <a:rPr lang="ar-DZ" sz="2800" dirty="0">
                <a:solidFill>
                  <a:schemeClr val="tx1"/>
                </a:solidFill>
              </a:rPr>
              <a:t>تخصيص الموارد المطلوبة لتحقيق هذه الأهداف </a:t>
            </a:r>
            <a:r>
              <a:rPr lang="ar-DZ" sz="2800" dirty="0" err="1">
                <a:solidFill>
                  <a:schemeClr val="tx1"/>
                </a:solidFill>
              </a:rPr>
              <a:t>و</a:t>
            </a:r>
            <a:r>
              <a:rPr lang="ar-SA" sz="2800" dirty="0">
                <a:solidFill>
                  <a:schemeClr val="tx1"/>
                </a:solidFill>
              </a:rPr>
              <a:t> </a:t>
            </a:r>
            <a:r>
              <a:rPr lang="ar-DZ" sz="2800" dirty="0">
                <a:solidFill>
                  <a:schemeClr val="tx1"/>
                </a:solidFill>
              </a:rPr>
              <a:t>الغايات </a:t>
            </a:r>
            <a:r>
              <a:rPr lang="ar-SA" sz="2800" dirty="0">
                <a:solidFill>
                  <a:schemeClr val="tx1"/>
                </a:solidFill>
              </a:rPr>
              <a:t>.</a:t>
            </a:r>
          </a:p>
          <a:p>
            <a:pPr marL="342900" indent="-342900">
              <a:spcBef>
                <a:spcPct val="20000"/>
              </a:spcBef>
              <a:buFont typeface="Arial" pitchFamily="34" charset="0"/>
              <a:buNone/>
              <a:defRPr/>
            </a:pPr>
            <a:endParaRPr lang="ar-QA" sz="2800" dirty="0">
              <a:solidFill>
                <a:schemeClr val="tx1">
                  <a:lumMod val="95000"/>
                  <a:lumOff val="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عنصر نائب لرقم الشريحة 3"/>
          <p:cNvSpPr>
            <a:spLocks noGrp="1"/>
          </p:cNvSpPr>
          <p:nvPr>
            <p:ph type="sldNum" sz="quarter" idx="4294967295"/>
          </p:nvPr>
        </p:nvSpPr>
        <p:spPr bwMode="auto">
          <a:xfrm>
            <a:off x="2105025" y="6376988"/>
            <a:ext cx="571500" cy="365125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fld id="{BC916E78-74B9-4850-BDD3-C87EC60AEC92}" type="slidenum">
              <a:rPr lang="ar-SA" smtClean="0">
                <a:cs typeface="Arial" pitchFamily="34" charset="0"/>
              </a:rPr>
              <a:pPr/>
              <a:t>12</a:t>
            </a:fld>
            <a:endParaRPr lang="en-US" smtClean="0">
              <a:cs typeface="Arial" pitchFamily="34" charset="0"/>
            </a:endParaRPr>
          </a:p>
        </p:txBody>
      </p:sp>
      <p:sp>
        <p:nvSpPr>
          <p:cNvPr id="5" name="Sottotitolo 2"/>
          <p:cNvSpPr txBox="1">
            <a:spLocks/>
          </p:cNvSpPr>
          <p:nvPr/>
        </p:nvSpPr>
        <p:spPr bwMode="auto">
          <a:xfrm>
            <a:off x="457200" y="1676400"/>
            <a:ext cx="8431213" cy="3752850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/>
          <a:lstStyle/>
          <a:p>
            <a:pPr marL="342900" indent="-342900">
              <a:spcBef>
                <a:spcPct val="20000"/>
              </a:spcBef>
              <a:buFont typeface="Arial" pitchFamily="34" charset="0"/>
              <a:buNone/>
              <a:defRPr/>
            </a:pPr>
            <a:endParaRPr lang="ar-SA" sz="2800" dirty="0">
              <a:solidFill>
                <a:srgbClr val="FF0000"/>
              </a:solidFill>
            </a:endParaRPr>
          </a:p>
          <a:p>
            <a:pPr marL="342900" indent="-342900">
              <a:spcBef>
                <a:spcPct val="20000"/>
              </a:spcBef>
              <a:buFont typeface="Arial" pitchFamily="34" charset="0"/>
              <a:buNone/>
              <a:defRPr/>
            </a:pPr>
            <a:r>
              <a:rPr lang="ar-SA" sz="2800" b="1" dirty="0">
                <a:solidFill>
                  <a:srgbClr val="FF0000"/>
                </a:solidFill>
              </a:rPr>
              <a:t>2-تعريف الإستراتيجية التسويقية:</a:t>
            </a:r>
          </a:p>
          <a:p>
            <a:pPr marL="342900" indent="-342900" algn="just">
              <a:spcBef>
                <a:spcPct val="20000"/>
              </a:spcBef>
              <a:buFont typeface="Arial" pitchFamily="34" charset="0"/>
              <a:buNone/>
              <a:defRPr/>
            </a:pPr>
            <a:r>
              <a:rPr lang="ar-SA" sz="2800" dirty="0">
                <a:solidFill>
                  <a:schemeClr val="tx1"/>
                </a:solidFill>
              </a:rPr>
              <a:t>ـ </a:t>
            </a:r>
            <a:r>
              <a:rPr lang="ar-DZ" sz="2800" dirty="0">
                <a:solidFill>
                  <a:schemeClr val="tx1"/>
                </a:solidFill>
              </a:rPr>
              <a:t>عرف</a:t>
            </a:r>
            <a:r>
              <a:rPr lang="ar-SA" sz="2800" dirty="0">
                <a:solidFill>
                  <a:schemeClr val="tx1"/>
                </a:solidFill>
              </a:rPr>
              <a:t>ها</a:t>
            </a:r>
            <a:r>
              <a:rPr lang="ar-DZ" sz="2800" dirty="0">
                <a:solidFill>
                  <a:schemeClr val="tx1"/>
                </a:solidFill>
              </a:rPr>
              <a:t> </a:t>
            </a:r>
            <a:r>
              <a:rPr lang="fr-FR" sz="2000" dirty="0">
                <a:solidFill>
                  <a:schemeClr val="tx1"/>
                </a:solidFill>
                <a:cs typeface="Arial" pitchFamily="34" charset="0"/>
              </a:rPr>
              <a:t>Thompson</a:t>
            </a:r>
            <a:r>
              <a:rPr lang="ar-DZ" sz="2000" dirty="0">
                <a:solidFill>
                  <a:schemeClr val="tx1"/>
                </a:solidFill>
              </a:rPr>
              <a:t> </a:t>
            </a:r>
            <a:r>
              <a:rPr lang="ar-DZ" sz="2800" dirty="0">
                <a:solidFill>
                  <a:schemeClr val="tx1"/>
                </a:solidFill>
              </a:rPr>
              <a:t>على أنها " الطريقة التي من خلالها يتم التوصل إلى الأهداف التسويقية على المدى الطويل والقصير" </a:t>
            </a:r>
            <a:r>
              <a:rPr lang="ar-SA" sz="2800" dirty="0">
                <a:solidFill>
                  <a:schemeClr val="tx1"/>
                </a:solidFill>
              </a:rPr>
              <a:t>.</a:t>
            </a:r>
          </a:p>
          <a:p>
            <a:pPr marL="342900" indent="-342900" algn="just">
              <a:spcBef>
                <a:spcPct val="20000"/>
              </a:spcBef>
              <a:buFont typeface="Arial" pitchFamily="34" charset="0"/>
              <a:buNone/>
              <a:defRPr/>
            </a:pPr>
            <a:r>
              <a:rPr lang="ar-SA" sz="2800" dirty="0">
                <a:solidFill>
                  <a:schemeClr val="tx1"/>
                </a:solidFill>
              </a:rPr>
              <a:t>ـ وقد </a:t>
            </a:r>
            <a:r>
              <a:rPr lang="ar-SA" sz="2800" u="sng" dirty="0">
                <a:solidFill>
                  <a:srgbClr val="FF0000"/>
                </a:solidFill>
              </a:rPr>
              <a:t>عرفت على </a:t>
            </a:r>
            <a:r>
              <a:rPr lang="ar-DZ" sz="2800" u="sng" dirty="0">
                <a:solidFill>
                  <a:srgbClr val="FF0000"/>
                </a:solidFill>
              </a:rPr>
              <a:t>أنها تعكس </a:t>
            </a:r>
            <a:r>
              <a:rPr lang="ar-DZ" sz="2800" dirty="0">
                <a:solidFill>
                  <a:schemeClr val="tx1"/>
                </a:solidFill>
              </a:rPr>
              <a:t>الاستخدام الأمثل لتراكيب مختلفة للمزيج التسويقي لتحقيق أهداف معينة. </a:t>
            </a:r>
            <a:endParaRPr lang="ar-SA" sz="2800" dirty="0">
              <a:solidFill>
                <a:schemeClr val="tx1"/>
              </a:solidFill>
            </a:endParaRPr>
          </a:p>
          <a:p>
            <a:pPr marL="342900" indent="-342900" algn="just">
              <a:spcBef>
                <a:spcPct val="20000"/>
              </a:spcBef>
              <a:buFont typeface="Arial" pitchFamily="34" charset="0"/>
              <a:buNone/>
              <a:defRPr/>
            </a:pPr>
            <a:r>
              <a:rPr lang="ar-SA" sz="2800" dirty="0">
                <a:solidFill>
                  <a:schemeClr val="tx1"/>
                </a:solidFill>
              </a:rPr>
              <a:t>ـ </a:t>
            </a:r>
            <a:r>
              <a:rPr lang="ar-DZ" sz="2800" dirty="0">
                <a:solidFill>
                  <a:schemeClr val="tx1"/>
                </a:solidFill>
              </a:rPr>
              <a:t>كما يمكن أن نعرفها </a:t>
            </a:r>
            <a:r>
              <a:rPr lang="ar-SA" sz="2800" dirty="0">
                <a:solidFill>
                  <a:schemeClr val="tx1"/>
                </a:solidFill>
              </a:rPr>
              <a:t>أيضا </a:t>
            </a:r>
            <a:r>
              <a:rPr lang="ar-DZ" sz="2800" dirty="0">
                <a:solidFill>
                  <a:schemeClr val="tx1"/>
                </a:solidFill>
              </a:rPr>
              <a:t>على أنها تتمثل في تحديد </a:t>
            </a:r>
            <a:r>
              <a:rPr lang="ar-DZ" sz="2800" dirty="0" err="1">
                <a:solidFill>
                  <a:schemeClr val="tx1"/>
                </a:solidFill>
              </a:rPr>
              <a:t>الأ</a:t>
            </a:r>
            <a:r>
              <a:rPr lang="ar-SA" sz="2800" dirty="0">
                <a:solidFill>
                  <a:schemeClr val="tx1"/>
                </a:solidFill>
              </a:rPr>
              <a:t>سواق المستهدفة</a:t>
            </a:r>
            <a:r>
              <a:rPr lang="ar-DZ" sz="2800" dirty="0">
                <a:solidFill>
                  <a:schemeClr val="tx1"/>
                </a:solidFill>
              </a:rPr>
              <a:t> </a:t>
            </a:r>
            <a:r>
              <a:rPr lang="ar-SA" sz="2800" dirty="0">
                <a:solidFill>
                  <a:schemeClr val="tx1"/>
                </a:solidFill>
              </a:rPr>
              <a:t>وإعداد المزيج التسويقي الكفيل</a:t>
            </a:r>
            <a:r>
              <a:rPr lang="ar-DZ" sz="2800" dirty="0">
                <a:solidFill>
                  <a:schemeClr val="tx1"/>
                </a:solidFill>
              </a:rPr>
              <a:t> بتحقيق هذه الأهداف.</a:t>
            </a:r>
            <a:endParaRPr lang="en-US" sz="2800" dirty="0">
              <a:solidFill>
                <a:schemeClr val="tx1"/>
              </a:solidFill>
              <a:cs typeface="Arial" pitchFamily="34" charset="0"/>
            </a:endParaRPr>
          </a:p>
          <a:p>
            <a:pPr marL="342900" indent="-342900">
              <a:spcBef>
                <a:spcPct val="20000"/>
              </a:spcBef>
              <a:buFont typeface="Arial" pitchFamily="34" charset="0"/>
              <a:buNone/>
              <a:defRPr/>
            </a:pPr>
            <a:endParaRPr lang="ar-QA" sz="2800" dirty="0">
              <a:solidFill>
                <a:schemeClr val="tx1">
                  <a:lumMod val="95000"/>
                  <a:lumOff val="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عنصر نائب لرقم الشريحة 3"/>
          <p:cNvSpPr>
            <a:spLocks noGrp="1"/>
          </p:cNvSpPr>
          <p:nvPr>
            <p:ph type="sldNum" sz="quarter" idx="4294967295"/>
          </p:nvPr>
        </p:nvSpPr>
        <p:spPr bwMode="auto">
          <a:xfrm>
            <a:off x="2105025" y="6376988"/>
            <a:ext cx="571500" cy="365125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fld id="{F1010569-17C3-4710-BF2B-894292C893DD}" type="slidenum">
              <a:rPr lang="ar-SA" smtClean="0">
                <a:cs typeface="Arial" pitchFamily="34" charset="0"/>
              </a:rPr>
              <a:pPr/>
              <a:t>13</a:t>
            </a:fld>
            <a:endParaRPr lang="en-US" smtClean="0">
              <a:cs typeface="Arial" pitchFamily="34" charset="0"/>
            </a:endParaRPr>
          </a:p>
        </p:txBody>
      </p:sp>
      <p:sp>
        <p:nvSpPr>
          <p:cNvPr id="5" name="Sottotitolo 2"/>
          <p:cNvSpPr txBox="1">
            <a:spLocks/>
          </p:cNvSpPr>
          <p:nvPr/>
        </p:nvSpPr>
        <p:spPr bwMode="auto">
          <a:xfrm>
            <a:off x="533400" y="1371600"/>
            <a:ext cx="8991600" cy="4495800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/>
          <a:lstStyle/>
          <a:p>
            <a:pPr marL="342900" indent="-342900" algn="just">
              <a:spcBef>
                <a:spcPct val="20000"/>
              </a:spcBef>
              <a:buFont typeface="Arial" pitchFamily="34" charset="0"/>
              <a:buNone/>
              <a:defRPr/>
            </a:pPr>
            <a:r>
              <a:rPr lang="ar-SA" sz="2800" b="1" dirty="0">
                <a:solidFill>
                  <a:srgbClr val="FF0000"/>
                </a:solidFill>
              </a:rPr>
              <a:t>3-عناصر الإستراتيجية التسويقية: </a:t>
            </a:r>
          </a:p>
          <a:p>
            <a:pPr marL="342900" indent="-342900" algn="just">
              <a:spcBef>
                <a:spcPct val="20000"/>
              </a:spcBef>
              <a:buFont typeface="Arial" pitchFamily="34" charset="0"/>
              <a:buNone/>
              <a:defRPr/>
            </a:pPr>
            <a:r>
              <a:rPr lang="ar-SA" sz="2800" b="1" dirty="0">
                <a:solidFill>
                  <a:srgbClr val="FF0000"/>
                </a:solidFill>
              </a:rPr>
              <a:t>      </a:t>
            </a:r>
            <a:r>
              <a:rPr lang="ar-SA" sz="2800" dirty="0">
                <a:solidFill>
                  <a:schemeClr val="tx1"/>
                </a:solidFill>
              </a:rPr>
              <a:t>انطلاقا من التعريف الأخير للإستراتيجية التسويقية فإن عناصرها تتمثل فيما يلي:</a:t>
            </a:r>
          </a:p>
          <a:p>
            <a:pPr marL="342900" indent="-342900" algn="just">
              <a:spcBef>
                <a:spcPct val="20000"/>
              </a:spcBef>
              <a:buFont typeface="Arial" pitchFamily="34" charset="0"/>
              <a:buNone/>
              <a:defRPr/>
            </a:pPr>
            <a:r>
              <a:rPr lang="ar-SA" sz="2800" dirty="0">
                <a:solidFill>
                  <a:srgbClr val="FF0000"/>
                </a:solidFill>
              </a:rPr>
              <a:t>ا-السوق المستهدف: </a:t>
            </a:r>
            <a:r>
              <a:rPr lang="ar-SA" sz="2800" dirty="0">
                <a:solidFill>
                  <a:schemeClr val="tx1"/>
                </a:solidFill>
              </a:rPr>
              <a:t>وهي تلك الأهداف الإستراتيجية التسويقية للمؤسسة والمرتكزة أساسا على المستهلك باعتباره هدف أي نشاط تسويقي</a:t>
            </a:r>
          </a:p>
          <a:p>
            <a:pPr marL="342900" indent="-342900" algn="just">
              <a:spcBef>
                <a:spcPct val="20000"/>
              </a:spcBef>
              <a:buFont typeface="Arial" pitchFamily="34" charset="0"/>
              <a:buNone/>
              <a:defRPr/>
            </a:pPr>
            <a:r>
              <a:rPr lang="ar-SA" sz="2800" dirty="0">
                <a:solidFill>
                  <a:srgbClr val="FF0000"/>
                </a:solidFill>
              </a:rPr>
              <a:t>ب-عناصر المزيج التسويقي : </a:t>
            </a:r>
            <a:r>
              <a:rPr lang="ar-SA" sz="2800" dirty="0">
                <a:solidFill>
                  <a:schemeClr val="tx1"/>
                </a:solidFill>
              </a:rPr>
              <a:t>وهي العناصر الأربعة المعروفة التي بها  سيتم بلوغ هذه الأسواق المستهدفة ،وتتمثل في استراتيجيات المنتج والتسعير والتوزيع والترويج.</a:t>
            </a:r>
          </a:p>
          <a:p>
            <a:pPr marL="342900" indent="-342900">
              <a:spcBef>
                <a:spcPct val="20000"/>
              </a:spcBef>
              <a:buFont typeface="Arial" pitchFamily="34" charset="0"/>
              <a:buNone/>
              <a:defRPr/>
            </a:pPr>
            <a:endParaRPr lang="ar-QA" sz="2400" dirty="0">
              <a:solidFill>
                <a:schemeClr val="tx1">
                  <a:lumMod val="95000"/>
                  <a:lumOff val="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grpSp>
        <p:nvGrpSpPr>
          <p:cNvPr id="17412" name="Group 5"/>
          <p:cNvGrpSpPr>
            <a:grpSpLocks/>
          </p:cNvGrpSpPr>
          <p:nvPr/>
        </p:nvGrpSpPr>
        <p:grpSpPr bwMode="auto">
          <a:xfrm>
            <a:off x="6467475" y="1981200"/>
            <a:ext cx="2600325" cy="2524125"/>
            <a:chOff x="5210750" y="1066800"/>
            <a:chExt cx="2976900" cy="3130677"/>
          </a:xfr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grpSpPr>
        <p:sp>
          <p:nvSpPr>
            <p:cNvPr id="7" name="Oval 6"/>
            <p:cNvSpPr/>
            <p:nvPr/>
          </p:nvSpPr>
          <p:spPr>
            <a:xfrm>
              <a:off x="5321612" y="1143591"/>
              <a:ext cx="2767899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17416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7413" name="Rectangle 8"/>
          <p:cNvSpPr>
            <a:spLocks noChangeArrowheads="1"/>
          </p:cNvSpPr>
          <p:nvPr/>
        </p:nvSpPr>
        <p:spPr bwMode="auto">
          <a:xfrm>
            <a:off x="3429000" y="3352800"/>
            <a:ext cx="2819400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 rtl="0"/>
            <a:r>
              <a:rPr lang="ar-EG" sz="7200">
                <a:solidFill>
                  <a:schemeClr val="bg1"/>
                </a:solidFill>
                <a:latin typeface="Calibri" pitchFamily="34" charset="0"/>
              </a:rPr>
              <a:t>بحمد الله</a:t>
            </a:r>
            <a:endParaRPr lang="en-US" sz="720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17414" name="Freeform 6"/>
          <p:cNvSpPr>
            <a:spLocks noEditPoints="1"/>
          </p:cNvSpPr>
          <p:nvPr/>
        </p:nvSpPr>
        <p:spPr bwMode="auto">
          <a:xfrm>
            <a:off x="3429000" y="2209800"/>
            <a:ext cx="2689225" cy="1236663"/>
          </a:xfrm>
          <a:custGeom>
            <a:avLst/>
            <a:gdLst>
              <a:gd name="T0" fmla="*/ 2147483647 w 1687"/>
              <a:gd name="T1" fmla="*/ 2147483647 h 775"/>
              <a:gd name="T2" fmla="*/ 2147483647 w 1687"/>
              <a:gd name="T3" fmla="*/ 2147483647 h 775"/>
              <a:gd name="T4" fmla="*/ 2147483647 w 1687"/>
              <a:gd name="T5" fmla="*/ 2147483647 h 775"/>
              <a:gd name="T6" fmla="*/ 2147483647 w 1687"/>
              <a:gd name="T7" fmla="*/ 2147483647 h 775"/>
              <a:gd name="T8" fmla="*/ 2147483647 w 1687"/>
              <a:gd name="T9" fmla="*/ 2147483647 h 775"/>
              <a:gd name="T10" fmla="*/ 2147483647 w 1687"/>
              <a:gd name="T11" fmla="*/ 2147483647 h 775"/>
              <a:gd name="T12" fmla="*/ 2147483647 w 1687"/>
              <a:gd name="T13" fmla="*/ 2147483647 h 775"/>
              <a:gd name="T14" fmla="*/ 2147483647 w 1687"/>
              <a:gd name="T15" fmla="*/ 2147483647 h 775"/>
              <a:gd name="T16" fmla="*/ 2147483647 w 1687"/>
              <a:gd name="T17" fmla="*/ 2147483647 h 775"/>
              <a:gd name="T18" fmla="*/ 2147483647 w 1687"/>
              <a:gd name="T19" fmla="*/ 2147483647 h 775"/>
              <a:gd name="T20" fmla="*/ 2147483647 w 1687"/>
              <a:gd name="T21" fmla="*/ 2147483647 h 775"/>
              <a:gd name="T22" fmla="*/ 0 w 1687"/>
              <a:gd name="T23" fmla="*/ 2147483647 h 775"/>
              <a:gd name="T24" fmla="*/ 2147483647 w 1687"/>
              <a:gd name="T25" fmla="*/ 2147483647 h 775"/>
              <a:gd name="T26" fmla="*/ 2147483647 w 1687"/>
              <a:gd name="T27" fmla="*/ 2147483647 h 775"/>
              <a:gd name="T28" fmla="*/ 2147483647 w 1687"/>
              <a:gd name="T29" fmla="*/ 2147483647 h 775"/>
              <a:gd name="T30" fmla="*/ 2147483647 w 1687"/>
              <a:gd name="T31" fmla="*/ 2147483647 h 775"/>
              <a:gd name="T32" fmla="*/ 2147483647 w 1687"/>
              <a:gd name="T33" fmla="*/ 2147483647 h 775"/>
              <a:gd name="T34" fmla="*/ 2147483647 w 1687"/>
              <a:gd name="T35" fmla="*/ 2147483647 h 775"/>
              <a:gd name="T36" fmla="*/ 2147483647 w 1687"/>
              <a:gd name="T37" fmla="*/ 2147483647 h 775"/>
              <a:gd name="T38" fmla="*/ 2147483647 w 1687"/>
              <a:gd name="T39" fmla="*/ 2147483647 h 775"/>
              <a:gd name="T40" fmla="*/ 2147483647 w 1687"/>
              <a:gd name="T41" fmla="*/ 2147483647 h 775"/>
              <a:gd name="T42" fmla="*/ 2147483647 w 1687"/>
              <a:gd name="T43" fmla="*/ 2147483647 h 775"/>
              <a:gd name="T44" fmla="*/ 2147483647 w 1687"/>
              <a:gd name="T45" fmla="*/ 2147483647 h 775"/>
              <a:gd name="T46" fmla="*/ 2147483647 w 1687"/>
              <a:gd name="T47" fmla="*/ 2147483647 h 775"/>
              <a:gd name="T48" fmla="*/ 2147483647 w 1687"/>
              <a:gd name="T49" fmla="*/ 2147483647 h 775"/>
              <a:gd name="T50" fmla="*/ 2147483647 w 1687"/>
              <a:gd name="T51" fmla="*/ 2147483647 h 775"/>
              <a:gd name="T52" fmla="*/ 2147483647 w 1687"/>
              <a:gd name="T53" fmla="*/ 2147483647 h 775"/>
              <a:gd name="T54" fmla="*/ 2147483647 w 1687"/>
              <a:gd name="T55" fmla="*/ 2147483647 h 775"/>
              <a:gd name="T56" fmla="*/ 2147483647 w 1687"/>
              <a:gd name="T57" fmla="*/ 2147483647 h 775"/>
              <a:gd name="T58" fmla="*/ 2147483647 w 1687"/>
              <a:gd name="T59" fmla="*/ 2147483647 h 775"/>
              <a:gd name="T60" fmla="*/ 2147483647 w 1687"/>
              <a:gd name="T61" fmla="*/ 2147483647 h 775"/>
              <a:gd name="T62" fmla="*/ 2147483647 w 1687"/>
              <a:gd name="T63" fmla="*/ 2147483647 h 775"/>
              <a:gd name="T64" fmla="*/ 2147483647 w 1687"/>
              <a:gd name="T65" fmla="*/ 2147483647 h 775"/>
              <a:gd name="T66" fmla="*/ 2147483647 w 1687"/>
              <a:gd name="T67" fmla="*/ 2147483647 h 775"/>
              <a:gd name="T68" fmla="*/ 2147483647 w 1687"/>
              <a:gd name="T69" fmla="*/ 2147483647 h 775"/>
              <a:gd name="T70" fmla="*/ 2147483647 w 1687"/>
              <a:gd name="T71" fmla="*/ 2147483647 h 775"/>
              <a:gd name="T72" fmla="*/ 2147483647 w 1687"/>
              <a:gd name="T73" fmla="*/ 2147483647 h 775"/>
              <a:gd name="T74" fmla="*/ 2147483647 w 1687"/>
              <a:gd name="T75" fmla="*/ 2147483647 h 775"/>
              <a:gd name="T76" fmla="*/ 2147483647 w 1687"/>
              <a:gd name="T77" fmla="*/ 2147483647 h 775"/>
              <a:gd name="T78" fmla="*/ 2147483647 w 1687"/>
              <a:gd name="T79" fmla="*/ 2147483647 h 775"/>
              <a:gd name="T80" fmla="*/ 2147483647 w 1687"/>
              <a:gd name="T81" fmla="*/ 2147483647 h 775"/>
              <a:gd name="T82" fmla="*/ 2147483647 w 1687"/>
              <a:gd name="T83" fmla="*/ 2147483647 h 775"/>
              <a:gd name="T84" fmla="*/ 2147483647 w 1687"/>
              <a:gd name="T85" fmla="*/ 2147483647 h 775"/>
              <a:gd name="T86" fmla="*/ 2147483647 w 1687"/>
              <a:gd name="T87" fmla="*/ 2147483647 h 775"/>
              <a:gd name="T88" fmla="*/ 2147483647 w 1687"/>
              <a:gd name="T89" fmla="*/ 2147483647 h 775"/>
              <a:gd name="T90" fmla="*/ 2147483647 w 1687"/>
              <a:gd name="T91" fmla="*/ 2147483647 h 775"/>
              <a:gd name="T92" fmla="*/ 2147483647 w 1687"/>
              <a:gd name="T93" fmla="*/ 2147483647 h 775"/>
              <a:gd name="T94" fmla="*/ 2147483647 w 1687"/>
              <a:gd name="T95" fmla="*/ 2147483647 h 775"/>
              <a:gd name="T96" fmla="*/ 2147483647 w 1687"/>
              <a:gd name="T97" fmla="*/ 2147483647 h 775"/>
              <a:gd name="T98" fmla="*/ 2147483647 w 1687"/>
              <a:gd name="T99" fmla="*/ 2147483647 h 775"/>
              <a:gd name="T100" fmla="*/ 2147483647 w 1687"/>
              <a:gd name="T101" fmla="*/ 2147483647 h 775"/>
              <a:gd name="T102" fmla="*/ 2147483647 w 1687"/>
              <a:gd name="T103" fmla="*/ 2147483647 h 775"/>
              <a:gd name="T104" fmla="*/ 2147483647 w 1687"/>
              <a:gd name="T105" fmla="*/ 2147483647 h 775"/>
              <a:gd name="T106" fmla="*/ 2147483647 w 1687"/>
              <a:gd name="T107" fmla="*/ 2147483647 h 775"/>
              <a:gd name="T108" fmla="*/ 2147483647 w 1687"/>
              <a:gd name="T109" fmla="*/ 2147483647 h 775"/>
              <a:gd name="T110" fmla="*/ 2147483647 w 1687"/>
              <a:gd name="T111" fmla="*/ 2147483647 h 775"/>
              <a:gd name="T112" fmla="*/ 2147483647 w 1687"/>
              <a:gd name="T113" fmla="*/ 2147483647 h 775"/>
              <a:gd name="T114" fmla="*/ 2147483647 w 1687"/>
              <a:gd name="T115" fmla="*/ 2147483647 h 775"/>
              <a:gd name="T116" fmla="*/ 2147483647 w 1687"/>
              <a:gd name="T117" fmla="*/ 2147483647 h 775"/>
              <a:gd name="T118" fmla="*/ 2147483647 w 1687"/>
              <a:gd name="T119" fmla="*/ 2147483647 h 775"/>
              <a:gd name="T120" fmla="*/ 2147483647 w 1687"/>
              <a:gd name="T121" fmla="*/ 2147483647 h 775"/>
              <a:gd name="T122" fmla="*/ 2147483647 w 1687"/>
              <a:gd name="T123" fmla="*/ 2147483647 h 775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w 1687"/>
              <a:gd name="T187" fmla="*/ 0 h 775"/>
              <a:gd name="T188" fmla="*/ 1687 w 1687"/>
              <a:gd name="T189" fmla="*/ 775 h 775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T186" t="T187" r="T188" b="T189"/>
            <a:pathLst>
              <a:path w="1687" h="775">
                <a:moveTo>
                  <a:pt x="1374" y="74"/>
                </a:moveTo>
                <a:lnTo>
                  <a:pt x="1308" y="141"/>
                </a:lnTo>
                <a:lnTo>
                  <a:pt x="1248" y="80"/>
                </a:lnTo>
                <a:lnTo>
                  <a:pt x="1177" y="152"/>
                </a:lnTo>
                <a:lnTo>
                  <a:pt x="1100" y="75"/>
                </a:lnTo>
                <a:lnTo>
                  <a:pt x="1169" y="8"/>
                </a:lnTo>
                <a:lnTo>
                  <a:pt x="1229" y="68"/>
                </a:lnTo>
                <a:lnTo>
                  <a:pt x="1298" y="0"/>
                </a:lnTo>
                <a:lnTo>
                  <a:pt x="1374" y="74"/>
                </a:lnTo>
                <a:close/>
                <a:moveTo>
                  <a:pt x="1687" y="612"/>
                </a:moveTo>
                <a:lnTo>
                  <a:pt x="1686" y="635"/>
                </a:lnTo>
                <a:lnTo>
                  <a:pt x="1683" y="657"/>
                </a:lnTo>
                <a:lnTo>
                  <a:pt x="1677" y="678"/>
                </a:lnTo>
                <a:lnTo>
                  <a:pt x="1669" y="698"/>
                </a:lnTo>
                <a:lnTo>
                  <a:pt x="1656" y="723"/>
                </a:lnTo>
                <a:lnTo>
                  <a:pt x="1649" y="731"/>
                </a:lnTo>
                <a:lnTo>
                  <a:pt x="1641" y="739"/>
                </a:lnTo>
                <a:lnTo>
                  <a:pt x="1633" y="745"/>
                </a:lnTo>
                <a:lnTo>
                  <a:pt x="1623" y="750"/>
                </a:lnTo>
                <a:lnTo>
                  <a:pt x="1603" y="753"/>
                </a:lnTo>
                <a:lnTo>
                  <a:pt x="1583" y="751"/>
                </a:lnTo>
                <a:lnTo>
                  <a:pt x="1561" y="743"/>
                </a:lnTo>
                <a:lnTo>
                  <a:pt x="1542" y="731"/>
                </a:lnTo>
                <a:lnTo>
                  <a:pt x="1523" y="715"/>
                </a:lnTo>
                <a:lnTo>
                  <a:pt x="1504" y="695"/>
                </a:lnTo>
                <a:lnTo>
                  <a:pt x="1488" y="672"/>
                </a:lnTo>
                <a:lnTo>
                  <a:pt x="1474" y="646"/>
                </a:lnTo>
                <a:lnTo>
                  <a:pt x="1462" y="619"/>
                </a:lnTo>
                <a:lnTo>
                  <a:pt x="1425" y="640"/>
                </a:lnTo>
                <a:lnTo>
                  <a:pt x="1387" y="660"/>
                </a:lnTo>
                <a:lnTo>
                  <a:pt x="1346" y="678"/>
                </a:lnTo>
                <a:lnTo>
                  <a:pt x="1305" y="694"/>
                </a:lnTo>
                <a:lnTo>
                  <a:pt x="1251" y="710"/>
                </a:lnTo>
                <a:lnTo>
                  <a:pt x="1198" y="722"/>
                </a:lnTo>
                <a:lnTo>
                  <a:pt x="1146" y="729"/>
                </a:lnTo>
                <a:lnTo>
                  <a:pt x="1095" y="731"/>
                </a:lnTo>
                <a:lnTo>
                  <a:pt x="1060" y="728"/>
                </a:lnTo>
                <a:lnTo>
                  <a:pt x="1025" y="719"/>
                </a:lnTo>
                <a:lnTo>
                  <a:pt x="1008" y="711"/>
                </a:lnTo>
                <a:lnTo>
                  <a:pt x="991" y="702"/>
                </a:lnTo>
                <a:lnTo>
                  <a:pt x="974" y="691"/>
                </a:lnTo>
                <a:lnTo>
                  <a:pt x="957" y="678"/>
                </a:lnTo>
                <a:lnTo>
                  <a:pt x="929" y="653"/>
                </a:lnTo>
                <a:lnTo>
                  <a:pt x="908" y="627"/>
                </a:lnTo>
                <a:lnTo>
                  <a:pt x="900" y="615"/>
                </a:lnTo>
                <a:lnTo>
                  <a:pt x="895" y="603"/>
                </a:lnTo>
                <a:lnTo>
                  <a:pt x="889" y="577"/>
                </a:lnTo>
                <a:lnTo>
                  <a:pt x="780" y="628"/>
                </a:lnTo>
                <a:lnTo>
                  <a:pt x="659" y="683"/>
                </a:lnTo>
                <a:lnTo>
                  <a:pt x="603" y="706"/>
                </a:lnTo>
                <a:lnTo>
                  <a:pt x="552" y="724"/>
                </a:lnTo>
                <a:lnTo>
                  <a:pt x="481" y="746"/>
                </a:lnTo>
                <a:lnTo>
                  <a:pt x="415" y="762"/>
                </a:lnTo>
                <a:lnTo>
                  <a:pt x="355" y="772"/>
                </a:lnTo>
                <a:lnTo>
                  <a:pt x="302" y="775"/>
                </a:lnTo>
                <a:lnTo>
                  <a:pt x="268" y="774"/>
                </a:lnTo>
                <a:lnTo>
                  <a:pt x="236" y="772"/>
                </a:lnTo>
                <a:lnTo>
                  <a:pt x="206" y="769"/>
                </a:lnTo>
                <a:lnTo>
                  <a:pt x="178" y="764"/>
                </a:lnTo>
                <a:lnTo>
                  <a:pt x="153" y="758"/>
                </a:lnTo>
                <a:lnTo>
                  <a:pt x="129" y="751"/>
                </a:lnTo>
                <a:lnTo>
                  <a:pt x="107" y="741"/>
                </a:lnTo>
                <a:lnTo>
                  <a:pt x="88" y="731"/>
                </a:lnTo>
                <a:lnTo>
                  <a:pt x="68" y="717"/>
                </a:lnTo>
                <a:lnTo>
                  <a:pt x="50" y="701"/>
                </a:lnTo>
                <a:lnTo>
                  <a:pt x="35" y="681"/>
                </a:lnTo>
                <a:lnTo>
                  <a:pt x="22" y="661"/>
                </a:lnTo>
                <a:lnTo>
                  <a:pt x="12" y="639"/>
                </a:lnTo>
                <a:lnTo>
                  <a:pt x="8" y="626"/>
                </a:lnTo>
                <a:lnTo>
                  <a:pt x="5" y="613"/>
                </a:lnTo>
                <a:lnTo>
                  <a:pt x="1" y="587"/>
                </a:lnTo>
                <a:lnTo>
                  <a:pt x="0" y="558"/>
                </a:lnTo>
                <a:lnTo>
                  <a:pt x="2" y="523"/>
                </a:lnTo>
                <a:lnTo>
                  <a:pt x="6" y="491"/>
                </a:lnTo>
                <a:lnTo>
                  <a:pt x="13" y="459"/>
                </a:lnTo>
                <a:lnTo>
                  <a:pt x="23" y="428"/>
                </a:lnTo>
                <a:lnTo>
                  <a:pt x="34" y="407"/>
                </a:lnTo>
                <a:lnTo>
                  <a:pt x="48" y="381"/>
                </a:lnTo>
                <a:lnTo>
                  <a:pt x="66" y="379"/>
                </a:lnTo>
                <a:lnTo>
                  <a:pt x="52" y="411"/>
                </a:lnTo>
                <a:lnTo>
                  <a:pt x="45" y="432"/>
                </a:lnTo>
                <a:lnTo>
                  <a:pt x="41" y="455"/>
                </a:lnTo>
                <a:lnTo>
                  <a:pt x="38" y="478"/>
                </a:lnTo>
                <a:lnTo>
                  <a:pt x="37" y="502"/>
                </a:lnTo>
                <a:lnTo>
                  <a:pt x="38" y="522"/>
                </a:lnTo>
                <a:lnTo>
                  <a:pt x="42" y="540"/>
                </a:lnTo>
                <a:lnTo>
                  <a:pt x="47" y="557"/>
                </a:lnTo>
                <a:lnTo>
                  <a:pt x="55" y="573"/>
                </a:lnTo>
                <a:lnTo>
                  <a:pt x="66" y="588"/>
                </a:lnTo>
                <a:lnTo>
                  <a:pt x="78" y="603"/>
                </a:lnTo>
                <a:lnTo>
                  <a:pt x="93" y="616"/>
                </a:lnTo>
                <a:lnTo>
                  <a:pt x="110" y="629"/>
                </a:lnTo>
                <a:lnTo>
                  <a:pt x="128" y="641"/>
                </a:lnTo>
                <a:lnTo>
                  <a:pt x="149" y="650"/>
                </a:lnTo>
                <a:lnTo>
                  <a:pt x="171" y="659"/>
                </a:lnTo>
                <a:lnTo>
                  <a:pt x="183" y="662"/>
                </a:lnTo>
                <a:lnTo>
                  <a:pt x="194" y="665"/>
                </a:lnTo>
                <a:lnTo>
                  <a:pt x="220" y="671"/>
                </a:lnTo>
                <a:lnTo>
                  <a:pt x="245" y="675"/>
                </a:lnTo>
                <a:lnTo>
                  <a:pt x="274" y="677"/>
                </a:lnTo>
                <a:lnTo>
                  <a:pt x="304" y="678"/>
                </a:lnTo>
                <a:lnTo>
                  <a:pt x="352" y="676"/>
                </a:lnTo>
                <a:lnTo>
                  <a:pt x="379" y="673"/>
                </a:lnTo>
                <a:lnTo>
                  <a:pt x="405" y="669"/>
                </a:lnTo>
                <a:lnTo>
                  <a:pt x="462" y="657"/>
                </a:lnTo>
                <a:lnTo>
                  <a:pt x="522" y="641"/>
                </a:lnTo>
                <a:lnTo>
                  <a:pt x="571" y="625"/>
                </a:lnTo>
                <a:lnTo>
                  <a:pt x="623" y="606"/>
                </a:lnTo>
                <a:lnTo>
                  <a:pt x="738" y="559"/>
                </a:lnTo>
                <a:lnTo>
                  <a:pt x="923" y="476"/>
                </a:lnTo>
                <a:lnTo>
                  <a:pt x="927" y="494"/>
                </a:lnTo>
                <a:lnTo>
                  <a:pt x="932" y="512"/>
                </a:lnTo>
                <a:lnTo>
                  <a:pt x="940" y="529"/>
                </a:lnTo>
                <a:lnTo>
                  <a:pt x="949" y="545"/>
                </a:lnTo>
                <a:lnTo>
                  <a:pt x="961" y="561"/>
                </a:lnTo>
                <a:lnTo>
                  <a:pt x="975" y="575"/>
                </a:lnTo>
                <a:lnTo>
                  <a:pt x="990" y="588"/>
                </a:lnTo>
                <a:lnTo>
                  <a:pt x="1007" y="600"/>
                </a:lnTo>
                <a:lnTo>
                  <a:pt x="1035" y="617"/>
                </a:lnTo>
                <a:lnTo>
                  <a:pt x="1049" y="624"/>
                </a:lnTo>
                <a:lnTo>
                  <a:pt x="1064" y="629"/>
                </a:lnTo>
                <a:lnTo>
                  <a:pt x="1092" y="637"/>
                </a:lnTo>
                <a:lnTo>
                  <a:pt x="1106" y="639"/>
                </a:lnTo>
                <a:lnTo>
                  <a:pt x="1120" y="639"/>
                </a:lnTo>
                <a:lnTo>
                  <a:pt x="1164" y="638"/>
                </a:lnTo>
                <a:lnTo>
                  <a:pt x="1210" y="631"/>
                </a:lnTo>
                <a:lnTo>
                  <a:pt x="1256" y="622"/>
                </a:lnTo>
                <a:lnTo>
                  <a:pt x="1304" y="608"/>
                </a:lnTo>
                <a:lnTo>
                  <a:pt x="1343" y="593"/>
                </a:lnTo>
                <a:lnTo>
                  <a:pt x="1379" y="578"/>
                </a:lnTo>
                <a:lnTo>
                  <a:pt x="1411" y="561"/>
                </a:lnTo>
                <a:lnTo>
                  <a:pt x="1439" y="543"/>
                </a:lnTo>
                <a:lnTo>
                  <a:pt x="1429" y="509"/>
                </a:lnTo>
                <a:lnTo>
                  <a:pt x="1415" y="445"/>
                </a:lnTo>
                <a:lnTo>
                  <a:pt x="1409" y="413"/>
                </a:lnTo>
                <a:lnTo>
                  <a:pt x="1406" y="365"/>
                </a:lnTo>
                <a:lnTo>
                  <a:pt x="1403" y="317"/>
                </a:lnTo>
                <a:lnTo>
                  <a:pt x="1385" y="251"/>
                </a:lnTo>
                <a:lnTo>
                  <a:pt x="1411" y="149"/>
                </a:lnTo>
                <a:lnTo>
                  <a:pt x="1507" y="340"/>
                </a:lnTo>
                <a:lnTo>
                  <a:pt x="1507" y="365"/>
                </a:lnTo>
                <a:lnTo>
                  <a:pt x="1465" y="336"/>
                </a:lnTo>
                <a:lnTo>
                  <a:pt x="1461" y="341"/>
                </a:lnTo>
                <a:lnTo>
                  <a:pt x="1458" y="347"/>
                </a:lnTo>
                <a:lnTo>
                  <a:pt x="1461" y="381"/>
                </a:lnTo>
                <a:lnTo>
                  <a:pt x="1469" y="424"/>
                </a:lnTo>
                <a:lnTo>
                  <a:pt x="1475" y="451"/>
                </a:lnTo>
                <a:lnTo>
                  <a:pt x="1483" y="475"/>
                </a:lnTo>
                <a:lnTo>
                  <a:pt x="1491" y="495"/>
                </a:lnTo>
                <a:lnTo>
                  <a:pt x="1501" y="511"/>
                </a:lnTo>
                <a:lnTo>
                  <a:pt x="1525" y="498"/>
                </a:lnTo>
                <a:lnTo>
                  <a:pt x="1549" y="490"/>
                </a:lnTo>
                <a:lnTo>
                  <a:pt x="1571" y="483"/>
                </a:lnTo>
                <a:lnTo>
                  <a:pt x="1592" y="481"/>
                </a:lnTo>
                <a:lnTo>
                  <a:pt x="1616" y="484"/>
                </a:lnTo>
                <a:lnTo>
                  <a:pt x="1626" y="488"/>
                </a:lnTo>
                <a:lnTo>
                  <a:pt x="1636" y="494"/>
                </a:lnTo>
                <a:lnTo>
                  <a:pt x="1651" y="506"/>
                </a:lnTo>
                <a:lnTo>
                  <a:pt x="1663" y="518"/>
                </a:lnTo>
                <a:lnTo>
                  <a:pt x="1672" y="532"/>
                </a:lnTo>
                <a:lnTo>
                  <a:pt x="1680" y="548"/>
                </a:lnTo>
                <a:lnTo>
                  <a:pt x="1685" y="576"/>
                </a:lnTo>
                <a:lnTo>
                  <a:pt x="1687" y="612"/>
                </a:lnTo>
                <a:close/>
                <a:moveTo>
                  <a:pt x="553" y="364"/>
                </a:moveTo>
                <a:lnTo>
                  <a:pt x="487" y="431"/>
                </a:lnTo>
                <a:lnTo>
                  <a:pt x="428" y="370"/>
                </a:lnTo>
                <a:lnTo>
                  <a:pt x="356" y="441"/>
                </a:lnTo>
                <a:lnTo>
                  <a:pt x="280" y="365"/>
                </a:lnTo>
                <a:lnTo>
                  <a:pt x="347" y="297"/>
                </a:lnTo>
                <a:lnTo>
                  <a:pt x="409" y="359"/>
                </a:lnTo>
                <a:lnTo>
                  <a:pt x="479" y="289"/>
                </a:lnTo>
                <a:lnTo>
                  <a:pt x="553" y="364"/>
                </a:lnTo>
                <a:close/>
                <a:moveTo>
                  <a:pt x="1636" y="637"/>
                </a:moveTo>
                <a:lnTo>
                  <a:pt x="1622" y="613"/>
                </a:lnTo>
                <a:lnTo>
                  <a:pt x="1605" y="593"/>
                </a:lnTo>
                <a:lnTo>
                  <a:pt x="1597" y="587"/>
                </a:lnTo>
                <a:lnTo>
                  <a:pt x="1589" y="583"/>
                </a:lnTo>
                <a:lnTo>
                  <a:pt x="1577" y="582"/>
                </a:lnTo>
                <a:lnTo>
                  <a:pt x="1561" y="584"/>
                </a:lnTo>
                <a:lnTo>
                  <a:pt x="1543" y="591"/>
                </a:lnTo>
                <a:lnTo>
                  <a:pt x="1536" y="595"/>
                </a:lnTo>
                <a:lnTo>
                  <a:pt x="1556" y="624"/>
                </a:lnTo>
                <a:lnTo>
                  <a:pt x="1568" y="636"/>
                </a:lnTo>
                <a:lnTo>
                  <a:pt x="1580" y="644"/>
                </a:lnTo>
                <a:lnTo>
                  <a:pt x="1590" y="649"/>
                </a:lnTo>
                <a:lnTo>
                  <a:pt x="1601" y="652"/>
                </a:lnTo>
                <a:lnTo>
                  <a:pt x="1611" y="649"/>
                </a:lnTo>
                <a:lnTo>
                  <a:pt x="1625" y="644"/>
                </a:lnTo>
                <a:lnTo>
                  <a:pt x="1636" y="637"/>
                </a:lnTo>
                <a:close/>
                <a:moveTo>
                  <a:pt x="1288" y="458"/>
                </a:moveTo>
                <a:lnTo>
                  <a:pt x="1287" y="475"/>
                </a:lnTo>
                <a:lnTo>
                  <a:pt x="1285" y="489"/>
                </a:lnTo>
                <a:lnTo>
                  <a:pt x="1280" y="500"/>
                </a:lnTo>
                <a:lnTo>
                  <a:pt x="1275" y="509"/>
                </a:lnTo>
                <a:lnTo>
                  <a:pt x="1268" y="516"/>
                </a:lnTo>
                <a:lnTo>
                  <a:pt x="1259" y="522"/>
                </a:lnTo>
                <a:lnTo>
                  <a:pt x="1248" y="525"/>
                </a:lnTo>
                <a:lnTo>
                  <a:pt x="1237" y="526"/>
                </a:lnTo>
                <a:lnTo>
                  <a:pt x="1222" y="523"/>
                </a:lnTo>
                <a:lnTo>
                  <a:pt x="1214" y="518"/>
                </a:lnTo>
                <a:lnTo>
                  <a:pt x="1208" y="513"/>
                </a:lnTo>
                <a:lnTo>
                  <a:pt x="1198" y="499"/>
                </a:lnTo>
                <a:lnTo>
                  <a:pt x="1191" y="483"/>
                </a:lnTo>
                <a:lnTo>
                  <a:pt x="1183" y="505"/>
                </a:lnTo>
                <a:lnTo>
                  <a:pt x="1179" y="513"/>
                </a:lnTo>
                <a:lnTo>
                  <a:pt x="1173" y="523"/>
                </a:lnTo>
                <a:lnTo>
                  <a:pt x="1165" y="529"/>
                </a:lnTo>
                <a:lnTo>
                  <a:pt x="1158" y="534"/>
                </a:lnTo>
                <a:lnTo>
                  <a:pt x="1150" y="538"/>
                </a:lnTo>
                <a:lnTo>
                  <a:pt x="1142" y="539"/>
                </a:lnTo>
                <a:lnTo>
                  <a:pt x="1134" y="538"/>
                </a:lnTo>
                <a:lnTo>
                  <a:pt x="1123" y="534"/>
                </a:lnTo>
                <a:lnTo>
                  <a:pt x="1114" y="529"/>
                </a:lnTo>
                <a:lnTo>
                  <a:pt x="1107" y="522"/>
                </a:lnTo>
                <a:lnTo>
                  <a:pt x="1101" y="513"/>
                </a:lnTo>
                <a:lnTo>
                  <a:pt x="1097" y="504"/>
                </a:lnTo>
                <a:lnTo>
                  <a:pt x="1094" y="492"/>
                </a:lnTo>
                <a:lnTo>
                  <a:pt x="1092" y="466"/>
                </a:lnTo>
                <a:lnTo>
                  <a:pt x="1095" y="430"/>
                </a:lnTo>
                <a:lnTo>
                  <a:pt x="1098" y="407"/>
                </a:lnTo>
                <a:lnTo>
                  <a:pt x="1070" y="439"/>
                </a:lnTo>
                <a:lnTo>
                  <a:pt x="1070" y="427"/>
                </a:lnTo>
                <a:lnTo>
                  <a:pt x="1079" y="408"/>
                </a:lnTo>
                <a:lnTo>
                  <a:pt x="1094" y="387"/>
                </a:lnTo>
                <a:lnTo>
                  <a:pt x="1113" y="373"/>
                </a:lnTo>
                <a:lnTo>
                  <a:pt x="1112" y="399"/>
                </a:lnTo>
                <a:lnTo>
                  <a:pt x="1112" y="424"/>
                </a:lnTo>
                <a:lnTo>
                  <a:pt x="1113" y="455"/>
                </a:lnTo>
                <a:lnTo>
                  <a:pt x="1117" y="476"/>
                </a:lnTo>
                <a:lnTo>
                  <a:pt x="1122" y="483"/>
                </a:lnTo>
                <a:lnTo>
                  <a:pt x="1127" y="490"/>
                </a:lnTo>
                <a:lnTo>
                  <a:pt x="1133" y="493"/>
                </a:lnTo>
                <a:lnTo>
                  <a:pt x="1142" y="494"/>
                </a:lnTo>
                <a:lnTo>
                  <a:pt x="1157" y="490"/>
                </a:lnTo>
                <a:lnTo>
                  <a:pt x="1164" y="485"/>
                </a:lnTo>
                <a:lnTo>
                  <a:pt x="1172" y="480"/>
                </a:lnTo>
                <a:lnTo>
                  <a:pt x="1181" y="467"/>
                </a:lnTo>
                <a:lnTo>
                  <a:pt x="1186" y="455"/>
                </a:lnTo>
                <a:lnTo>
                  <a:pt x="1182" y="433"/>
                </a:lnTo>
                <a:lnTo>
                  <a:pt x="1175" y="403"/>
                </a:lnTo>
                <a:lnTo>
                  <a:pt x="1171" y="387"/>
                </a:lnTo>
                <a:lnTo>
                  <a:pt x="1191" y="359"/>
                </a:lnTo>
                <a:lnTo>
                  <a:pt x="1196" y="376"/>
                </a:lnTo>
                <a:lnTo>
                  <a:pt x="1203" y="399"/>
                </a:lnTo>
                <a:lnTo>
                  <a:pt x="1206" y="425"/>
                </a:lnTo>
                <a:lnTo>
                  <a:pt x="1210" y="448"/>
                </a:lnTo>
                <a:lnTo>
                  <a:pt x="1214" y="464"/>
                </a:lnTo>
                <a:lnTo>
                  <a:pt x="1221" y="473"/>
                </a:lnTo>
                <a:lnTo>
                  <a:pt x="1227" y="480"/>
                </a:lnTo>
                <a:lnTo>
                  <a:pt x="1236" y="483"/>
                </a:lnTo>
                <a:lnTo>
                  <a:pt x="1246" y="484"/>
                </a:lnTo>
                <a:lnTo>
                  <a:pt x="1255" y="483"/>
                </a:lnTo>
                <a:lnTo>
                  <a:pt x="1261" y="479"/>
                </a:lnTo>
                <a:lnTo>
                  <a:pt x="1265" y="473"/>
                </a:lnTo>
                <a:lnTo>
                  <a:pt x="1268" y="464"/>
                </a:lnTo>
                <a:lnTo>
                  <a:pt x="1263" y="444"/>
                </a:lnTo>
                <a:lnTo>
                  <a:pt x="1260" y="431"/>
                </a:lnTo>
                <a:lnTo>
                  <a:pt x="1254" y="415"/>
                </a:lnTo>
                <a:lnTo>
                  <a:pt x="1239" y="384"/>
                </a:lnTo>
                <a:lnTo>
                  <a:pt x="1261" y="353"/>
                </a:lnTo>
                <a:lnTo>
                  <a:pt x="1279" y="401"/>
                </a:lnTo>
                <a:lnTo>
                  <a:pt x="1286" y="429"/>
                </a:lnTo>
                <a:lnTo>
                  <a:pt x="1288" y="458"/>
                </a:lnTo>
                <a:close/>
                <a:moveTo>
                  <a:pt x="846" y="364"/>
                </a:moveTo>
                <a:lnTo>
                  <a:pt x="1275" y="242"/>
                </a:lnTo>
                <a:lnTo>
                  <a:pt x="1222" y="284"/>
                </a:lnTo>
                <a:lnTo>
                  <a:pt x="792" y="406"/>
                </a:lnTo>
                <a:lnTo>
                  <a:pt x="846" y="364"/>
                </a:lnTo>
                <a:close/>
                <a:moveTo>
                  <a:pt x="892" y="106"/>
                </a:moveTo>
                <a:lnTo>
                  <a:pt x="881" y="110"/>
                </a:lnTo>
                <a:lnTo>
                  <a:pt x="875" y="101"/>
                </a:lnTo>
                <a:lnTo>
                  <a:pt x="869" y="95"/>
                </a:lnTo>
                <a:lnTo>
                  <a:pt x="863" y="92"/>
                </a:lnTo>
                <a:lnTo>
                  <a:pt x="859" y="95"/>
                </a:lnTo>
                <a:lnTo>
                  <a:pt x="853" y="100"/>
                </a:lnTo>
                <a:lnTo>
                  <a:pt x="844" y="125"/>
                </a:lnTo>
                <a:lnTo>
                  <a:pt x="834" y="162"/>
                </a:lnTo>
                <a:lnTo>
                  <a:pt x="825" y="205"/>
                </a:lnTo>
                <a:lnTo>
                  <a:pt x="813" y="205"/>
                </a:lnTo>
                <a:lnTo>
                  <a:pt x="805" y="178"/>
                </a:lnTo>
                <a:lnTo>
                  <a:pt x="797" y="156"/>
                </a:lnTo>
                <a:lnTo>
                  <a:pt x="787" y="144"/>
                </a:lnTo>
                <a:lnTo>
                  <a:pt x="780" y="140"/>
                </a:lnTo>
                <a:lnTo>
                  <a:pt x="762" y="140"/>
                </a:lnTo>
                <a:lnTo>
                  <a:pt x="754" y="138"/>
                </a:lnTo>
                <a:lnTo>
                  <a:pt x="748" y="134"/>
                </a:lnTo>
                <a:lnTo>
                  <a:pt x="743" y="128"/>
                </a:lnTo>
                <a:lnTo>
                  <a:pt x="738" y="121"/>
                </a:lnTo>
                <a:lnTo>
                  <a:pt x="736" y="115"/>
                </a:lnTo>
                <a:lnTo>
                  <a:pt x="736" y="106"/>
                </a:lnTo>
                <a:lnTo>
                  <a:pt x="737" y="96"/>
                </a:lnTo>
                <a:lnTo>
                  <a:pt x="741" y="88"/>
                </a:lnTo>
                <a:lnTo>
                  <a:pt x="747" y="84"/>
                </a:lnTo>
                <a:lnTo>
                  <a:pt x="755" y="83"/>
                </a:lnTo>
                <a:lnTo>
                  <a:pt x="769" y="85"/>
                </a:lnTo>
                <a:lnTo>
                  <a:pt x="781" y="94"/>
                </a:lnTo>
                <a:lnTo>
                  <a:pt x="793" y="106"/>
                </a:lnTo>
                <a:lnTo>
                  <a:pt x="802" y="125"/>
                </a:lnTo>
                <a:lnTo>
                  <a:pt x="820" y="165"/>
                </a:lnTo>
                <a:lnTo>
                  <a:pt x="828" y="129"/>
                </a:lnTo>
                <a:lnTo>
                  <a:pt x="834" y="103"/>
                </a:lnTo>
                <a:lnTo>
                  <a:pt x="842" y="83"/>
                </a:lnTo>
                <a:lnTo>
                  <a:pt x="846" y="74"/>
                </a:lnTo>
                <a:lnTo>
                  <a:pt x="850" y="68"/>
                </a:lnTo>
                <a:lnTo>
                  <a:pt x="854" y="63"/>
                </a:lnTo>
                <a:lnTo>
                  <a:pt x="859" y="59"/>
                </a:lnTo>
                <a:lnTo>
                  <a:pt x="867" y="56"/>
                </a:lnTo>
                <a:lnTo>
                  <a:pt x="874" y="57"/>
                </a:lnTo>
                <a:lnTo>
                  <a:pt x="880" y="61"/>
                </a:lnTo>
                <a:lnTo>
                  <a:pt x="893" y="75"/>
                </a:lnTo>
                <a:lnTo>
                  <a:pt x="892" y="106"/>
                </a:lnTo>
                <a:close/>
                <a:moveTo>
                  <a:pt x="500" y="84"/>
                </a:moveTo>
                <a:lnTo>
                  <a:pt x="500" y="92"/>
                </a:lnTo>
                <a:lnTo>
                  <a:pt x="497" y="101"/>
                </a:lnTo>
                <a:lnTo>
                  <a:pt x="487" y="117"/>
                </a:lnTo>
                <a:lnTo>
                  <a:pt x="481" y="123"/>
                </a:lnTo>
                <a:lnTo>
                  <a:pt x="472" y="131"/>
                </a:lnTo>
                <a:lnTo>
                  <a:pt x="450" y="143"/>
                </a:lnTo>
                <a:lnTo>
                  <a:pt x="389" y="167"/>
                </a:lnTo>
                <a:lnTo>
                  <a:pt x="356" y="167"/>
                </a:lnTo>
                <a:lnTo>
                  <a:pt x="398" y="148"/>
                </a:lnTo>
                <a:lnTo>
                  <a:pt x="420" y="136"/>
                </a:lnTo>
                <a:lnTo>
                  <a:pt x="440" y="123"/>
                </a:lnTo>
                <a:lnTo>
                  <a:pt x="471" y="98"/>
                </a:lnTo>
                <a:lnTo>
                  <a:pt x="395" y="98"/>
                </a:lnTo>
                <a:lnTo>
                  <a:pt x="387" y="99"/>
                </a:lnTo>
                <a:lnTo>
                  <a:pt x="370" y="112"/>
                </a:lnTo>
                <a:lnTo>
                  <a:pt x="370" y="91"/>
                </a:lnTo>
                <a:lnTo>
                  <a:pt x="383" y="72"/>
                </a:lnTo>
                <a:lnTo>
                  <a:pt x="393" y="64"/>
                </a:lnTo>
                <a:lnTo>
                  <a:pt x="404" y="62"/>
                </a:lnTo>
                <a:lnTo>
                  <a:pt x="500" y="62"/>
                </a:lnTo>
                <a:lnTo>
                  <a:pt x="502" y="69"/>
                </a:lnTo>
                <a:lnTo>
                  <a:pt x="500" y="84"/>
                </a:lnTo>
                <a:close/>
                <a:moveTo>
                  <a:pt x="117" y="259"/>
                </a:moveTo>
                <a:lnTo>
                  <a:pt x="113" y="276"/>
                </a:lnTo>
                <a:lnTo>
                  <a:pt x="105" y="294"/>
                </a:lnTo>
                <a:lnTo>
                  <a:pt x="96" y="303"/>
                </a:lnTo>
                <a:lnTo>
                  <a:pt x="88" y="310"/>
                </a:lnTo>
                <a:lnTo>
                  <a:pt x="78" y="314"/>
                </a:lnTo>
                <a:lnTo>
                  <a:pt x="68" y="315"/>
                </a:lnTo>
                <a:lnTo>
                  <a:pt x="58" y="314"/>
                </a:lnTo>
                <a:lnTo>
                  <a:pt x="48" y="310"/>
                </a:lnTo>
                <a:lnTo>
                  <a:pt x="41" y="303"/>
                </a:lnTo>
                <a:lnTo>
                  <a:pt x="35" y="294"/>
                </a:lnTo>
                <a:lnTo>
                  <a:pt x="29" y="282"/>
                </a:lnTo>
                <a:lnTo>
                  <a:pt x="25" y="270"/>
                </a:lnTo>
                <a:lnTo>
                  <a:pt x="23" y="259"/>
                </a:lnTo>
                <a:lnTo>
                  <a:pt x="22" y="246"/>
                </a:lnTo>
                <a:lnTo>
                  <a:pt x="23" y="227"/>
                </a:lnTo>
                <a:lnTo>
                  <a:pt x="26" y="205"/>
                </a:lnTo>
                <a:lnTo>
                  <a:pt x="33" y="182"/>
                </a:lnTo>
                <a:lnTo>
                  <a:pt x="40" y="156"/>
                </a:lnTo>
                <a:lnTo>
                  <a:pt x="50" y="131"/>
                </a:lnTo>
                <a:lnTo>
                  <a:pt x="60" y="107"/>
                </a:lnTo>
                <a:lnTo>
                  <a:pt x="71" y="86"/>
                </a:lnTo>
                <a:lnTo>
                  <a:pt x="84" y="67"/>
                </a:lnTo>
                <a:lnTo>
                  <a:pt x="83" y="80"/>
                </a:lnTo>
                <a:lnTo>
                  <a:pt x="79" y="97"/>
                </a:lnTo>
                <a:lnTo>
                  <a:pt x="74" y="117"/>
                </a:lnTo>
                <a:lnTo>
                  <a:pt x="68" y="140"/>
                </a:lnTo>
                <a:lnTo>
                  <a:pt x="55" y="184"/>
                </a:lnTo>
                <a:lnTo>
                  <a:pt x="52" y="202"/>
                </a:lnTo>
                <a:lnTo>
                  <a:pt x="51" y="217"/>
                </a:lnTo>
                <a:lnTo>
                  <a:pt x="53" y="231"/>
                </a:lnTo>
                <a:lnTo>
                  <a:pt x="57" y="245"/>
                </a:lnTo>
                <a:lnTo>
                  <a:pt x="64" y="256"/>
                </a:lnTo>
                <a:lnTo>
                  <a:pt x="70" y="260"/>
                </a:lnTo>
                <a:lnTo>
                  <a:pt x="75" y="261"/>
                </a:lnTo>
                <a:lnTo>
                  <a:pt x="84" y="258"/>
                </a:lnTo>
                <a:lnTo>
                  <a:pt x="91" y="249"/>
                </a:lnTo>
                <a:lnTo>
                  <a:pt x="100" y="234"/>
                </a:lnTo>
                <a:lnTo>
                  <a:pt x="109" y="212"/>
                </a:lnTo>
                <a:lnTo>
                  <a:pt x="112" y="217"/>
                </a:lnTo>
                <a:lnTo>
                  <a:pt x="116" y="225"/>
                </a:lnTo>
                <a:lnTo>
                  <a:pt x="117" y="242"/>
                </a:lnTo>
                <a:lnTo>
                  <a:pt x="117" y="259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ar-SA"/>
          </a:p>
        </p:txBody>
      </p:sp>
      <p:pic>
        <p:nvPicPr>
          <p:cNvPr id="9" name="Picture 8" descr="logo EDE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914400" y="2133600"/>
            <a:ext cx="2109419" cy="2362200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Apex">
      <a:dk1>
        <a:sysClr val="windowText" lastClr="000000"/>
      </a:dk1>
      <a:lt1>
        <a:sysClr val="window" lastClr="FFFFFF"/>
      </a:lt1>
      <a:dk2>
        <a:srgbClr val="69676D"/>
      </a:dk2>
      <a:lt2>
        <a:srgbClr val="C9C2D1"/>
      </a:lt2>
      <a:accent1>
        <a:srgbClr val="CEB966"/>
      </a:accent1>
      <a:accent2>
        <a:srgbClr val="9CB084"/>
      </a:accent2>
      <a:accent3>
        <a:srgbClr val="6BB1C9"/>
      </a:accent3>
      <a:accent4>
        <a:srgbClr val="6585CF"/>
      </a:accent4>
      <a:accent5>
        <a:srgbClr val="7E6BC9"/>
      </a:accent5>
      <a:accent6>
        <a:srgbClr val="A379BB"/>
      </a:accent6>
      <a:hlink>
        <a:srgbClr val="410082"/>
      </a:hlink>
      <a:folHlink>
        <a:srgbClr val="932968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1373</TotalTime>
  <Words>921</Words>
  <Application>Microsoft Office PowerPoint</Application>
  <PresentationFormat>A4 Paper (210x297 mm)‎</PresentationFormat>
  <Paragraphs>99</Paragraphs>
  <Slides>14</Slides>
  <Notes>0</Notes>
  <HiddenSlides>0</HiddenSlides>
  <MMClips>0</MMClips>
  <ScaleCrop>false</ScaleCrop>
  <HeadingPairs>
    <vt:vector size="4" baseType="variant">
      <vt:variant>
        <vt:lpstr>سمة</vt:lpstr>
      </vt:variant>
      <vt:variant>
        <vt:i4>1</vt:i4>
      </vt:variant>
      <vt:variant>
        <vt:lpstr>عناوين الشرائح</vt:lpstr>
      </vt:variant>
      <vt:variant>
        <vt:i4>14</vt:i4>
      </vt:variant>
    </vt:vector>
  </HeadingPairs>
  <TitlesOfParts>
    <vt:vector size="15" baseType="lpstr">
      <vt:lpstr>Office Theme</vt:lpstr>
      <vt:lpstr>الشريحة 1</vt:lpstr>
      <vt:lpstr>المحاضرة الثانية</vt:lpstr>
      <vt:lpstr>أولا: البيئة التسويقية</vt:lpstr>
      <vt:lpstr>الشريحة 4</vt:lpstr>
      <vt:lpstr>الشريحة 5</vt:lpstr>
      <vt:lpstr>الشريحة 6</vt:lpstr>
      <vt:lpstr>الشريحة 7</vt:lpstr>
      <vt:lpstr>الشريحة 8</vt:lpstr>
      <vt:lpstr>الشريحة 9</vt:lpstr>
      <vt:lpstr>الشريحة 10</vt:lpstr>
      <vt:lpstr>الشريحة 11</vt:lpstr>
      <vt:lpstr>الشريحة 12</vt:lpstr>
      <vt:lpstr>الشريحة 13</vt:lpstr>
      <vt:lpstr>الشريحة 14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nader darawsheh</dc:creator>
  <cp:lastModifiedBy>kfu</cp:lastModifiedBy>
  <cp:revision>109</cp:revision>
  <dcterms:created xsi:type="dcterms:W3CDTF">2009-10-14T19:14:34Z</dcterms:created>
  <dcterms:modified xsi:type="dcterms:W3CDTF">2011-09-30T12:11:12Z</dcterms:modified>
</cp:coreProperties>
</file>