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9" r:id="rId2"/>
    <p:sldId id="300" r:id="rId3"/>
    <p:sldId id="301" r:id="rId4"/>
    <p:sldId id="302" r:id="rId5"/>
    <p:sldId id="303" r:id="rId6"/>
    <p:sldId id="304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642" y="-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</a:rPr>
              <a:t>كلية إدارة الأعمال  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228600" y="2667000"/>
            <a:ext cx="5638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اسم المقرر:</a:t>
            </a:r>
            <a:r>
              <a:rPr lang="en-US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 </a:t>
            </a:r>
            <a:r>
              <a:rPr lang="ar-SA" sz="4000" b="1" dirty="0" err="1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ادارة</a:t>
            </a:r>
            <a:r>
              <a:rPr lang="ar-SA" sz="4000" b="1" dirty="0" smtClean="0">
                <a:solidFill>
                  <a:srgbClr val="002060"/>
                </a:solidFill>
                <a:latin typeface="AYM Wadiy S_U normal."/>
                <a:cs typeface="Times New Roman" pitchFamily="18" charset="0"/>
              </a:rPr>
              <a:t> التسويق</a:t>
            </a:r>
          </a:p>
          <a:p>
            <a:pPr>
              <a:lnSpc>
                <a:spcPct val="80000"/>
              </a:lnSpc>
            </a:pPr>
            <a:endParaRPr lang="en-GB" sz="40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ar-SA" sz="32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د.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عبدالرحمن</a:t>
            </a:r>
            <a:r>
              <a:rPr lang="ar-SA" sz="3200" b="1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3200" b="1" dirty="0" err="1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الحماد</a:t>
            </a:r>
            <a:endParaRPr lang="en-US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الرابعة عشرة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التسويق الدولي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لماذا ؟</a:t>
            </a:r>
          </a:p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كيف ؟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" name="SMARTPenAnnotation352"/>
          <p:cNvSpPr/>
          <p:nvPr/>
        </p:nvSpPr>
        <p:spPr>
          <a:xfrm>
            <a:off x="3289101" y="3912691"/>
            <a:ext cx="319237" cy="619126"/>
          </a:xfrm>
          <a:custGeom>
            <a:avLst/>
            <a:gdLst/>
            <a:ahLst/>
            <a:cxnLst/>
            <a:rect l="0" t="0" r="0" b="0"/>
            <a:pathLst>
              <a:path w="319237" h="619126">
                <a:moveTo>
                  <a:pt x="319236" y="0"/>
                </a:moveTo>
                <a:lnTo>
                  <a:pt x="319236" y="5136"/>
                </a:lnTo>
                <a:lnTo>
                  <a:pt x="313504" y="16256"/>
                </a:lnTo>
                <a:lnTo>
                  <a:pt x="304865" y="31947"/>
                </a:lnTo>
                <a:lnTo>
                  <a:pt x="287509" y="71808"/>
                </a:lnTo>
                <a:lnTo>
                  <a:pt x="256408" y="139401"/>
                </a:lnTo>
                <a:lnTo>
                  <a:pt x="242955" y="167101"/>
                </a:lnTo>
                <a:lnTo>
                  <a:pt x="231837" y="188791"/>
                </a:lnTo>
                <a:lnTo>
                  <a:pt x="222274" y="206476"/>
                </a:lnTo>
                <a:lnTo>
                  <a:pt x="212675" y="226865"/>
                </a:lnTo>
                <a:lnTo>
                  <a:pt x="203051" y="249056"/>
                </a:lnTo>
                <a:lnTo>
                  <a:pt x="193410" y="272450"/>
                </a:lnTo>
                <a:lnTo>
                  <a:pt x="181609" y="298794"/>
                </a:lnTo>
                <a:lnTo>
                  <a:pt x="129785" y="409707"/>
                </a:lnTo>
                <a:lnTo>
                  <a:pt x="118770" y="434369"/>
                </a:lnTo>
                <a:lnTo>
                  <a:pt x="109276" y="452959"/>
                </a:lnTo>
                <a:lnTo>
                  <a:pt x="100797" y="467503"/>
                </a:lnTo>
                <a:lnTo>
                  <a:pt x="92995" y="479348"/>
                </a:lnTo>
                <a:lnTo>
                  <a:pt x="75727" y="506841"/>
                </a:lnTo>
                <a:lnTo>
                  <a:pt x="66608" y="521697"/>
                </a:lnTo>
                <a:lnTo>
                  <a:pt x="59453" y="533751"/>
                </a:lnTo>
                <a:lnTo>
                  <a:pt x="48638" y="552876"/>
                </a:lnTo>
                <a:lnTo>
                  <a:pt x="40248" y="568542"/>
                </a:lnTo>
                <a:lnTo>
                  <a:pt x="32936" y="581595"/>
                </a:lnTo>
                <a:lnTo>
                  <a:pt x="23852" y="594987"/>
                </a:lnTo>
                <a:lnTo>
                  <a:pt x="21350" y="602307"/>
                </a:lnTo>
                <a:lnTo>
                  <a:pt x="19607" y="604688"/>
                </a:lnTo>
                <a:lnTo>
                  <a:pt x="17371" y="606276"/>
                </a:lnTo>
                <a:lnTo>
                  <a:pt x="14805" y="607334"/>
                </a:lnTo>
                <a:lnTo>
                  <a:pt x="13095" y="609115"/>
                </a:lnTo>
                <a:lnTo>
                  <a:pt x="11954" y="611377"/>
                </a:lnTo>
                <a:lnTo>
                  <a:pt x="11194" y="613959"/>
                </a:lnTo>
                <a:lnTo>
                  <a:pt x="9613" y="615681"/>
                </a:lnTo>
                <a:lnTo>
                  <a:pt x="7483" y="616829"/>
                </a:lnTo>
                <a:lnTo>
                  <a:pt x="0" y="6191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353"/>
          <p:cNvSpPr/>
          <p:nvPr/>
        </p:nvSpPr>
        <p:spPr>
          <a:xfrm>
            <a:off x="3163341" y="3883669"/>
            <a:ext cx="87066" cy="299890"/>
          </a:xfrm>
          <a:custGeom>
            <a:avLst/>
            <a:gdLst/>
            <a:ahLst/>
            <a:cxnLst/>
            <a:rect l="0" t="0" r="0" b="0"/>
            <a:pathLst>
              <a:path w="87066" h="299890">
                <a:moveTo>
                  <a:pt x="0" y="0"/>
                </a:moveTo>
                <a:lnTo>
                  <a:pt x="0" y="30123"/>
                </a:lnTo>
                <a:lnTo>
                  <a:pt x="2150" y="39430"/>
                </a:lnTo>
                <a:lnTo>
                  <a:pt x="5733" y="52084"/>
                </a:lnTo>
                <a:lnTo>
                  <a:pt x="10271" y="66969"/>
                </a:lnTo>
                <a:lnTo>
                  <a:pt x="14372" y="79042"/>
                </a:lnTo>
                <a:lnTo>
                  <a:pt x="18180" y="89240"/>
                </a:lnTo>
                <a:lnTo>
                  <a:pt x="21794" y="98189"/>
                </a:lnTo>
                <a:lnTo>
                  <a:pt x="24203" y="106304"/>
                </a:lnTo>
                <a:lnTo>
                  <a:pt x="25809" y="113865"/>
                </a:lnTo>
                <a:lnTo>
                  <a:pt x="26880" y="121055"/>
                </a:lnTo>
                <a:lnTo>
                  <a:pt x="29744" y="130147"/>
                </a:lnTo>
                <a:lnTo>
                  <a:pt x="33803" y="140509"/>
                </a:lnTo>
                <a:lnTo>
                  <a:pt x="38658" y="151716"/>
                </a:lnTo>
                <a:lnTo>
                  <a:pt x="41895" y="162411"/>
                </a:lnTo>
                <a:lnTo>
                  <a:pt x="44053" y="172767"/>
                </a:lnTo>
                <a:lnTo>
                  <a:pt x="45492" y="182895"/>
                </a:lnTo>
                <a:lnTo>
                  <a:pt x="48601" y="195021"/>
                </a:lnTo>
                <a:lnTo>
                  <a:pt x="52823" y="208480"/>
                </a:lnTo>
                <a:lnTo>
                  <a:pt x="57788" y="222826"/>
                </a:lnTo>
                <a:lnTo>
                  <a:pt x="62172" y="234541"/>
                </a:lnTo>
                <a:lnTo>
                  <a:pt x="66170" y="244500"/>
                </a:lnTo>
                <a:lnTo>
                  <a:pt x="69911" y="253290"/>
                </a:lnTo>
                <a:lnTo>
                  <a:pt x="72404" y="261298"/>
                </a:lnTo>
                <a:lnTo>
                  <a:pt x="74067" y="268788"/>
                </a:lnTo>
                <a:lnTo>
                  <a:pt x="75175" y="275930"/>
                </a:lnTo>
                <a:lnTo>
                  <a:pt x="76988" y="281767"/>
                </a:lnTo>
                <a:lnTo>
                  <a:pt x="79272" y="286733"/>
                </a:lnTo>
                <a:lnTo>
                  <a:pt x="87065" y="2998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354"/>
          <p:cNvSpPr/>
          <p:nvPr/>
        </p:nvSpPr>
        <p:spPr>
          <a:xfrm>
            <a:off x="2573238" y="3932039"/>
            <a:ext cx="444815" cy="308595"/>
          </a:xfrm>
          <a:custGeom>
            <a:avLst/>
            <a:gdLst/>
            <a:ahLst/>
            <a:cxnLst/>
            <a:rect l="0" t="0" r="0" b="0"/>
            <a:pathLst>
              <a:path w="444815" h="308595">
                <a:moveTo>
                  <a:pt x="319236" y="0"/>
                </a:moveTo>
                <a:lnTo>
                  <a:pt x="341976" y="22740"/>
                </a:lnTo>
                <a:lnTo>
                  <a:pt x="346220" y="28058"/>
                </a:lnTo>
                <a:lnTo>
                  <a:pt x="351198" y="34828"/>
                </a:lnTo>
                <a:lnTo>
                  <a:pt x="356668" y="42566"/>
                </a:lnTo>
                <a:lnTo>
                  <a:pt x="362463" y="48800"/>
                </a:lnTo>
                <a:lnTo>
                  <a:pt x="368477" y="54031"/>
                </a:lnTo>
                <a:lnTo>
                  <a:pt x="374635" y="58592"/>
                </a:lnTo>
                <a:lnTo>
                  <a:pt x="380891" y="63784"/>
                </a:lnTo>
                <a:lnTo>
                  <a:pt x="387211" y="69394"/>
                </a:lnTo>
                <a:lnTo>
                  <a:pt x="393574" y="75284"/>
                </a:lnTo>
                <a:lnTo>
                  <a:pt x="399966" y="83510"/>
                </a:lnTo>
                <a:lnTo>
                  <a:pt x="406377" y="93294"/>
                </a:lnTo>
                <a:lnTo>
                  <a:pt x="412801" y="104116"/>
                </a:lnTo>
                <a:lnTo>
                  <a:pt x="422805" y="121873"/>
                </a:lnTo>
                <a:lnTo>
                  <a:pt x="430834" y="136930"/>
                </a:lnTo>
                <a:lnTo>
                  <a:pt x="437985" y="150788"/>
                </a:lnTo>
                <a:lnTo>
                  <a:pt x="440322" y="157493"/>
                </a:lnTo>
                <a:lnTo>
                  <a:pt x="441880" y="164114"/>
                </a:lnTo>
                <a:lnTo>
                  <a:pt x="442919" y="170676"/>
                </a:lnTo>
                <a:lnTo>
                  <a:pt x="443611" y="176126"/>
                </a:lnTo>
                <a:lnTo>
                  <a:pt x="444380" y="185049"/>
                </a:lnTo>
                <a:lnTo>
                  <a:pt x="444585" y="190008"/>
                </a:lnTo>
                <a:lnTo>
                  <a:pt x="444814" y="201250"/>
                </a:lnTo>
                <a:lnTo>
                  <a:pt x="443800" y="206183"/>
                </a:lnTo>
                <a:lnTo>
                  <a:pt x="439806" y="214530"/>
                </a:lnTo>
                <a:lnTo>
                  <a:pt x="435087" y="219336"/>
                </a:lnTo>
                <a:lnTo>
                  <a:pt x="428716" y="224689"/>
                </a:lnTo>
                <a:lnTo>
                  <a:pt x="421244" y="230408"/>
                </a:lnTo>
                <a:lnTo>
                  <a:pt x="414113" y="234221"/>
                </a:lnTo>
                <a:lnTo>
                  <a:pt x="400457" y="238457"/>
                </a:lnTo>
                <a:lnTo>
                  <a:pt x="390089" y="240339"/>
                </a:lnTo>
                <a:lnTo>
                  <a:pt x="380822" y="241176"/>
                </a:lnTo>
                <a:lnTo>
                  <a:pt x="369538" y="241548"/>
                </a:lnTo>
                <a:lnTo>
                  <a:pt x="351100" y="241757"/>
                </a:lnTo>
                <a:lnTo>
                  <a:pt x="345853" y="240712"/>
                </a:lnTo>
                <a:lnTo>
                  <a:pt x="332258" y="235180"/>
                </a:lnTo>
                <a:lnTo>
                  <a:pt x="321083" y="233509"/>
                </a:lnTo>
                <a:lnTo>
                  <a:pt x="316167" y="231988"/>
                </a:lnTo>
                <a:lnTo>
                  <a:pt x="307840" y="227432"/>
                </a:lnTo>
                <a:lnTo>
                  <a:pt x="295516" y="223637"/>
                </a:lnTo>
                <a:lnTo>
                  <a:pt x="277626" y="218958"/>
                </a:lnTo>
                <a:lnTo>
                  <a:pt x="256025" y="213689"/>
                </a:lnTo>
                <a:lnTo>
                  <a:pt x="240550" y="210176"/>
                </a:lnTo>
                <a:lnTo>
                  <a:pt x="229158" y="207834"/>
                </a:lnTo>
                <a:lnTo>
                  <a:pt x="220489" y="206273"/>
                </a:lnTo>
                <a:lnTo>
                  <a:pt x="214709" y="204157"/>
                </a:lnTo>
                <a:lnTo>
                  <a:pt x="210856" y="201671"/>
                </a:lnTo>
                <a:lnTo>
                  <a:pt x="202567" y="193038"/>
                </a:lnTo>
                <a:lnTo>
                  <a:pt x="195272" y="185627"/>
                </a:lnTo>
                <a:lnTo>
                  <a:pt x="194674" y="183944"/>
                </a:lnTo>
                <a:lnTo>
                  <a:pt x="193831" y="175364"/>
                </a:lnTo>
                <a:lnTo>
                  <a:pt x="193634" y="165362"/>
                </a:lnTo>
                <a:lnTo>
                  <a:pt x="194656" y="161835"/>
                </a:lnTo>
                <a:lnTo>
                  <a:pt x="196413" y="159484"/>
                </a:lnTo>
                <a:lnTo>
                  <a:pt x="211061" y="147677"/>
                </a:lnTo>
                <a:lnTo>
                  <a:pt x="221356" y="141591"/>
                </a:lnTo>
                <a:lnTo>
                  <a:pt x="230231" y="138170"/>
                </a:lnTo>
                <a:lnTo>
                  <a:pt x="238833" y="136650"/>
                </a:lnTo>
                <a:lnTo>
                  <a:pt x="249822" y="135974"/>
                </a:lnTo>
                <a:lnTo>
                  <a:pt x="262960" y="135594"/>
                </a:lnTo>
                <a:lnTo>
                  <a:pt x="273659" y="135481"/>
                </a:lnTo>
                <a:lnTo>
                  <a:pt x="277028" y="136540"/>
                </a:lnTo>
                <a:lnTo>
                  <a:pt x="283637" y="140583"/>
                </a:lnTo>
                <a:lnTo>
                  <a:pt x="293401" y="148902"/>
                </a:lnTo>
                <a:lnTo>
                  <a:pt x="295564" y="151936"/>
                </a:lnTo>
                <a:lnTo>
                  <a:pt x="297966" y="158174"/>
                </a:lnTo>
                <a:lnTo>
                  <a:pt x="298607" y="163493"/>
                </a:lnTo>
                <a:lnTo>
                  <a:pt x="299034" y="170262"/>
                </a:lnTo>
                <a:lnTo>
                  <a:pt x="299319" y="178000"/>
                </a:lnTo>
                <a:lnTo>
                  <a:pt x="297359" y="187459"/>
                </a:lnTo>
                <a:lnTo>
                  <a:pt x="293903" y="198063"/>
                </a:lnTo>
                <a:lnTo>
                  <a:pt x="289449" y="209433"/>
                </a:lnTo>
                <a:lnTo>
                  <a:pt x="285405" y="218087"/>
                </a:lnTo>
                <a:lnTo>
                  <a:pt x="281634" y="224932"/>
                </a:lnTo>
                <a:lnTo>
                  <a:pt x="278045" y="230570"/>
                </a:lnTo>
                <a:lnTo>
                  <a:pt x="274577" y="236478"/>
                </a:lnTo>
                <a:lnTo>
                  <a:pt x="271191" y="242567"/>
                </a:lnTo>
                <a:lnTo>
                  <a:pt x="267858" y="248775"/>
                </a:lnTo>
                <a:lnTo>
                  <a:pt x="264562" y="253989"/>
                </a:lnTo>
                <a:lnTo>
                  <a:pt x="258032" y="262649"/>
                </a:lnTo>
                <a:lnTo>
                  <a:pt x="248682" y="270081"/>
                </a:lnTo>
                <a:lnTo>
                  <a:pt x="238434" y="276967"/>
                </a:lnTo>
                <a:lnTo>
                  <a:pt x="230298" y="283610"/>
                </a:lnTo>
                <a:lnTo>
                  <a:pt x="220232" y="293012"/>
                </a:lnTo>
                <a:lnTo>
                  <a:pt x="209667" y="302206"/>
                </a:lnTo>
                <a:lnTo>
                  <a:pt x="201389" y="306293"/>
                </a:lnTo>
                <a:lnTo>
                  <a:pt x="191260" y="308109"/>
                </a:lnTo>
                <a:lnTo>
                  <a:pt x="185550" y="308594"/>
                </a:lnTo>
                <a:lnTo>
                  <a:pt x="180668" y="307842"/>
                </a:lnTo>
                <a:lnTo>
                  <a:pt x="167587" y="301648"/>
                </a:lnTo>
                <a:lnTo>
                  <a:pt x="156531" y="296013"/>
                </a:lnTo>
                <a:lnTo>
                  <a:pt x="150574" y="290855"/>
                </a:lnTo>
                <a:lnTo>
                  <a:pt x="144452" y="284192"/>
                </a:lnTo>
                <a:lnTo>
                  <a:pt x="138221" y="276526"/>
                </a:lnTo>
                <a:lnTo>
                  <a:pt x="131918" y="270340"/>
                </a:lnTo>
                <a:lnTo>
                  <a:pt x="125565" y="265141"/>
                </a:lnTo>
                <a:lnTo>
                  <a:pt x="119181" y="260601"/>
                </a:lnTo>
                <a:lnTo>
                  <a:pt x="113850" y="255424"/>
                </a:lnTo>
                <a:lnTo>
                  <a:pt x="109221" y="249823"/>
                </a:lnTo>
                <a:lnTo>
                  <a:pt x="105060" y="243939"/>
                </a:lnTo>
                <a:lnTo>
                  <a:pt x="101211" y="237867"/>
                </a:lnTo>
                <a:lnTo>
                  <a:pt x="97570" y="231669"/>
                </a:lnTo>
                <a:lnTo>
                  <a:pt x="94068" y="225387"/>
                </a:lnTo>
                <a:lnTo>
                  <a:pt x="87311" y="212675"/>
                </a:lnTo>
                <a:lnTo>
                  <a:pt x="84004" y="206275"/>
                </a:lnTo>
                <a:lnTo>
                  <a:pt x="80725" y="200934"/>
                </a:lnTo>
                <a:lnTo>
                  <a:pt x="74215" y="192133"/>
                </a:lnTo>
                <a:lnTo>
                  <a:pt x="70974" y="187206"/>
                </a:lnTo>
                <a:lnTo>
                  <a:pt x="67738" y="181772"/>
                </a:lnTo>
                <a:lnTo>
                  <a:pt x="64507" y="176000"/>
                </a:lnTo>
                <a:lnTo>
                  <a:pt x="60202" y="170002"/>
                </a:lnTo>
                <a:lnTo>
                  <a:pt x="55183" y="163853"/>
                </a:lnTo>
                <a:lnTo>
                  <a:pt x="49687" y="157605"/>
                </a:lnTo>
                <a:lnTo>
                  <a:pt x="43873" y="150214"/>
                </a:lnTo>
                <a:lnTo>
                  <a:pt x="37848" y="142063"/>
                </a:lnTo>
                <a:lnTo>
                  <a:pt x="31681" y="133403"/>
                </a:lnTo>
                <a:lnTo>
                  <a:pt x="26495" y="126556"/>
                </a:lnTo>
                <a:lnTo>
                  <a:pt x="21963" y="120916"/>
                </a:lnTo>
                <a:lnTo>
                  <a:pt x="15135" y="111783"/>
                </a:lnTo>
                <a:lnTo>
                  <a:pt x="12101" y="104141"/>
                </a:lnTo>
                <a:lnTo>
                  <a:pt x="7886" y="97162"/>
                </a:lnTo>
                <a:lnTo>
                  <a:pt x="0" y="8706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355"/>
          <p:cNvSpPr/>
          <p:nvPr/>
        </p:nvSpPr>
        <p:spPr>
          <a:xfrm>
            <a:off x="2326908" y="4042551"/>
            <a:ext cx="147713" cy="303418"/>
          </a:xfrm>
          <a:custGeom>
            <a:avLst/>
            <a:gdLst/>
            <a:ahLst/>
            <a:cxnLst/>
            <a:rect l="0" t="0" r="0" b="0"/>
            <a:pathLst>
              <a:path w="147713" h="303418">
                <a:moveTo>
                  <a:pt x="52853" y="5574"/>
                </a:moveTo>
                <a:lnTo>
                  <a:pt x="47718" y="438"/>
                </a:lnTo>
                <a:lnTo>
                  <a:pt x="45130" y="0"/>
                </a:lnTo>
                <a:lnTo>
                  <a:pt x="42330" y="783"/>
                </a:lnTo>
                <a:lnTo>
                  <a:pt x="39389" y="2380"/>
                </a:lnTo>
                <a:lnTo>
                  <a:pt x="37428" y="4519"/>
                </a:lnTo>
                <a:lnTo>
                  <a:pt x="36120" y="7020"/>
                </a:lnTo>
                <a:lnTo>
                  <a:pt x="28887" y="29029"/>
                </a:lnTo>
                <a:lnTo>
                  <a:pt x="27202" y="38408"/>
                </a:lnTo>
                <a:lnTo>
                  <a:pt x="26078" y="48961"/>
                </a:lnTo>
                <a:lnTo>
                  <a:pt x="25329" y="60295"/>
                </a:lnTo>
                <a:lnTo>
                  <a:pt x="24497" y="78622"/>
                </a:lnTo>
                <a:lnTo>
                  <a:pt x="24276" y="86518"/>
                </a:lnTo>
                <a:lnTo>
                  <a:pt x="25202" y="96082"/>
                </a:lnTo>
                <a:lnTo>
                  <a:pt x="26895" y="106758"/>
                </a:lnTo>
                <a:lnTo>
                  <a:pt x="29099" y="118174"/>
                </a:lnTo>
                <a:lnTo>
                  <a:pt x="31642" y="127935"/>
                </a:lnTo>
                <a:lnTo>
                  <a:pt x="34413" y="136592"/>
                </a:lnTo>
                <a:lnTo>
                  <a:pt x="37335" y="144513"/>
                </a:lnTo>
                <a:lnTo>
                  <a:pt x="40358" y="151943"/>
                </a:lnTo>
                <a:lnTo>
                  <a:pt x="46583" y="165932"/>
                </a:lnTo>
                <a:lnTo>
                  <a:pt x="52933" y="176448"/>
                </a:lnTo>
                <a:lnTo>
                  <a:pt x="56131" y="180758"/>
                </a:lnTo>
                <a:lnTo>
                  <a:pt x="59338" y="183630"/>
                </a:lnTo>
                <a:lnTo>
                  <a:pt x="62551" y="185546"/>
                </a:lnTo>
                <a:lnTo>
                  <a:pt x="65767" y="186823"/>
                </a:lnTo>
                <a:lnTo>
                  <a:pt x="72208" y="191108"/>
                </a:lnTo>
                <a:lnTo>
                  <a:pt x="75430" y="193755"/>
                </a:lnTo>
                <a:lnTo>
                  <a:pt x="78653" y="195520"/>
                </a:lnTo>
                <a:lnTo>
                  <a:pt x="85101" y="197481"/>
                </a:lnTo>
                <a:lnTo>
                  <a:pt x="89400" y="196929"/>
                </a:lnTo>
                <a:lnTo>
                  <a:pt x="99909" y="193450"/>
                </a:lnTo>
                <a:lnTo>
                  <a:pt x="107871" y="191017"/>
                </a:lnTo>
                <a:lnTo>
                  <a:pt x="128183" y="185448"/>
                </a:lnTo>
                <a:lnTo>
                  <a:pt x="135319" y="182458"/>
                </a:lnTo>
                <a:lnTo>
                  <a:pt x="140077" y="179390"/>
                </a:lnTo>
                <a:lnTo>
                  <a:pt x="147712" y="171878"/>
                </a:lnTo>
                <a:lnTo>
                  <a:pt x="143899" y="175712"/>
                </a:lnTo>
                <a:lnTo>
                  <a:pt x="140422" y="177042"/>
                </a:lnTo>
                <a:lnTo>
                  <a:pt x="130827" y="178520"/>
                </a:lnTo>
                <a:lnTo>
                  <a:pt x="125258" y="179989"/>
                </a:lnTo>
                <a:lnTo>
                  <a:pt x="119396" y="182043"/>
                </a:lnTo>
                <a:lnTo>
                  <a:pt x="113338" y="184488"/>
                </a:lnTo>
                <a:lnTo>
                  <a:pt x="103925" y="189342"/>
                </a:lnTo>
                <a:lnTo>
                  <a:pt x="58801" y="214569"/>
                </a:lnTo>
                <a:lnTo>
                  <a:pt x="50369" y="219070"/>
                </a:lnTo>
                <a:lnTo>
                  <a:pt x="41523" y="224220"/>
                </a:lnTo>
                <a:lnTo>
                  <a:pt x="23096" y="235676"/>
                </a:lnTo>
                <a:lnTo>
                  <a:pt x="12756" y="245066"/>
                </a:lnTo>
                <a:lnTo>
                  <a:pt x="9999" y="249075"/>
                </a:lnTo>
                <a:lnTo>
                  <a:pt x="7086" y="251748"/>
                </a:lnTo>
                <a:lnTo>
                  <a:pt x="4069" y="253530"/>
                </a:lnTo>
                <a:lnTo>
                  <a:pt x="983" y="254717"/>
                </a:lnTo>
                <a:lnTo>
                  <a:pt x="0" y="256584"/>
                </a:lnTo>
                <a:lnTo>
                  <a:pt x="420" y="258904"/>
                </a:lnTo>
                <a:lnTo>
                  <a:pt x="8817" y="275485"/>
                </a:lnTo>
                <a:lnTo>
                  <a:pt x="13822" y="282253"/>
                </a:lnTo>
                <a:lnTo>
                  <a:pt x="20383" y="289989"/>
                </a:lnTo>
                <a:lnTo>
                  <a:pt x="27982" y="298372"/>
                </a:lnTo>
                <a:lnTo>
                  <a:pt x="31285" y="3034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56"/>
          <p:cNvSpPr/>
          <p:nvPr/>
        </p:nvSpPr>
        <p:spPr>
          <a:xfrm>
            <a:off x="2128242" y="4386708"/>
            <a:ext cx="13591" cy="64842"/>
          </a:xfrm>
          <a:custGeom>
            <a:avLst/>
            <a:gdLst/>
            <a:ahLst/>
            <a:cxnLst/>
            <a:rect l="0" t="0" r="0" b="0"/>
            <a:pathLst>
              <a:path w="13591" h="64842">
                <a:moveTo>
                  <a:pt x="13590" y="64841"/>
                </a:moveTo>
                <a:lnTo>
                  <a:pt x="13199" y="64257"/>
                </a:lnTo>
                <a:lnTo>
                  <a:pt x="6583" y="56147"/>
                </a:lnTo>
                <a:lnTo>
                  <a:pt x="4388" y="51405"/>
                </a:lnTo>
                <a:lnTo>
                  <a:pt x="1950" y="40403"/>
                </a:lnTo>
                <a:lnTo>
                  <a:pt x="867" y="28348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57"/>
          <p:cNvSpPr/>
          <p:nvPr/>
        </p:nvSpPr>
        <p:spPr>
          <a:xfrm>
            <a:off x="2050851" y="3951386"/>
            <a:ext cx="400818" cy="609365"/>
          </a:xfrm>
          <a:custGeom>
            <a:avLst/>
            <a:gdLst/>
            <a:ahLst/>
            <a:cxnLst/>
            <a:rect l="0" t="0" r="0" b="0"/>
            <a:pathLst>
              <a:path w="400818" h="609365">
                <a:moveTo>
                  <a:pt x="299889" y="0"/>
                </a:moveTo>
                <a:lnTo>
                  <a:pt x="293240" y="14371"/>
                </a:lnTo>
                <a:lnTo>
                  <a:pt x="290613" y="26880"/>
                </a:lnTo>
                <a:lnTo>
                  <a:pt x="290333" y="43794"/>
                </a:lnTo>
                <a:lnTo>
                  <a:pt x="289219" y="48543"/>
                </a:lnTo>
                <a:lnTo>
                  <a:pt x="287401" y="51710"/>
                </a:lnTo>
                <a:lnTo>
                  <a:pt x="285114" y="53821"/>
                </a:lnTo>
                <a:lnTo>
                  <a:pt x="283590" y="58453"/>
                </a:lnTo>
                <a:lnTo>
                  <a:pt x="281896" y="72199"/>
                </a:lnTo>
                <a:lnTo>
                  <a:pt x="281143" y="86190"/>
                </a:lnTo>
                <a:lnTo>
                  <a:pt x="280809" y="100649"/>
                </a:lnTo>
                <a:lnTo>
                  <a:pt x="280660" y="117824"/>
                </a:lnTo>
                <a:lnTo>
                  <a:pt x="279546" y="124769"/>
                </a:lnTo>
                <a:lnTo>
                  <a:pt x="273916" y="140753"/>
                </a:lnTo>
                <a:lnTo>
                  <a:pt x="271771" y="157552"/>
                </a:lnTo>
                <a:lnTo>
                  <a:pt x="271269" y="166045"/>
                </a:lnTo>
                <a:lnTo>
                  <a:pt x="264298" y="187979"/>
                </a:lnTo>
                <a:lnTo>
                  <a:pt x="262573" y="200349"/>
                </a:lnTo>
                <a:lnTo>
                  <a:pt x="264673" y="213012"/>
                </a:lnTo>
                <a:lnTo>
                  <a:pt x="269032" y="229361"/>
                </a:lnTo>
                <a:lnTo>
                  <a:pt x="271701" y="252224"/>
                </a:lnTo>
                <a:lnTo>
                  <a:pt x="275895" y="275122"/>
                </a:lnTo>
                <a:lnTo>
                  <a:pt x="281343" y="291748"/>
                </a:lnTo>
                <a:lnTo>
                  <a:pt x="284300" y="297686"/>
                </a:lnTo>
                <a:lnTo>
                  <a:pt x="288421" y="302720"/>
                </a:lnTo>
                <a:lnTo>
                  <a:pt x="298733" y="311179"/>
                </a:lnTo>
                <a:lnTo>
                  <a:pt x="307616" y="315655"/>
                </a:lnTo>
                <a:lnTo>
                  <a:pt x="316221" y="317645"/>
                </a:lnTo>
                <a:lnTo>
                  <a:pt x="327212" y="318529"/>
                </a:lnTo>
                <a:lnTo>
                  <a:pt x="339262" y="318922"/>
                </a:lnTo>
                <a:lnTo>
                  <a:pt x="345485" y="319027"/>
                </a:lnTo>
                <a:lnTo>
                  <a:pt x="351784" y="318022"/>
                </a:lnTo>
                <a:lnTo>
                  <a:pt x="358133" y="316277"/>
                </a:lnTo>
                <a:lnTo>
                  <a:pt x="369845" y="312547"/>
                </a:lnTo>
                <a:lnTo>
                  <a:pt x="378633" y="310889"/>
                </a:lnTo>
                <a:lnTo>
                  <a:pt x="386121" y="307286"/>
                </a:lnTo>
                <a:lnTo>
                  <a:pt x="389623" y="304820"/>
                </a:lnTo>
                <a:lnTo>
                  <a:pt x="396381" y="302081"/>
                </a:lnTo>
                <a:lnTo>
                  <a:pt x="399687" y="301350"/>
                </a:lnTo>
                <a:lnTo>
                  <a:pt x="400817" y="300863"/>
                </a:lnTo>
                <a:lnTo>
                  <a:pt x="400495" y="300538"/>
                </a:lnTo>
                <a:lnTo>
                  <a:pt x="397391" y="300017"/>
                </a:lnTo>
                <a:lnTo>
                  <a:pt x="367083" y="313295"/>
                </a:lnTo>
                <a:lnTo>
                  <a:pt x="354358" y="318500"/>
                </a:lnTo>
                <a:lnTo>
                  <a:pt x="343726" y="323045"/>
                </a:lnTo>
                <a:lnTo>
                  <a:pt x="326180" y="330961"/>
                </a:lnTo>
                <a:lnTo>
                  <a:pt x="304215" y="341461"/>
                </a:lnTo>
                <a:lnTo>
                  <a:pt x="296324" y="345876"/>
                </a:lnTo>
                <a:lnTo>
                  <a:pt x="287838" y="350970"/>
                </a:lnTo>
                <a:lnTo>
                  <a:pt x="278957" y="356515"/>
                </a:lnTo>
                <a:lnTo>
                  <a:pt x="270886" y="361287"/>
                </a:lnTo>
                <a:lnTo>
                  <a:pt x="263356" y="365543"/>
                </a:lnTo>
                <a:lnTo>
                  <a:pt x="256186" y="369455"/>
                </a:lnTo>
                <a:lnTo>
                  <a:pt x="248181" y="373138"/>
                </a:lnTo>
                <a:lnTo>
                  <a:pt x="239620" y="376668"/>
                </a:lnTo>
                <a:lnTo>
                  <a:pt x="230688" y="380097"/>
                </a:lnTo>
                <a:lnTo>
                  <a:pt x="223659" y="384532"/>
                </a:lnTo>
                <a:lnTo>
                  <a:pt x="212982" y="395193"/>
                </a:lnTo>
                <a:lnTo>
                  <a:pt x="201787" y="407097"/>
                </a:lnTo>
                <a:lnTo>
                  <a:pt x="182220" y="427120"/>
                </a:lnTo>
                <a:lnTo>
                  <a:pt x="179523" y="430929"/>
                </a:lnTo>
                <a:lnTo>
                  <a:pt x="176526" y="438028"/>
                </a:lnTo>
                <a:lnTo>
                  <a:pt x="174839" y="453202"/>
                </a:lnTo>
                <a:lnTo>
                  <a:pt x="175677" y="456916"/>
                </a:lnTo>
                <a:lnTo>
                  <a:pt x="177311" y="459392"/>
                </a:lnTo>
                <a:lnTo>
                  <a:pt x="187656" y="468501"/>
                </a:lnTo>
                <a:lnTo>
                  <a:pt x="203233" y="483814"/>
                </a:lnTo>
                <a:lnTo>
                  <a:pt x="206430" y="486998"/>
                </a:lnTo>
                <a:lnTo>
                  <a:pt x="218581" y="493402"/>
                </a:lnTo>
                <a:lnTo>
                  <a:pt x="226336" y="496614"/>
                </a:lnTo>
                <a:lnTo>
                  <a:pt x="237819" y="503050"/>
                </a:lnTo>
                <a:lnTo>
                  <a:pt x="246505" y="508418"/>
                </a:lnTo>
                <a:lnTo>
                  <a:pt x="257438" y="512515"/>
                </a:lnTo>
                <a:lnTo>
                  <a:pt x="267485" y="520059"/>
                </a:lnTo>
                <a:lnTo>
                  <a:pt x="274022" y="526010"/>
                </a:lnTo>
                <a:lnTo>
                  <a:pt x="275120" y="530177"/>
                </a:lnTo>
                <a:lnTo>
                  <a:pt x="274777" y="535104"/>
                </a:lnTo>
                <a:lnTo>
                  <a:pt x="273474" y="540539"/>
                </a:lnTo>
                <a:lnTo>
                  <a:pt x="269160" y="549444"/>
                </a:lnTo>
                <a:lnTo>
                  <a:pt x="266504" y="553323"/>
                </a:lnTo>
                <a:lnTo>
                  <a:pt x="254955" y="563367"/>
                </a:lnTo>
                <a:lnTo>
                  <a:pt x="247361" y="569054"/>
                </a:lnTo>
                <a:lnTo>
                  <a:pt x="239073" y="573921"/>
                </a:lnTo>
                <a:lnTo>
                  <a:pt x="230324" y="578241"/>
                </a:lnTo>
                <a:lnTo>
                  <a:pt x="221266" y="582195"/>
                </a:lnTo>
                <a:lnTo>
                  <a:pt x="208778" y="586981"/>
                </a:lnTo>
                <a:lnTo>
                  <a:pt x="177705" y="598031"/>
                </a:lnTo>
                <a:lnTo>
                  <a:pt x="164689" y="601838"/>
                </a:lnTo>
                <a:lnTo>
                  <a:pt x="153863" y="604376"/>
                </a:lnTo>
                <a:lnTo>
                  <a:pt x="144495" y="606067"/>
                </a:lnTo>
                <a:lnTo>
                  <a:pt x="135025" y="607196"/>
                </a:lnTo>
                <a:lnTo>
                  <a:pt x="125488" y="607948"/>
                </a:lnTo>
                <a:lnTo>
                  <a:pt x="107366" y="608783"/>
                </a:lnTo>
                <a:lnTo>
                  <a:pt x="92146" y="609155"/>
                </a:lnTo>
                <a:lnTo>
                  <a:pt x="71492" y="609364"/>
                </a:lnTo>
                <a:lnTo>
                  <a:pt x="64859" y="608318"/>
                </a:lnTo>
                <a:lnTo>
                  <a:pt x="58288" y="606546"/>
                </a:lnTo>
                <a:lnTo>
                  <a:pt x="46328" y="601711"/>
                </a:lnTo>
                <a:lnTo>
                  <a:pt x="37430" y="595979"/>
                </a:lnTo>
                <a:lnTo>
                  <a:pt x="26378" y="586709"/>
                </a:lnTo>
                <a:lnTo>
                  <a:pt x="16295" y="577155"/>
                </a:lnTo>
                <a:lnTo>
                  <a:pt x="9750" y="567867"/>
                </a:lnTo>
                <a:lnTo>
                  <a:pt x="0" y="5514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58"/>
          <p:cNvSpPr/>
          <p:nvPr/>
        </p:nvSpPr>
        <p:spPr>
          <a:xfrm>
            <a:off x="2215306" y="4657576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59"/>
          <p:cNvSpPr/>
          <p:nvPr/>
        </p:nvSpPr>
        <p:spPr>
          <a:xfrm>
            <a:off x="2331392" y="4609207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ARTPenAnnotation207"/>
          <p:cNvSpPr/>
          <p:nvPr/>
        </p:nvSpPr>
        <p:spPr>
          <a:xfrm>
            <a:off x="6268640" y="478482"/>
            <a:ext cx="29023" cy="154782"/>
          </a:xfrm>
          <a:custGeom>
            <a:avLst/>
            <a:gdLst/>
            <a:ahLst/>
            <a:cxnLst/>
            <a:rect l="0" t="0" r="0" b="0"/>
            <a:pathLst>
              <a:path w="29023" h="154782">
                <a:moveTo>
                  <a:pt x="29022" y="0"/>
                </a:moveTo>
                <a:lnTo>
                  <a:pt x="29022" y="82476"/>
                </a:lnTo>
                <a:lnTo>
                  <a:pt x="27947" y="90455"/>
                </a:lnTo>
                <a:lnTo>
                  <a:pt x="26156" y="98999"/>
                </a:lnTo>
                <a:lnTo>
                  <a:pt x="23887" y="107919"/>
                </a:lnTo>
                <a:lnTo>
                  <a:pt x="21298" y="116016"/>
                </a:lnTo>
                <a:lnTo>
                  <a:pt x="18499" y="123563"/>
                </a:lnTo>
                <a:lnTo>
                  <a:pt x="0" y="15478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SMARTPenAnnotation208"/>
          <p:cNvSpPr/>
          <p:nvPr/>
        </p:nvSpPr>
        <p:spPr>
          <a:xfrm>
            <a:off x="6200923" y="468808"/>
            <a:ext cx="57998" cy="203151"/>
          </a:xfrm>
          <a:custGeom>
            <a:avLst/>
            <a:gdLst/>
            <a:ahLst/>
            <a:cxnLst/>
            <a:rect l="0" t="0" r="0" b="0"/>
            <a:pathLst>
              <a:path w="57998" h="203151">
                <a:moveTo>
                  <a:pt x="0" y="0"/>
                </a:moveTo>
                <a:lnTo>
                  <a:pt x="10272" y="5136"/>
                </a:lnTo>
                <a:lnTo>
                  <a:pt x="14372" y="6648"/>
                </a:lnTo>
                <a:lnTo>
                  <a:pt x="18180" y="7657"/>
                </a:lnTo>
                <a:lnTo>
                  <a:pt x="21794" y="8329"/>
                </a:lnTo>
                <a:lnTo>
                  <a:pt x="25278" y="9852"/>
                </a:lnTo>
                <a:lnTo>
                  <a:pt x="28676" y="11943"/>
                </a:lnTo>
                <a:lnTo>
                  <a:pt x="32016" y="14411"/>
                </a:lnTo>
                <a:lnTo>
                  <a:pt x="34242" y="17131"/>
                </a:lnTo>
                <a:lnTo>
                  <a:pt x="35727" y="20020"/>
                </a:lnTo>
                <a:lnTo>
                  <a:pt x="36716" y="23020"/>
                </a:lnTo>
                <a:lnTo>
                  <a:pt x="38451" y="26096"/>
                </a:lnTo>
                <a:lnTo>
                  <a:pt x="40682" y="29221"/>
                </a:lnTo>
                <a:lnTo>
                  <a:pt x="43245" y="32379"/>
                </a:lnTo>
                <a:lnTo>
                  <a:pt x="46028" y="35559"/>
                </a:lnTo>
                <a:lnTo>
                  <a:pt x="48958" y="38754"/>
                </a:lnTo>
                <a:lnTo>
                  <a:pt x="51987" y="41959"/>
                </a:lnTo>
                <a:lnTo>
                  <a:pt x="54006" y="48395"/>
                </a:lnTo>
                <a:lnTo>
                  <a:pt x="55352" y="56986"/>
                </a:lnTo>
                <a:lnTo>
                  <a:pt x="56249" y="67012"/>
                </a:lnTo>
                <a:lnTo>
                  <a:pt x="56847" y="75846"/>
                </a:lnTo>
                <a:lnTo>
                  <a:pt x="57246" y="83885"/>
                </a:lnTo>
                <a:lnTo>
                  <a:pt x="57689" y="98550"/>
                </a:lnTo>
                <a:lnTo>
                  <a:pt x="57997" y="132023"/>
                </a:lnTo>
                <a:lnTo>
                  <a:pt x="56938" y="139609"/>
                </a:lnTo>
                <a:lnTo>
                  <a:pt x="55157" y="147891"/>
                </a:lnTo>
                <a:lnTo>
                  <a:pt x="52894" y="156637"/>
                </a:lnTo>
                <a:lnTo>
                  <a:pt x="50311" y="164617"/>
                </a:lnTo>
                <a:lnTo>
                  <a:pt x="47514" y="172087"/>
                </a:lnTo>
                <a:lnTo>
                  <a:pt x="44575" y="179217"/>
                </a:lnTo>
                <a:lnTo>
                  <a:pt x="41540" y="185045"/>
                </a:lnTo>
                <a:lnTo>
                  <a:pt x="38442" y="190005"/>
                </a:lnTo>
                <a:lnTo>
                  <a:pt x="29022" y="20315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MARTPenAnnotation209"/>
          <p:cNvSpPr/>
          <p:nvPr/>
        </p:nvSpPr>
        <p:spPr>
          <a:xfrm>
            <a:off x="5959511" y="585342"/>
            <a:ext cx="37851" cy="202703"/>
          </a:xfrm>
          <a:custGeom>
            <a:avLst/>
            <a:gdLst/>
            <a:ahLst/>
            <a:cxnLst/>
            <a:rect l="0" t="0" r="0" b="0"/>
            <a:pathLst>
              <a:path w="37851" h="202703">
                <a:moveTo>
                  <a:pt x="18914" y="57595"/>
                </a:moveTo>
                <a:lnTo>
                  <a:pt x="13779" y="52459"/>
                </a:lnTo>
                <a:lnTo>
                  <a:pt x="12266" y="49872"/>
                </a:lnTo>
                <a:lnTo>
                  <a:pt x="11257" y="47072"/>
                </a:lnTo>
                <a:lnTo>
                  <a:pt x="10585" y="44130"/>
                </a:lnTo>
                <a:lnTo>
                  <a:pt x="9062" y="41095"/>
                </a:lnTo>
                <a:lnTo>
                  <a:pt x="6972" y="37996"/>
                </a:lnTo>
                <a:lnTo>
                  <a:pt x="4503" y="34855"/>
                </a:lnTo>
                <a:lnTo>
                  <a:pt x="2858" y="31686"/>
                </a:lnTo>
                <a:lnTo>
                  <a:pt x="1761" y="28499"/>
                </a:lnTo>
                <a:lnTo>
                  <a:pt x="1030" y="25299"/>
                </a:lnTo>
                <a:lnTo>
                  <a:pt x="542" y="22091"/>
                </a:lnTo>
                <a:lnTo>
                  <a:pt x="217" y="18878"/>
                </a:lnTo>
                <a:lnTo>
                  <a:pt x="0" y="15660"/>
                </a:lnTo>
                <a:lnTo>
                  <a:pt x="930" y="13516"/>
                </a:lnTo>
                <a:lnTo>
                  <a:pt x="2626" y="12086"/>
                </a:lnTo>
                <a:lnTo>
                  <a:pt x="4831" y="11132"/>
                </a:lnTo>
                <a:lnTo>
                  <a:pt x="6301" y="9422"/>
                </a:lnTo>
                <a:lnTo>
                  <a:pt x="7281" y="7207"/>
                </a:lnTo>
                <a:lnTo>
                  <a:pt x="7934" y="4655"/>
                </a:lnTo>
                <a:lnTo>
                  <a:pt x="9444" y="2954"/>
                </a:lnTo>
                <a:lnTo>
                  <a:pt x="11526" y="1820"/>
                </a:lnTo>
                <a:lnTo>
                  <a:pt x="13989" y="1064"/>
                </a:lnTo>
                <a:lnTo>
                  <a:pt x="16706" y="560"/>
                </a:lnTo>
                <a:lnTo>
                  <a:pt x="19591" y="224"/>
                </a:lnTo>
                <a:lnTo>
                  <a:pt x="22590" y="0"/>
                </a:lnTo>
                <a:lnTo>
                  <a:pt x="24590" y="926"/>
                </a:lnTo>
                <a:lnTo>
                  <a:pt x="25922" y="2617"/>
                </a:lnTo>
                <a:lnTo>
                  <a:pt x="28061" y="7921"/>
                </a:lnTo>
                <a:lnTo>
                  <a:pt x="33567" y="24246"/>
                </a:lnTo>
                <a:lnTo>
                  <a:pt x="35133" y="32137"/>
                </a:lnTo>
                <a:lnTo>
                  <a:pt x="36175" y="40623"/>
                </a:lnTo>
                <a:lnTo>
                  <a:pt x="36871" y="49505"/>
                </a:lnTo>
                <a:lnTo>
                  <a:pt x="37335" y="57576"/>
                </a:lnTo>
                <a:lnTo>
                  <a:pt x="37850" y="72277"/>
                </a:lnTo>
                <a:lnTo>
                  <a:pt x="36912" y="81356"/>
                </a:lnTo>
                <a:lnTo>
                  <a:pt x="35212" y="91708"/>
                </a:lnTo>
                <a:lnTo>
                  <a:pt x="33005" y="102910"/>
                </a:lnTo>
                <a:lnTo>
                  <a:pt x="29383" y="116826"/>
                </a:lnTo>
                <a:lnTo>
                  <a:pt x="24818" y="132553"/>
                </a:lnTo>
                <a:lnTo>
                  <a:pt x="19626" y="149487"/>
                </a:lnTo>
                <a:lnTo>
                  <a:pt x="16164" y="162926"/>
                </a:lnTo>
                <a:lnTo>
                  <a:pt x="13856" y="174035"/>
                </a:lnTo>
                <a:lnTo>
                  <a:pt x="9240" y="20270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210"/>
          <p:cNvSpPr/>
          <p:nvPr/>
        </p:nvSpPr>
        <p:spPr>
          <a:xfrm>
            <a:off x="5746253" y="691306"/>
            <a:ext cx="58044" cy="212825"/>
          </a:xfrm>
          <a:custGeom>
            <a:avLst/>
            <a:gdLst/>
            <a:ahLst/>
            <a:cxnLst/>
            <a:rect l="0" t="0" r="0" b="0"/>
            <a:pathLst>
              <a:path w="58044" h="212825">
                <a:moveTo>
                  <a:pt x="58043" y="0"/>
                </a:moveTo>
                <a:lnTo>
                  <a:pt x="44579" y="26929"/>
                </a:lnTo>
                <a:lnTo>
                  <a:pt x="42618" y="35151"/>
                </a:lnTo>
                <a:lnTo>
                  <a:pt x="41311" y="44931"/>
                </a:lnTo>
                <a:lnTo>
                  <a:pt x="40439" y="55751"/>
                </a:lnTo>
                <a:lnTo>
                  <a:pt x="38783" y="67264"/>
                </a:lnTo>
                <a:lnTo>
                  <a:pt x="36604" y="79238"/>
                </a:lnTo>
                <a:lnTo>
                  <a:pt x="34077" y="91521"/>
                </a:lnTo>
                <a:lnTo>
                  <a:pt x="30242" y="107233"/>
                </a:lnTo>
                <a:lnTo>
                  <a:pt x="20248" y="144756"/>
                </a:lnTo>
                <a:lnTo>
                  <a:pt x="11507" y="175048"/>
                </a:lnTo>
                <a:lnTo>
                  <a:pt x="0" y="21282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211"/>
          <p:cNvSpPr/>
          <p:nvPr/>
        </p:nvSpPr>
        <p:spPr>
          <a:xfrm>
            <a:off x="5543103" y="788044"/>
            <a:ext cx="87065" cy="76826"/>
          </a:xfrm>
          <a:custGeom>
            <a:avLst/>
            <a:gdLst/>
            <a:ahLst/>
            <a:cxnLst/>
            <a:rect l="0" t="0" r="0" b="0"/>
            <a:pathLst>
              <a:path w="87065" h="76826">
                <a:moveTo>
                  <a:pt x="87064" y="0"/>
                </a:moveTo>
                <a:lnTo>
                  <a:pt x="87064" y="32016"/>
                </a:lnTo>
                <a:lnTo>
                  <a:pt x="85990" y="35317"/>
                </a:lnTo>
                <a:lnTo>
                  <a:pt x="84198" y="38593"/>
                </a:lnTo>
                <a:lnTo>
                  <a:pt x="81930" y="41852"/>
                </a:lnTo>
                <a:lnTo>
                  <a:pt x="79341" y="45099"/>
                </a:lnTo>
                <a:lnTo>
                  <a:pt x="76541" y="48339"/>
                </a:lnTo>
                <a:lnTo>
                  <a:pt x="73600" y="51574"/>
                </a:lnTo>
                <a:lnTo>
                  <a:pt x="69489" y="54805"/>
                </a:lnTo>
                <a:lnTo>
                  <a:pt x="64599" y="58034"/>
                </a:lnTo>
                <a:lnTo>
                  <a:pt x="59189" y="61262"/>
                </a:lnTo>
                <a:lnTo>
                  <a:pt x="54508" y="64489"/>
                </a:lnTo>
                <a:lnTo>
                  <a:pt x="50312" y="67715"/>
                </a:lnTo>
                <a:lnTo>
                  <a:pt x="46439" y="70940"/>
                </a:lnTo>
                <a:lnTo>
                  <a:pt x="42783" y="73090"/>
                </a:lnTo>
                <a:lnTo>
                  <a:pt x="39271" y="74524"/>
                </a:lnTo>
                <a:lnTo>
                  <a:pt x="35855" y="75480"/>
                </a:lnTo>
                <a:lnTo>
                  <a:pt x="32502" y="76117"/>
                </a:lnTo>
                <a:lnTo>
                  <a:pt x="29192" y="76542"/>
                </a:lnTo>
                <a:lnTo>
                  <a:pt x="25910" y="76825"/>
                </a:lnTo>
                <a:lnTo>
                  <a:pt x="22648" y="75939"/>
                </a:lnTo>
                <a:lnTo>
                  <a:pt x="19398" y="74273"/>
                </a:lnTo>
                <a:lnTo>
                  <a:pt x="16157" y="72088"/>
                </a:lnTo>
                <a:lnTo>
                  <a:pt x="12921" y="69556"/>
                </a:lnTo>
                <a:lnTo>
                  <a:pt x="9689" y="66793"/>
                </a:lnTo>
                <a:lnTo>
                  <a:pt x="6459" y="63877"/>
                </a:lnTo>
                <a:lnTo>
                  <a:pt x="4306" y="60857"/>
                </a:lnTo>
                <a:lnTo>
                  <a:pt x="2871" y="57770"/>
                </a:lnTo>
                <a:lnTo>
                  <a:pt x="1914" y="54636"/>
                </a:lnTo>
                <a:lnTo>
                  <a:pt x="1276" y="49323"/>
                </a:lnTo>
                <a:lnTo>
                  <a:pt x="851" y="42556"/>
                </a:lnTo>
                <a:lnTo>
                  <a:pt x="378" y="27513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212"/>
          <p:cNvSpPr/>
          <p:nvPr/>
        </p:nvSpPr>
        <p:spPr>
          <a:xfrm>
            <a:off x="5417343" y="700980"/>
            <a:ext cx="9675" cy="29022"/>
          </a:xfrm>
          <a:custGeom>
            <a:avLst/>
            <a:gdLst/>
            <a:ahLst/>
            <a:cxnLst/>
            <a:rect l="0" t="0" r="0" b="0"/>
            <a:pathLst>
              <a:path w="9675" h="29022">
                <a:moveTo>
                  <a:pt x="0" y="29021"/>
                </a:moveTo>
                <a:lnTo>
                  <a:pt x="5136" y="18750"/>
                </a:lnTo>
                <a:lnTo>
                  <a:pt x="6649" y="14650"/>
                </a:lnTo>
                <a:lnTo>
                  <a:pt x="7657" y="10842"/>
                </a:lnTo>
                <a:lnTo>
                  <a:pt x="9674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213"/>
          <p:cNvSpPr/>
          <p:nvPr/>
        </p:nvSpPr>
        <p:spPr>
          <a:xfrm>
            <a:off x="4943326" y="894511"/>
            <a:ext cx="347775" cy="202909"/>
          </a:xfrm>
          <a:custGeom>
            <a:avLst/>
            <a:gdLst/>
            <a:ahLst/>
            <a:cxnLst/>
            <a:rect l="0" t="0" r="0" b="0"/>
            <a:pathLst>
              <a:path w="347775" h="202909">
                <a:moveTo>
                  <a:pt x="251519" y="135379"/>
                </a:moveTo>
                <a:lnTo>
                  <a:pt x="229725" y="113585"/>
                </a:lnTo>
                <a:lnTo>
                  <a:pt x="227316" y="109026"/>
                </a:lnTo>
                <a:lnTo>
                  <a:pt x="225710" y="103837"/>
                </a:lnTo>
                <a:lnTo>
                  <a:pt x="224639" y="98228"/>
                </a:lnTo>
                <a:lnTo>
                  <a:pt x="223926" y="92339"/>
                </a:lnTo>
                <a:lnTo>
                  <a:pt x="223450" y="86263"/>
                </a:lnTo>
                <a:lnTo>
                  <a:pt x="223133" y="80063"/>
                </a:lnTo>
                <a:lnTo>
                  <a:pt x="223996" y="72705"/>
                </a:lnTo>
                <a:lnTo>
                  <a:pt x="225646" y="64575"/>
                </a:lnTo>
                <a:lnTo>
                  <a:pt x="227821" y="55930"/>
                </a:lnTo>
                <a:lnTo>
                  <a:pt x="232496" y="48017"/>
                </a:lnTo>
                <a:lnTo>
                  <a:pt x="238837" y="40592"/>
                </a:lnTo>
                <a:lnTo>
                  <a:pt x="261912" y="18365"/>
                </a:lnTo>
                <a:lnTo>
                  <a:pt x="267047" y="14375"/>
                </a:lnTo>
                <a:lnTo>
                  <a:pt x="272620" y="10640"/>
                </a:lnTo>
                <a:lnTo>
                  <a:pt x="283469" y="4699"/>
                </a:lnTo>
                <a:lnTo>
                  <a:pt x="291874" y="2058"/>
                </a:lnTo>
                <a:lnTo>
                  <a:pt x="302649" y="571"/>
                </a:lnTo>
                <a:lnTo>
                  <a:pt x="312650" y="131"/>
                </a:lnTo>
                <a:lnTo>
                  <a:pt x="327555" y="0"/>
                </a:lnTo>
                <a:lnTo>
                  <a:pt x="331231" y="1057"/>
                </a:lnTo>
                <a:lnTo>
                  <a:pt x="333682" y="2836"/>
                </a:lnTo>
                <a:lnTo>
                  <a:pt x="335316" y="5097"/>
                </a:lnTo>
                <a:lnTo>
                  <a:pt x="337480" y="6605"/>
                </a:lnTo>
                <a:lnTo>
                  <a:pt x="342751" y="8279"/>
                </a:lnTo>
                <a:lnTo>
                  <a:pt x="344587" y="9801"/>
                </a:lnTo>
                <a:lnTo>
                  <a:pt x="345810" y="11890"/>
                </a:lnTo>
                <a:lnTo>
                  <a:pt x="346626" y="14358"/>
                </a:lnTo>
                <a:lnTo>
                  <a:pt x="347170" y="20302"/>
                </a:lnTo>
                <a:lnTo>
                  <a:pt x="347532" y="28565"/>
                </a:lnTo>
                <a:lnTo>
                  <a:pt x="347774" y="38373"/>
                </a:lnTo>
                <a:lnTo>
                  <a:pt x="346861" y="47061"/>
                </a:lnTo>
                <a:lnTo>
                  <a:pt x="345177" y="55003"/>
                </a:lnTo>
                <a:lnTo>
                  <a:pt x="340439" y="70635"/>
                </a:lnTo>
                <a:lnTo>
                  <a:pt x="334751" y="88331"/>
                </a:lnTo>
                <a:lnTo>
                  <a:pt x="330654" y="96490"/>
                </a:lnTo>
                <a:lnTo>
                  <a:pt x="325774" y="104079"/>
                </a:lnTo>
                <a:lnTo>
                  <a:pt x="320369" y="111287"/>
                </a:lnTo>
                <a:lnTo>
                  <a:pt x="314617" y="117168"/>
                </a:lnTo>
                <a:lnTo>
                  <a:pt x="308633" y="122164"/>
                </a:lnTo>
                <a:lnTo>
                  <a:pt x="302493" y="126569"/>
                </a:lnTo>
                <a:lnTo>
                  <a:pt x="296251" y="130580"/>
                </a:lnTo>
                <a:lnTo>
                  <a:pt x="289939" y="134330"/>
                </a:lnTo>
                <a:lnTo>
                  <a:pt x="283582" y="137904"/>
                </a:lnTo>
                <a:lnTo>
                  <a:pt x="273652" y="141876"/>
                </a:lnTo>
                <a:lnTo>
                  <a:pt x="265656" y="143641"/>
                </a:lnTo>
                <a:lnTo>
                  <a:pt x="255110" y="144634"/>
                </a:lnTo>
                <a:lnTo>
                  <a:pt x="243805" y="144998"/>
                </a:lnTo>
                <a:lnTo>
                  <a:pt x="239850" y="142162"/>
                </a:lnTo>
                <a:lnTo>
                  <a:pt x="237291" y="139901"/>
                </a:lnTo>
                <a:lnTo>
                  <a:pt x="235584" y="139469"/>
                </a:lnTo>
                <a:lnTo>
                  <a:pt x="234447" y="140255"/>
                </a:lnTo>
                <a:lnTo>
                  <a:pt x="233689" y="141855"/>
                </a:lnTo>
                <a:lnTo>
                  <a:pt x="229979" y="146498"/>
                </a:lnTo>
                <a:lnTo>
                  <a:pt x="227485" y="149241"/>
                </a:lnTo>
                <a:lnTo>
                  <a:pt x="223673" y="154294"/>
                </a:lnTo>
                <a:lnTo>
                  <a:pt x="213705" y="168508"/>
                </a:lnTo>
                <a:lnTo>
                  <a:pt x="208037" y="174663"/>
                </a:lnTo>
                <a:lnTo>
                  <a:pt x="202109" y="179841"/>
                </a:lnTo>
                <a:lnTo>
                  <a:pt x="196006" y="184368"/>
                </a:lnTo>
                <a:lnTo>
                  <a:pt x="189789" y="188461"/>
                </a:lnTo>
                <a:lnTo>
                  <a:pt x="183494" y="192264"/>
                </a:lnTo>
                <a:lnTo>
                  <a:pt x="177147" y="195875"/>
                </a:lnTo>
                <a:lnTo>
                  <a:pt x="167230" y="199887"/>
                </a:lnTo>
                <a:lnTo>
                  <a:pt x="159239" y="201670"/>
                </a:lnTo>
                <a:lnTo>
                  <a:pt x="149772" y="202673"/>
                </a:lnTo>
                <a:lnTo>
                  <a:pt x="147181" y="202908"/>
                </a:lnTo>
                <a:lnTo>
                  <a:pt x="140296" y="197280"/>
                </a:lnTo>
                <a:lnTo>
                  <a:pt x="135450" y="192769"/>
                </a:lnTo>
                <a:lnTo>
                  <a:pt x="130070" y="188687"/>
                </a:lnTo>
                <a:lnTo>
                  <a:pt x="124334" y="184891"/>
                </a:lnTo>
                <a:lnTo>
                  <a:pt x="118360" y="181286"/>
                </a:lnTo>
                <a:lnTo>
                  <a:pt x="113302" y="177807"/>
                </a:lnTo>
                <a:lnTo>
                  <a:pt x="108856" y="174413"/>
                </a:lnTo>
                <a:lnTo>
                  <a:pt x="104817" y="171076"/>
                </a:lnTo>
                <a:lnTo>
                  <a:pt x="99974" y="165626"/>
                </a:lnTo>
                <a:lnTo>
                  <a:pt x="94596" y="158768"/>
                </a:lnTo>
                <a:lnTo>
                  <a:pt x="88861" y="150972"/>
                </a:lnTo>
                <a:lnTo>
                  <a:pt x="83962" y="144699"/>
                </a:lnTo>
                <a:lnTo>
                  <a:pt x="79622" y="139443"/>
                </a:lnTo>
                <a:lnTo>
                  <a:pt x="75653" y="134864"/>
                </a:lnTo>
                <a:lnTo>
                  <a:pt x="70858" y="129661"/>
                </a:lnTo>
                <a:lnTo>
                  <a:pt x="54913" y="113143"/>
                </a:lnTo>
                <a:lnTo>
                  <a:pt x="46620" y="104716"/>
                </a:lnTo>
                <a:lnTo>
                  <a:pt x="42903" y="99889"/>
                </a:lnTo>
                <a:lnTo>
                  <a:pt x="39351" y="94521"/>
                </a:lnTo>
                <a:lnTo>
                  <a:pt x="35908" y="88793"/>
                </a:lnTo>
                <a:lnTo>
                  <a:pt x="32537" y="83899"/>
                </a:lnTo>
                <a:lnTo>
                  <a:pt x="29215" y="79562"/>
                </a:lnTo>
                <a:lnTo>
                  <a:pt x="25926" y="75595"/>
                </a:lnTo>
                <a:lnTo>
                  <a:pt x="21583" y="71876"/>
                </a:lnTo>
                <a:lnTo>
                  <a:pt x="16539" y="68322"/>
                </a:lnTo>
                <a:lnTo>
                  <a:pt x="0" y="5798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214"/>
          <p:cNvSpPr/>
          <p:nvPr/>
        </p:nvSpPr>
        <p:spPr>
          <a:xfrm>
            <a:off x="5185171" y="1165324"/>
            <a:ext cx="48371" cy="48370"/>
          </a:xfrm>
          <a:custGeom>
            <a:avLst/>
            <a:gdLst/>
            <a:ahLst/>
            <a:cxnLst/>
            <a:rect l="0" t="0" r="0" b="0"/>
            <a:pathLst>
              <a:path w="48371" h="48370">
                <a:moveTo>
                  <a:pt x="48370" y="0"/>
                </a:moveTo>
                <a:lnTo>
                  <a:pt x="31711" y="8329"/>
                </a:lnTo>
                <a:lnTo>
                  <a:pt x="29740" y="10927"/>
                </a:lnTo>
                <a:lnTo>
                  <a:pt x="27351" y="14809"/>
                </a:lnTo>
                <a:lnTo>
                  <a:pt x="24683" y="19546"/>
                </a:lnTo>
                <a:lnTo>
                  <a:pt x="21830" y="23779"/>
                </a:lnTo>
                <a:lnTo>
                  <a:pt x="18853" y="27676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215"/>
          <p:cNvSpPr/>
          <p:nvPr/>
        </p:nvSpPr>
        <p:spPr>
          <a:xfrm>
            <a:off x="4807892" y="1194345"/>
            <a:ext cx="70997" cy="86486"/>
          </a:xfrm>
          <a:custGeom>
            <a:avLst/>
            <a:gdLst/>
            <a:ahLst/>
            <a:cxnLst/>
            <a:rect l="0" t="0" r="0" b="0"/>
            <a:pathLst>
              <a:path w="70997" h="86486">
                <a:moveTo>
                  <a:pt x="9674" y="0"/>
                </a:moveTo>
                <a:lnTo>
                  <a:pt x="39797" y="0"/>
                </a:lnTo>
                <a:lnTo>
                  <a:pt x="44804" y="2150"/>
                </a:lnTo>
                <a:lnTo>
                  <a:pt x="50292" y="5733"/>
                </a:lnTo>
                <a:lnTo>
                  <a:pt x="56100" y="10271"/>
                </a:lnTo>
                <a:lnTo>
                  <a:pt x="61047" y="15447"/>
                </a:lnTo>
                <a:lnTo>
                  <a:pt x="65421" y="21046"/>
                </a:lnTo>
                <a:lnTo>
                  <a:pt x="69410" y="26929"/>
                </a:lnTo>
                <a:lnTo>
                  <a:pt x="70996" y="33001"/>
                </a:lnTo>
                <a:lnTo>
                  <a:pt x="70978" y="39199"/>
                </a:lnTo>
                <a:lnTo>
                  <a:pt x="69891" y="45480"/>
                </a:lnTo>
                <a:lnTo>
                  <a:pt x="69166" y="50743"/>
                </a:lnTo>
                <a:lnTo>
                  <a:pt x="68683" y="55326"/>
                </a:lnTo>
                <a:lnTo>
                  <a:pt x="68361" y="59456"/>
                </a:lnTo>
                <a:lnTo>
                  <a:pt x="67072" y="63285"/>
                </a:lnTo>
                <a:lnTo>
                  <a:pt x="65137" y="66912"/>
                </a:lnTo>
                <a:lnTo>
                  <a:pt x="62772" y="70405"/>
                </a:lnTo>
                <a:lnTo>
                  <a:pt x="60121" y="73808"/>
                </a:lnTo>
                <a:lnTo>
                  <a:pt x="57279" y="77152"/>
                </a:lnTo>
                <a:lnTo>
                  <a:pt x="54309" y="80456"/>
                </a:lnTo>
                <a:lnTo>
                  <a:pt x="50179" y="82659"/>
                </a:lnTo>
                <a:lnTo>
                  <a:pt x="45276" y="84128"/>
                </a:lnTo>
                <a:lnTo>
                  <a:pt x="39858" y="85107"/>
                </a:lnTo>
                <a:lnTo>
                  <a:pt x="34096" y="85759"/>
                </a:lnTo>
                <a:lnTo>
                  <a:pt x="28105" y="86194"/>
                </a:lnTo>
                <a:lnTo>
                  <a:pt x="21961" y="86485"/>
                </a:lnTo>
                <a:lnTo>
                  <a:pt x="17866" y="85603"/>
                </a:lnTo>
                <a:lnTo>
                  <a:pt x="15135" y="83940"/>
                </a:lnTo>
                <a:lnTo>
                  <a:pt x="13315" y="81757"/>
                </a:lnTo>
                <a:lnTo>
                  <a:pt x="11026" y="78152"/>
                </a:lnTo>
                <a:lnTo>
                  <a:pt x="8426" y="73599"/>
                </a:lnTo>
                <a:lnTo>
                  <a:pt x="5617" y="68414"/>
                </a:lnTo>
                <a:lnTo>
                  <a:pt x="3745" y="62807"/>
                </a:lnTo>
                <a:lnTo>
                  <a:pt x="2497" y="56920"/>
                </a:lnTo>
                <a:lnTo>
                  <a:pt x="0" y="3869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216"/>
          <p:cNvSpPr/>
          <p:nvPr/>
        </p:nvSpPr>
        <p:spPr>
          <a:xfrm>
            <a:off x="4711154" y="1087933"/>
            <a:ext cx="1" cy="29023"/>
          </a:xfrm>
          <a:custGeom>
            <a:avLst/>
            <a:gdLst/>
            <a:ahLst/>
            <a:cxnLst/>
            <a:rect l="0" t="0" r="0" b="0"/>
            <a:pathLst>
              <a:path w="1" h="29023">
                <a:moveTo>
                  <a:pt x="0" y="29022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217"/>
          <p:cNvSpPr/>
          <p:nvPr/>
        </p:nvSpPr>
        <p:spPr>
          <a:xfrm>
            <a:off x="4662785" y="1213693"/>
            <a:ext cx="9674" cy="9675"/>
          </a:xfrm>
          <a:custGeom>
            <a:avLst/>
            <a:gdLst/>
            <a:ahLst/>
            <a:cxnLst/>
            <a:rect l="0" t="0" r="0" b="0"/>
            <a:pathLst>
              <a:path w="9674" h="9675">
                <a:moveTo>
                  <a:pt x="9673" y="9674"/>
                </a:moveTo>
                <a:lnTo>
                  <a:pt x="4538" y="9674"/>
                </a:lnTo>
                <a:lnTo>
                  <a:pt x="3025" y="8599"/>
                </a:lnTo>
                <a:lnTo>
                  <a:pt x="2017" y="6807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218"/>
          <p:cNvSpPr/>
          <p:nvPr/>
        </p:nvSpPr>
        <p:spPr>
          <a:xfrm>
            <a:off x="4508003" y="1436191"/>
            <a:ext cx="87066" cy="154782"/>
          </a:xfrm>
          <a:custGeom>
            <a:avLst/>
            <a:gdLst/>
            <a:ahLst/>
            <a:cxnLst/>
            <a:rect l="0" t="0" r="0" b="0"/>
            <a:pathLst>
              <a:path w="87066" h="154782">
                <a:moveTo>
                  <a:pt x="0" y="0"/>
                </a:moveTo>
                <a:lnTo>
                  <a:pt x="0" y="15406"/>
                </a:lnTo>
                <a:lnTo>
                  <a:pt x="1075" y="21020"/>
                </a:lnTo>
                <a:lnTo>
                  <a:pt x="2867" y="25837"/>
                </a:lnTo>
                <a:lnTo>
                  <a:pt x="5136" y="30123"/>
                </a:lnTo>
                <a:lnTo>
                  <a:pt x="7724" y="34055"/>
                </a:lnTo>
                <a:lnTo>
                  <a:pt x="10523" y="37752"/>
                </a:lnTo>
                <a:lnTo>
                  <a:pt x="13465" y="41291"/>
                </a:lnTo>
                <a:lnTo>
                  <a:pt x="16501" y="44725"/>
                </a:lnTo>
                <a:lnTo>
                  <a:pt x="22740" y="51407"/>
                </a:lnTo>
                <a:lnTo>
                  <a:pt x="24834" y="54694"/>
                </a:lnTo>
                <a:lnTo>
                  <a:pt x="26230" y="57960"/>
                </a:lnTo>
                <a:lnTo>
                  <a:pt x="27161" y="61212"/>
                </a:lnTo>
                <a:lnTo>
                  <a:pt x="28856" y="64455"/>
                </a:lnTo>
                <a:lnTo>
                  <a:pt x="31061" y="67692"/>
                </a:lnTo>
                <a:lnTo>
                  <a:pt x="33606" y="70925"/>
                </a:lnTo>
                <a:lnTo>
                  <a:pt x="36377" y="74155"/>
                </a:lnTo>
                <a:lnTo>
                  <a:pt x="39300" y="77383"/>
                </a:lnTo>
                <a:lnTo>
                  <a:pt x="42323" y="80610"/>
                </a:lnTo>
                <a:lnTo>
                  <a:pt x="44338" y="83837"/>
                </a:lnTo>
                <a:lnTo>
                  <a:pt x="45682" y="87062"/>
                </a:lnTo>
                <a:lnTo>
                  <a:pt x="46578" y="90288"/>
                </a:lnTo>
                <a:lnTo>
                  <a:pt x="48250" y="93513"/>
                </a:lnTo>
                <a:lnTo>
                  <a:pt x="50440" y="96738"/>
                </a:lnTo>
                <a:lnTo>
                  <a:pt x="52974" y="99962"/>
                </a:lnTo>
                <a:lnTo>
                  <a:pt x="55739" y="104262"/>
                </a:lnTo>
                <a:lnTo>
                  <a:pt x="58657" y="109278"/>
                </a:lnTo>
                <a:lnTo>
                  <a:pt x="61677" y="114772"/>
                </a:lnTo>
                <a:lnTo>
                  <a:pt x="65840" y="121659"/>
                </a:lnTo>
                <a:lnTo>
                  <a:pt x="87065" y="15478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219"/>
          <p:cNvSpPr/>
          <p:nvPr/>
        </p:nvSpPr>
        <p:spPr>
          <a:xfrm>
            <a:off x="3313462" y="1204019"/>
            <a:ext cx="1068769" cy="648132"/>
          </a:xfrm>
          <a:custGeom>
            <a:avLst/>
            <a:gdLst/>
            <a:ahLst/>
            <a:cxnLst/>
            <a:rect l="0" t="0" r="0" b="0"/>
            <a:pathLst>
              <a:path w="1068769" h="648132">
                <a:moveTo>
                  <a:pt x="1020413" y="0"/>
                </a:moveTo>
                <a:lnTo>
                  <a:pt x="1006948" y="0"/>
                </a:lnTo>
                <a:lnTo>
                  <a:pt x="1006062" y="1075"/>
                </a:lnTo>
                <a:lnTo>
                  <a:pt x="1006546" y="2866"/>
                </a:lnTo>
                <a:lnTo>
                  <a:pt x="1009910" y="8329"/>
                </a:lnTo>
                <a:lnTo>
                  <a:pt x="1010493" y="14411"/>
                </a:lnTo>
                <a:lnTo>
                  <a:pt x="1011650" y="17131"/>
                </a:lnTo>
                <a:lnTo>
                  <a:pt x="1021230" y="32087"/>
                </a:lnTo>
                <a:lnTo>
                  <a:pt x="1028337" y="45153"/>
                </a:lnTo>
                <a:lnTo>
                  <a:pt x="1029309" y="49806"/>
                </a:lnTo>
                <a:lnTo>
                  <a:pt x="1029568" y="52552"/>
                </a:lnTo>
                <a:lnTo>
                  <a:pt x="1030815" y="55457"/>
                </a:lnTo>
                <a:lnTo>
                  <a:pt x="1038370" y="65890"/>
                </a:lnTo>
                <a:lnTo>
                  <a:pt x="1044484" y="72311"/>
                </a:lnTo>
                <a:lnTo>
                  <a:pt x="1046134" y="75079"/>
                </a:lnTo>
                <a:lnTo>
                  <a:pt x="1049531" y="84110"/>
                </a:lnTo>
                <a:lnTo>
                  <a:pt x="1059764" y="96792"/>
                </a:lnTo>
                <a:lnTo>
                  <a:pt x="1062770" y="99999"/>
                </a:lnTo>
                <a:lnTo>
                  <a:pt x="1064774" y="104286"/>
                </a:lnTo>
                <a:lnTo>
                  <a:pt x="1067594" y="119517"/>
                </a:lnTo>
                <a:lnTo>
                  <a:pt x="1068625" y="138261"/>
                </a:lnTo>
                <a:lnTo>
                  <a:pt x="1068768" y="174629"/>
                </a:lnTo>
                <a:lnTo>
                  <a:pt x="1067698" y="178762"/>
                </a:lnTo>
                <a:lnTo>
                  <a:pt x="1055390" y="198850"/>
                </a:lnTo>
                <a:lnTo>
                  <a:pt x="1043482" y="216288"/>
                </a:lnTo>
                <a:lnTo>
                  <a:pt x="1027441" y="238369"/>
                </a:lnTo>
                <a:lnTo>
                  <a:pt x="1012429" y="253916"/>
                </a:lnTo>
                <a:lnTo>
                  <a:pt x="996442" y="267633"/>
                </a:lnTo>
                <a:lnTo>
                  <a:pt x="975005" y="288061"/>
                </a:lnTo>
                <a:lnTo>
                  <a:pt x="954012" y="302873"/>
                </a:lnTo>
                <a:lnTo>
                  <a:pt x="926931" y="320121"/>
                </a:lnTo>
                <a:lnTo>
                  <a:pt x="902425" y="338846"/>
                </a:lnTo>
                <a:lnTo>
                  <a:pt x="881984" y="352674"/>
                </a:lnTo>
                <a:lnTo>
                  <a:pt x="854985" y="369568"/>
                </a:lnTo>
                <a:lnTo>
                  <a:pt x="827937" y="384959"/>
                </a:lnTo>
                <a:lnTo>
                  <a:pt x="794270" y="402844"/>
                </a:lnTo>
                <a:lnTo>
                  <a:pt x="773546" y="412084"/>
                </a:lnTo>
                <a:lnTo>
                  <a:pt x="763437" y="414245"/>
                </a:lnTo>
                <a:lnTo>
                  <a:pt x="733128" y="415747"/>
                </a:lnTo>
                <a:lnTo>
                  <a:pt x="726777" y="413673"/>
                </a:lnTo>
                <a:lnTo>
                  <a:pt x="704004" y="400631"/>
                </a:lnTo>
                <a:lnTo>
                  <a:pt x="699837" y="399296"/>
                </a:lnTo>
                <a:lnTo>
                  <a:pt x="697059" y="397332"/>
                </a:lnTo>
                <a:lnTo>
                  <a:pt x="695206" y="394947"/>
                </a:lnTo>
                <a:lnTo>
                  <a:pt x="693972" y="392282"/>
                </a:lnTo>
                <a:lnTo>
                  <a:pt x="684001" y="377857"/>
                </a:lnTo>
                <a:lnTo>
                  <a:pt x="676827" y="367990"/>
                </a:lnTo>
                <a:lnTo>
                  <a:pt x="669896" y="357113"/>
                </a:lnTo>
                <a:lnTo>
                  <a:pt x="663125" y="345563"/>
                </a:lnTo>
                <a:lnTo>
                  <a:pt x="656461" y="333563"/>
                </a:lnTo>
                <a:lnTo>
                  <a:pt x="649869" y="322338"/>
                </a:lnTo>
                <a:lnTo>
                  <a:pt x="636811" y="301267"/>
                </a:lnTo>
                <a:lnTo>
                  <a:pt x="622510" y="281547"/>
                </a:lnTo>
                <a:lnTo>
                  <a:pt x="612111" y="267015"/>
                </a:lnTo>
                <a:lnTo>
                  <a:pt x="601399" y="251957"/>
                </a:lnTo>
                <a:lnTo>
                  <a:pt x="587450" y="234990"/>
                </a:lnTo>
                <a:lnTo>
                  <a:pt x="586663" y="232976"/>
                </a:lnTo>
                <a:lnTo>
                  <a:pt x="585556" y="227155"/>
                </a:lnTo>
                <a:lnTo>
                  <a:pt x="585401" y="227753"/>
                </a:lnTo>
                <a:lnTo>
                  <a:pt x="585108" y="245378"/>
                </a:lnTo>
                <a:lnTo>
                  <a:pt x="585096" y="259971"/>
                </a:lnTo>
                <a:lnTo>
                  <a:pt x="586169" y="264678"/>
                </a:lnTo>
                <a:lnTo>
                  <a:pt x="592815" y="279663"/>
                </a:lnTo>
                <a:lnTo>
                  <a:pt x="598555" y="298782"/>
                </a:lnTo>
                <a:lnTo>
                  <a:pt x="601823" y="318744"/>
                </a:lnTo>
                <a:lnTo>
                  <a:pt x="603276" y="337290"/>
                </a:lnTo>
                <a:lnTo>
                  <a:pt x="603922" y="352699"/>
                </a:lnTo>
                <a:lnTo>
                  <a:pt x="604285" y="373460"/>
                </a:lnTo>
                <a:lnTo>
                  <a:pt x="604393" y="393226"/>
                </a:lnTo>
                <a:lnTo>
                  <a:pt x="601552" y="411955"/>
                </a:lnTo>
                <a:lnTo>
                  <a:pt x="596706" y="431386"/>
                </a:lnTo>
                <a:lnTo>
                  <a:pt x="590969" y="443605"/>
                </a:lnTo>
                <a:lnTo>
                  <a:pt x="576561" y="461662"/>
                </a:lnTo>
                <a:lnTo>
                  <a:pt x="563813" y="475492"/>
                </a:lnTo>
                <a:lnTo>
                  <a:pt x="560156" y="478225"/>
                </a:lnTo>
                <a:lnTo>
                  <a:pt x="553228" y="481262"/>
                </a:lnTo>
                <a:lnTo>
                  <a:pt x="538149" y="482972"/>
                </a:lnTo>
                <a:lnTo>
                  <a:pt x="533373" y="482137"/>
                </a:lnTo>
                <a:lnTo>
                  <a:pt x="520442" y="476901"/>
                </a:lnTo>
                <a:lnTo>
                  <a:pt x="489329" y="473196"/>
                </a:lnTo>
                <a:lnTo>
                  <a:pt x="430053" y="460586"/>
                </a:lnTo>
                <a:lnTo>
                  <a:pt x="398172" y="454764"/>
                </a:lnTo>
                <a:lnTo>
                  <a:pt x="385213" y="450054"/>
                </a:lnTo>
                <a:lnTo>
                  <a:pt x="379822" y="446218"/>
                </a:lnTo>
                <a:lnTo>
                  <a:pt x="363448" y="427482"/>
                </a:lnTo>
                <a:lnTo>
                  <a:pt x="359938" y="423646"/>
                </a:lnTo>
                <a:lnTo>
                  <a:pt x="358673" y="420014"/>
                </a:lnTo>
                <a:lnTo>
                  <a:pt x="358904" y="416518"/>
                </a:lnTo>
                <a:lnTo>
                  <a:pt x="360954" y="409767"/>
                </a:lnTo>
                <a:lnTo>
                  <a:pt x="361864" y="403184"/>
                </a:lnTo>
                <a:lnTo>
                  <a:pt x="363181" y="399923"/>
                </a:lnTo>
                <a:lnTo>
                  <a:pt x="367512" y="393434"/>
                </a:lnTo>
                <a:lnTo>
                  <a:pt x="370172" y="391274"/>
                </a:lnTo>
                <a:lnTo>
                  <a:pt x="373019" y="389834"/>
                </a:lnTo>
                <a:lnTo>
                  <a:pt x="403211" y="378793"/>
                </a:lnTo>
                <a:lnTo>
                  <a:pt x="406870" y="379363"/>
                </a:lnTo>
                <a:lnTo>
                  <a:pt x="413800" y="382863"/>
                </a:lnTo>
                <a:lnTo>
                  <a:pt x="433125" y="399804"/>
                </a:lnTo>
                <a:lnTo>
                  <a:pt x="451527" y="417916"/>
                </a:lnTo>
                <a:lnTo>
                  <a:pt x="454128" y="422643"/>
                </a:lnTo>
                <a:lnTo>
                  <a:pt x="457018" y="433628"/>
                </a:lnTo>
                <a:lnTo>
                  <a:pt x="456714" y="439567"/>
                </a:lnTo>
                <a:lnTo>
                  <a:pt x="452225" y="457122"/>
                </a:lnTo>
                <a:lnTo>
                  <a:pt x="449343" y="470684"/>
                </a:lnTo>
                <a:lnTo>
                  <a:pt x="444860" y="481851"/>
                </a:lnTo>
                <a:lnTo>
                  <a:pt x="441084" y="486764"/>
                </a:lnTo>
                <a:lnTo>
                  <a:pt x="431157" y="495089"/>
                </a:lnTo>
                <a:lnTo>
                  <a:pt x="407267" y="510267"/>
                </a:lnTo>
                <a:lnTo>
                  <a:pt x="387175" y="525723"/>
                </a:lnTo>
                <a:lnTo>
                  <a:pt x="370293" y="533901"/>
                </a:lnTo>
                <a:lnTo>
                  <a:pt x="354908" y="538253"/>
                </a:lnTo>
                <a:lnTo>
                  <a:pt x="327514" y="541047"/>
                </a:lnTo>
                <a:lnTo>
                  <a:pt x="307890" y="541531"/>
                </a:lnTo>
                <a:lnTo>
                  <a:pt x="302477" y="540524"/>
                </a:lnTo>
                <a:lnTo>
                  <a:pt x="277467" y="528318"/>
                </a:lnTo>
                <a:lnTo>
                  <a:pt x="252814" y="514470"/>
                </a:lnTo>
                <a:lnTo>
                  <a:pt x="247486" y="510660"/>
                </a:lnTo>
                <a:lnTo>
                  <a:pt x="235835" y="506426"/>
                </a:lnTo>
                <a:lnTo>
                  <a:pt x="229718" y="505297"/>
                </a:lnTo>
                <a:lnTo>
                  <a:pt x="193259" y="488023"/>
                </a:lnTo>
                <a:lnTo>
                  <a:pt x="188436" y="486579"/>
                </a:lnTo>
                <a:lnTo>
                  <a:pt x="183071" y="486691"/>
                </a:lnTo>
                <a:lnTo>
                  <a:pt x="152707" y="492274"/>
                </a:lnTo>
                <a:lnTo>
                  <a:pt x="133560" y="498177"/>
                </a:lnTo>
                <a:lnTo>
                  <a:pt x="120709" y="506611"/>
                </a:lnTo>
                <a:lnTo>
                  <a:pt x="101388" y="520579"/>
                </a:lnTo>
                <a:lnTo>
                  <a:pt x="88496" y="529107"/>
                </a:lnTo>
                <a:lnTo>
                  <a:pt x="67002" y="548144"/>
                </a:lnTo>
                <a:lnTo>
                  <a:pt x="45983" y="568589"/>
                </a:lnTo>
                <a:lnTo>
                  <a:pt x="36508" y="578985"/>
                </a:lnTo>
                <a:lnTo>
                  <a:pt x="20248" y="599135"/>
                </a:lnTo>
                <a:lnTo>
                  <a:pt x="11588" y="613107"/>
                </a:lnTo>
                <a:lnTo>
                  <a:pt x="6665" y="622900"/>
                </a:lnTo>
                <a:lnTo>
                  <a:pt x="893" y="630835"/>
                </a:lnTo>
                <a:lnTo>
                  <a:pt x="0" y="634456"/>
                </a:lnTo>
                <a:lnTo>
                  <a:pt x="478" y="637944"/>
                </a:lnTo>
                <a:lnTo>
                  <a:pt x="4416" y="647549"/>
                </a:lnTo>
                <a:lnTo>
                  <a:pt x="9723" y="647970"/>
                </a:lnTo>
                <a:lnTo>
                  <a:pt x="27394" y="648131"/>
                </a:lnTo>
                <a:lnTo>
                  <a:pt x="42090" y="643006"/>
                </a:lnTo>
                <a:lnTo>
                  <a:pt x="46811" y="639346"/>
                </a:lnTo>
                <a:lnTo>
                  <a:pt x="61817" y="622847"/>
                </a:lnTo>
                <a:lnTo>
                  <a:pt x="80940" y="606806"/>
                </a:lnTo>
                <a:lnTo>
                  <a:pt x="103772" y="588928"/>
                </a:lnTo>
                <a:lnTo>
                  <a:pt x="125026" y="571308"/>
                </a:lnTo>
                <a:lnTo>
                  <a:pt x="132198" y="563600"/>
                </a:lnTo>
                <a:lnTo>
                  <a:pt x="149768" y="54173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220"/>
          <p:cNvSpPr/>
          <p:nvPr/>
        </p:nvSpPr>
        <p:spPr>
          <a:xfrm>
            <a:off x="3279427" y="1658689"/>
            <a:ext cx="38697" cy="58044"/>
          </a:xfrm>
          <a:custGeom>
            <a:avLst/>
            <a:gdLst/>
            <a:ahLst/>
            <a:cxnLst/>
            <a:rect l="0" t="0" r="0" b="0"/>
            <a:pathLst>
              <a:path w="38697" h="58044">
                <a:moveTo>
                  <a:pt x="0" y="58043"/>
                </a:moveTo>
                <a:lnTo>
                  <a:pt x="5136" y="42636"/>
                </a:lnTo>
                <a:lnTo>
                  <a:pt x="7723" y="37023"/>
                </a:lnTo>
                <a:lnTo>
                  <a:pt x="10523" y="32206"/>
                </a:lnTo>
                <a:lnTo>
                  <a:pt x="13465" y="27920"/>
                </a:lnTo>
                <a:lnTo>
                  <a:pt x="16501" y="23988"/>
                </a:lnTo>
                <a:lnTo>
                  <a:pt x="19600" y="20291"/>
                </a:lnTo>
                <a:lnTo>
                  <a:pt x="38696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221"/>
          <p:cNvSpPr/>
          <p:nvPr/>
        </p:nvSpPr>
        <p:spPr>
          <a:xfrm>
            <a:off x="6094511" y="478482"/>
            <a:ext cx="183761" cy="270868"/>
          </a:xfrm>
          <a:custGeom>
            <a:avLst/>
            <a:gdLst/>
            <a:ahLst/>
            <a:cxnLst/>
            <a:rect l="0" t="0" r="0" b="0"/>
            <a:pathLst>
              <a:path w="183761" h="270868">
                <a:moveTo>
                  <a:pt x="0" y="0"/>
                </a:moveTo>
                <a:lnTo>
                  <a:pt x="161445" y="0"/>
                </a:lnTo>
                <a:lnTo>
                  <a:pt x="165673" y="1075"/>
                </a:lnTo>
                <a:lnTo>
                  <a:pt x="168491" y="2866"/>
                </a:lnTo>
                <a:lnTo>
                  <a:pt x="172699" y="7723"/>
                </a:lnTo>
                <a:lnTo>
                  <a:pt x="182129" y="17604"/>
                </a:lnTo>
                <a:lnTo>
                  <a:pt x="182686" y="19260"/>
                </a:lnTo>
                <a:lnTo>
                  <a:pt x="183472" y="26726"/>
                </a:lnTo>
                <a:lnTo>
                  <a:pt x="183656" y="32659"/>
                </a:lnTo>
                <a:lnTo>
                  <a:pt x="183760" y="42042"/>
                </a:lnTo>
                <a:lnTo>
                  <a:pt x="182700" y="46301"/>
                </a:lnTo>
                <a:lnTo>
                  <a:pt x="180917" y="51290"/>
                </a:lnTo>
                <a:lnTo>
                  <a:pt x="178655" y="56765"/>
                </a:lnTo>
                <a:lnTo>
                  <a:pt x="177146" y="61491"/>
                </a:lnTo>
                <a:lnTo>
                  <a:pt x="175470" y="69607"/>
                </a:lnTo>
                <a:lnTo>
                  <a:pt x="173949" y="74352"/>
                </a:lnTo>
                <a:lnTo>
                  <a:pt x="171859" y="79664"/>
                </a:lnTo>
                <a:lnTo>
                  <a:pt x="169391" y="85355"/>
                </a:lnTo>
                <a:lnTo>
                  <a:pt x="160916" y="103144"/>
                </a:lnTo>
                <a:lnTo>
                  <a:pt x="143095" y="139326"/>
                </a:lnTo>
                <a:lnTo>
                  <a:pt x="138391" y="146628"/>
                </a:lnTo>
                <a:lnTo>
                  <a:pt x="133106" y="153645"/>
                </a:lnTo>
                <a:lnTo>
                  <a:pt x="127433" y="160473"/>
                </a:lnTo>
                <a:lnTo>
                  <a:pt x="121501" y="169324"/>
                </a:lnTo>
                <a:lnTo>
                  <a:pt x="115397" y="179525"/>
                </a:lnTo>
                <a:lnTo>
                  <a:pt x="109177" y="190625"/>
                </a:lnTo>
                <a:lnTo>
                  <a:pt x="100732" y="202324"/>
                </a:lnTo>
                <a:lnTo>
                  <a:pt x="90802" y="214423"/>
                </a:lnTo>
                <a:lnTo>
                  <a:pt x="79882" y="226788"/>
                </a:lnTo>
                <a:lnTo>
                  <a:pt x="72602" y="236107"/>
                </a:lnTo>
                <a:lnTo>
                  <a:pt x="67750" y="243394"/>
                </a:lnTo>
                <a:lnTo>
                  <a:pt x="64514" y="249327"/>
                </a:lnTo>
                <a:lnTo>
                  <a:pt x="62357" y="254358"/>
                </a:lnTo>
                <a:lnTo>
                  <a:pt x="59961" y="262813"/>
                </a:lnTo>
                <a:lnTo>
                  <a:pt x="58247" y="265498"/>
                </a:lnTo>
                <a:lnTo>
                  <a:pt x="56029" y="267287"/>
                </a:lnTo>
                <a:lnTo>
                  <a:pt x="48369" y="27086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222"/>
          <p:cNvSpPr/>
          <p:nvPr/>
        </p:nvSpPr>
        <p:spPr>
          <a:xfrm>
            <a:off x="6142880" y="749349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223"/>
          <p:cNvSpPr/>
          <p:nvPr/>
        </p:nvSpPr>
        <p:spPr>
          <a:xfrm>
            <a:off x="5881687" y="586562"/>
            <a:ext cx="105968" cy="298222"/>
          </a:xfrm>
          <a:custGeom>
            <a:avLst/>
            <a:gdLst/>
            <a:ahLst/>
            <a:cxnLst/>
            <a:rect l="0" t="0" r="0" b="0"/>
            <a:pathLst>
              <a:path w="105968" h="298222">
                <a:moveTo>
                  <a:pt x="67717" y="56375"/>
                </a:moveTo>
                <a:lnTo>
                  <a:pt x="62582" y="61511"/>
                </a:lnTo>
                <a:lnTo>
                  <a:pt x="61068" y="64098"/>
                </a:lnTo>
                <a:lnTo>
                  <a:pt x="57865" y="72876"/>
                </a:lnTo>
                <a:lnTo>
                  <a:pt x="55775" y="75974"/>
                </a:lnTo>
                <a:lnTo>
                  <a:pt x="53306" y="79115"/>
                </a:lnTo>
                <a:lnTo>
                  <a:pt x="50586" y="81209"/>
                </a:lnTo>
                <a:lnTo>
                  <a:pt x="47697" y="82605"/>
                </a:lnTo>
                <a:lnTo>
                  <a:pt x="44696" y="83535"/>
                </a:lnTo>
                <a:lnTo>
                  <a:pt x="41621" y="84156"/>
                </a:lnTo>
                <a:lnTo>
                  <a:pt x="38496" y="84569"/>
                </a:lnTo>
                <a:lnTo>
                  <a:pt x="30893" y="85233"/>
                </a:lnTo>
                <a:lnTo>
                  <a:pt x="29194" y="84213"/>
                </a:lnTo>
                <a:lnTo>
                  <a:pt x="26987" y="82458"/>
                </a:lnTo>
                <a:lnTo>
                  <a:pt x="24441" y="80213"/>
                </a:lnTo>
                <a:lnTo>
                  <a:pt x="22743" y="76566"/>
                </a:lnTo>
                <a:lnTo>
                  <a:pt x="21611" y="71986"/>
                </a:lnTo>
                <a:lnTo>
                  <a:pt x="20857" y="66782"/>
                </a:lnTo>
                <a:lnTo>
                  <a:pt x="20019" y="58134"/>
                </a:lnTo>
                <a:lnTo>
                  <a:pt x="19795" y="54323"/>
                </a:lnTo>
                <a:lnTo>
                  <a:pt x="20720" y="49633"/>
                </a:lnTo>
                <a:lnTo>
                  <a:pt x="22413" y="44356"/>
                </a:lnTo>
                <a:lnTo>
                  <a:pt x="24616" y="38689"/>
                </a:lnTo>
                <a:lnTo>
                  <a:pt x="27159" y="32761"/>
                </a:lnTo>
                <a:lnTo>
                  <a:pt x="32852" y="20441"/>
                </a:lnTo>
                <a:lnTo>
                  <a:pt x="35874" y="16296"/>
                </a:lnTo>
                <a:lnTo>
                  <a:pt x="38965" y="13533"/>
                </a:lnTo>
                <a:lnTo>
                  <a:pt x="42099" y="11690"/>
                </a:lnTo>
                <a:lnTo>
                  <a:pt x="45264" y="9387"/>
                </a:lnTo>
                <a:lnTo>
                  <a:pt x="48449" y="6777"/>
                </a:lnTo>
                <a:lnTo>
                  <a:pt x="51647" y="3962"/>
                </a:lnTo>
                <a:lnTo>
                  <a:pt x="54854" y="2085"/>
                </a:lnTo>
                <a:lnTo>
                  <a:pt x="58067" y="834"/>
                </a:lnTo>
                <a:lnTo>
                  <a:pt x="61283" y="0"/>
                </a:lnTo>
                <a:lnTo>
                  <a:pt x="64503" y="519"/>
                </a:lnTo>
                <a:lnTo>
                  <a:pt x="67724" y="1940"/>
                </a:lnTo>
                <a:lnTo>
                  <a:pt x="75481" y="6808"/>
                </a:lnTo>
                <a:lnTo>
                  <a:pt x="77193" y="8282"/>
                </a:lnTo>
                <a:lnTo>
                  <a:pt x="79408" y="10340"/>
                </a:lnTo>
                <a:lnTo>
                  <a:pt x="87662" y="18371"/>
                </a:lnTo>
                <a:lnTo>
                  <a:pt x="90687" y="21365"/>
                </a:lnTo>
                <a:lnTo>
                  <a:pt x="92704" y="24436"/>
                </a:lnTo>
                <a:lnTo>
                  <a:pt x="94946" y="30715"/>
                </a:lnTo>
                <a:lnTo>
                  <a:pt x="101343" y="50563"/>
                </a:lnTo>
                <a:lnTo>
                  <a:pt x="103032" y="57875"/>
                </a:lnTo>
                <a:lnTo>
                  <a:pt x="104159" y="64899"/>
                </a:lnTo>
                <a:lnTo>
                  <a:pt x="104910" y="71732"/>
                </a:lnTo>
                <a:lnTo>
                  <a:pt x="105411" y="78436"/>
                </a:lnTo>
                <a:lnTo>
                  <a:pt x="105744" y="85056"/>
                </a:lnTo>
                <a:lnTo>
                  <a:pt x="105967" y="91619"/>
                </a:lnTo>
                <a:lnTo>
                  <a:pt x="105040" y="99218"/>
                </a:lnTo>
                <a:lnTo>
                  <a:pt x="103348" y="107510"/>
                </a:lnTo>
                <a:lnTo>
                  <a:pt x="101145" y="116262"/>
                </a:lnTo>
                <a:lnTo>
                  <a:pt x="98601" y="125321"/>
                </a:lnTo>
                <a:lnTo>
                  <a:pt x="92909" y="143986"/>
                </a:lnTo>
                <a:lnTo>
                  <a:pt x="88811" y="152403"/>
                </a:lnTo>
                <a:lnTo>
                  <a:pt x="83929" y="160164"/>
                </a:lnTo>
                <a:lnTo>
                  <a:pt x="78525" y="167487"/>
                </a:lnTo>
                <a:lnTo>
                  <a:pt x="73847" y="175594"/>
                </a:lnTo>
                <a:lnTo>
                  <a:pt x="69654" y="184224"/>
                </a:lnTo>
                <a:lnTo>
                  <a:pt x="65784" y="193201"/>
                </a:lnTo>
                <a:lnTo>
                  <a:pt x="61054" y="201336"/>
                </a:lnTo>
                <a:lnTo>
                  <a:pt x="55751" y="208909"/>
                </a:lnTo>
                <a:lnTo>
                  <a:pt x="50066" y="216107"/>
                </a:lnTo>
                <a:lnTo>
                  <a:pt x="45201" y="223056"/>
                </a:lnTo>
                <a:lnTo>
                  <a:pt x="40882" y="229838"/>
                </a:lnTo>
                <a:lnTo>
                  <a:pt x="36929" y="236509"/>
                </a:lnTo>
                <a:lnTo>
                  <a:pt x="33219" y="243106"/>
                </a:lnTo>
                <a:lnTo>
                  <a:pt x="26229" y="256169"/>
                </a:lnTo>
                <a:lnTo>
                  <a:pt x="23935" y="261587"/>
                </a:lnTo>
                <a:lnTo>
                  <a:pt x="21386" y="270474"/>
                </a:lnTo>
                <a:lnTo>
                  <a:pt x="19632" y="274349"/>
                </a:lnTo>
                <a:lnTo>
                  <a:pt x="17387" y="278006"/>
                </a:lnTo>
                <a:lnTo>
                  <a:pt x="14816" y="281520"/>
                </a:lnTo>
                <a:lnTo>
                  <a:pt x="11959" y="288290"/>
                </a:lnTo>
                <a:lnTo>
                  <a:pt x="11198" y="291600"/>
                </a:lnTo>
                <a:lnTo>
                  <a:pt x="9615" y="293807"/>
                </a:lnTo>
                <a:lnTo>
                  <a:pt x="7485" y="295278"/>
                </a:lnTo>
                <a:lnTo>
                  <a:pt x="0" y="29822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224"/>
          <p:cNvSpPr/>
          <p:nvPr/>
        </p:nvSpPr>
        <p:spPr>
          <a:xfrm>
            <a:off x="5736580" y="642937"/>
            <a:ext cx="44269" cy="299890"/>
          </a:xfrm>
          <a:custGeom>
            <a:avLst/>
            <a:gdLst/>
            <a:ahLst/>
            <a:cxnLst/>
            <a:rect l="0" t="0" r="0" b="0"/>
            <a:pathLst>
              <a:path w="44269" h="299890">
                <a:moveTo>
                  <a:pt x="38695" y="0"/>
                </a:moveTo>
                <a:lnTo>
                  <a:pt x="38695" y="30123"/>
                </a:lnTo>
                <a:lnTo>
                  <a:pt x="39770" y="36205"/>
                </a:lnTo>
                <a:lnTo>
                  <a:pt x="41561" y="43484"/>
                </a:lnTo>
                <a:lnTo>
                  <a:pt x="43831" y="51562"/>
                </a:lnTo>
                <a:lnTo>
                  <a:pt x="44268" y="61246"/>
                </a:lnTo>
                <a:lnTo>
                  <a:pt x="43485" y="72002"/>
                </a:lnTo>
                <a:lnTo>
                  <a:pt x="41888" y="83472"/>
                </a:lnTo>
                <a:lnTo>
                  <a:pt x="40824" y="96493"/>
                </a:lnTo>
                <a:lnTo>
                  <a:pt x="40114" y="110548"/>
                </a:lnTo>
                <a:lnTo>
                  <a:pt x="39641" y="125292"/>
                </a:lnTo>
                <a:lnTo>
                  <a:pt x="37176" y="142646"/>
                </a:lnTo>
                <a:lnTo>
                  <a:pt x="33383" y="161739"/>
                </a:lnTo>
                <a:lnTo>
                  <a:pt x="28704" y="181992"/>
                </a:lnTo>
                <a:lnTo>
                  <a:pt x="24510" y="197644"/>
                </a:lnTo>
                <a:lnTo>
                  <a:pt x="20640" y="210228"/>
                </a:lnTo>
                <a:lnTo>
                  <a:pt x="16984" y="220767"/>
                </a:lnTo>
                <a:lnTo>
                  <a:pt x="14548" y="229943"/>
                </a:lnTo>
                <a:lnTo>
                  <a:pt x="12922" y="238210"/>
                </a:lnTo>
                <a:lnTo>
                  <a:pt x="11840" y="245871"/>
                </a:lnTo>
                <a:lnTo>
                  <a:pt x="11118" y="254203"/>
                </a:lnTo>
                <a:lnTo>
                  <a:pt x="10637" y="262982"/>
                </a:lnTo>
                <a:lnTo>
                  <a:pt x="9959" y="285012"/>
                </a:lnTo>
                <a:lnTo>
                  <a:pt x="9864" y="289971"/>
                </a:lnTo>
                <a:lnTo>
                  <a:pt x="8725" y="293277"/>
                </a:lnTo>
                <a:lnTo>
                  <a:pt x="6892" y="295481"/>
                </a:lnTo>
                <a:lnTo>
                  <a:pt x="0" y="29988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225"/>
          <p:cNvSpPr/>
          <p:nvPr/>
        </p:nvSpPr>
        <p:spPr>
          <a:xfrm>
            <a:off x="5485060" y="788178"/>
            <a:ext cx="115951" cy="115384"/>
          </a:xfrm>
          <a:custGeom>
            <a:avLst/>
            <a:gdLst/>
            <a:ahLst/>
            <a:cxnLst/>
            <a:rect l="0" t="0" r="0" b="0"/>
            <a:pathLst>
              <a:path w="115951" h="115384">
                <a:moveTo>
                  <a:pt x="58043" y="48236"/>
                </a:moveTo>
                <a:lnTo>
                  <a:pt x="58043" y="16220"/>
                </a:lnTo>
                <a:lnTo>
                  <a:pt x="59118" y="13994"/>
                </a:lnTo>
                <a:lnTo>
                  <a:pt x="60910" y="12509"/>
                </a:lnTo>
                <a:lnTo>
                  <a:pt x="63179" y="11519"/>
                </a:lnTo>
                <a:lnTo>
                  <a:pt x="65766" y="9785"/>
                </a:lnTo>
                <a:lnTo>
                  <a:pt x="68566" y="7554"/>
                </a:lnTo>
                <a:lnTo>
                  <a:pt x="71507" y="4991"/>
                </a:lnTo>
                <a:lnTo>
                  <a:pt x="75618" y="3283"/>
                </a:lnTo>
                <a:lnTo>
                  <a:pt x="80509" y="2144"/>
                </a:lnTo>
                <a:lnTo>
                  <a:pt x="85918" y="1385"/>
                </a:lnTo>
                <a:lnTo>
                  <a:pt x="90600" y="879"/>
                </a:lnTo>
                <a:lnTo>
                  <a:pt x="94796" y="541"/>
                </a:lnTo>
                <a:lnTo>
                  <a:pt x="104118" y="0"/>
                </a:lnTo>
                <a:lnTo>
                  <a:pt x="105958" y="1030"/>
                </a:lnTo>
                <a:lnTo>
                  <a:pt x="108259" y="2792"/>
                </a:lnTo>
                <a:lnTo>
                  <a:pt x="110868" y="5041"/>
                </a:lnTo>
                <a:lnTo>
                  <a:pt x="112607" y="7616"/>
                </a:lnTo>
                <a:lnTo>
                  <a:pt x="113767" y="10407"/>
                </a:lnTo>
                <a:lnTo>
                  <a:pt x="114540" y="13343"/>
                </a:lnTo>
                <a:lnTo>
                  <a:pt x="115055" y="18524"/>
                </a:lnTo>
                <a:lnTo>
                  <a:pt x="115399" y="25204"/>
                </a:lnTo>
                <a:lnTo>
                  <a:pt x="115882" y="44278"/>
                </a:lnTo>
                <a:lnTo>
                  <a:pt x="115950" y="48822"/>
                </a:lnTo>
                <a:lnTo>
                  <a:pt x="114921" y="54001"/>
                </a:lnTo>
                <a:lnTo>
                  <a:pt x="113159" y="59603"/>
                </a:lnTo>
                <a:lnTo>
                  <a:pt x="110910" y="65488"/>
                </a:lnTo>
                <a:lnTo>
                  <a:pt x="108336" y="70486"/>
                </a:lnTo>
                <a:lnTo>
                  <a:pt x="105546" y="74893"/>
                </a:lnTo>
                <a:lnTo>
                  <a:pt x="102610" y="78905"/>
                </a:lnTo>
                <a:lnTo>
                  <a:pt x="98503" y="82655"/>
                </a:lnTo>
                <a:lnTo>
                  <a:pt x="93616" y="86230"/>
                </a:lnTo>
                <a:lnTo>
                  <a:pt x="88207" y="89688"/>
                </a:lnTo>
                <a:lnTo>
                  <a:pt x="83527" y="93069"/>
                </a:lnTo>
                <a:lnTo>
                  <a:pt x="79332" y="96397"/>
                </a:lnTo>
                <a:lnTo>
                  <a:pt x="75460" y="99691"/>
                </a:lnTo>
                <a:lnTo>
                  <a:pt x="70729" y="102962"/>
                </a:lnTo>
                <a:lnTo>
                  <a:pt x="65426" y="106217"/>
                </a:lnTo>
                <a:lnTo>
                  <a:pt x="59740" y="109462"/>
                </a:lnTo>
                <a:lnTo>
                  <a:pt x="54875" y="111625"/>
                </a:lnTo>
                <a:lnTo>
                  <a:pt x="50557" y="113068"/>
                </a:lnTo>
                <a:lnTo>
                  <a:pt x="46603" y="114029"/>
                </a:lnTo>
                <a:lnTo>
                  <a:pt x="42892" y="114670"/>
                </a:lnTo>
                <a:lnTo>
                  <a:pt x="39344" y="115098"/>
                </a:lnTo>
                <a:lnTo>
                  <a:pt x="35903" y="115383"/>
                </a:lnTo>
                <a:lnTo>
                  <a:pt x="32534" y="114498"/>
                </a:lnTo>
                <a:lnTo>
                  <a:pt x="29213" y="112833"/>
                </a:lnTo>
                <a:lnTo>
                  <a:pt x="25925" y="110648"/>
                </a:lnTo>
                <a:lnTo>
                  <a:pt x="22658" y="109192"/>
                </a:lnTo>
                <a:lnTo>
                  <a:pt x="19405" y="108221"/>
                </a:lnTo>
                <a:lnTo>
                  <a:pt x="16161" y="107573"/>
                </a:lnTo>
                <a:lnTo>
                  <a:pt x="13999" y="106067"/>
                </a:lnTo>
                <a:lnTo>
                  <a:pt x="12557" y="103988"/>
                </a:lnTo>
                <a:lnTo>
                  <a:pt x="11596" y="101527"/>
                </a:lnTo>
                <a:lnTo>
                  <a:pt x="9880" y="98811"/>
                </a:lnTo>
                <a:lnTo>
                  <a:pt x="7662" y="95926"/>
                </a:lnTo>
                <a:lnTo>
                  <a:pt x="0" y="8693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226"/>
          <p:cNvSpPr/>
          <p:nvPr/>
        </p:nvSpPr>
        <p:spPr>
          <a:xfrm>
            <a:off x="5330279" y="691306"/>
            <a:ext cx="96739" cy="67718"/>
          </a:xfrm>
          <a:custGeom>
            <a:avLst/>
            <a:gdLst/>
            <a:ahLst/>
            <a:cxnLst/>
            <a:rect l="0" t="0" r="0" b="0"/>
            <a:pathLst>
              <a:path w="96739" h="67718">
                <a:moveTo>
                  <a:pt x="0" y="67717"/>
                </a:moveTo>
                <a:lnTo>
                  <a:pt x="32015" y="35702"/>
                </a:lnTo>
                <a:lnTo>
                  <a:pt x="35317" y="33475"/>
                </a:lnTo>
                <a:lnTo>
                  <a:pt x="38593" y="31990"/>
                </a:lnTo>
                <a:lnTo>
                  <a:pt x="41852" y="31001"/>
                </a:lnTo>
                <a:lnTo>
                  <a:pt x="47249" y="28191"/>
                </a:lnTo>
                <a:lnTo>
                  <a:pt x="54071" y="24169"/>
                </a:lnTo>
                <a:lnTo>
                  <a:pt x="61844" y="19337"/>
                </a:lnTo>
                <a:lnTo>
                  <a:pt x="69176" y="15041"/>
                </a:lnTo>
                <a:lnTo>
                  <a:pt x="76214" y="11102"/>
                </a:lnTo>
                <a:lnTo>
                  <a:pt x="96738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27"/>
          <p:cNvSpPr/>
          <p:nvPr/>
        </p:nvSpPr>
        <p:spPr>
          <a:xfrm>
            <a:off x="5185171" y="1136317"/>
            <a:ext cx="48249" cy="58029"/>
          </a:xfrm>
          <a:custGeom>
            <a:avLst/>
            <a:gdLst/>
            <a:ahLst/>
            <a:cxnLst/>
            <a:rect l="0" t="0" r="0" b="0"/>
            <a:pathLst>
              <a:path w="48249" h="58029">
                <a:moveTo>
                  <a:pt x="19348" y="58028"/>
                </a:moveTo>
                <a:lnTo>
                  <a:pt x="19348" y="26959"/>
                </a:lnTo>
                <a:lnTo>
                  <a:pt x="20423" y="23342"/>
                </a:lnTo>
                <a:lnTo>
                  <a:pt x="22215" y="19856"/>
                </a:lnTo>
                <a:lnTo>
                  <a:pt x="24484" y="16457"/>
                </a:lnTo>
                <a:lnTo>
                  <a:pt x="25996" y="13116"/>
                </a:lnTo>
                <a:lnTo>
                  <a:pt x="27005" y="9814"/>
                </a:lnTo>
                <a:lnTo>
                  <a:pt x="27677" y="6538"/>
                </a:lnTo>
                <a:lnTo>
                  <a:pt x="29200" y="4354"/>
                </a:lnTo>
                <a:lnTo>
                  <a:pt x="31291" y="2897"/>
                </a:lnTo>
                <a:lnTo>
                  <a:pt x="38262" y="156"/>
                </a:lnTo>
                <a:lnTo>
                  <a:pt x="39482" y="99"/>
                </a:lnTo>
                <a:lnTo>
                  <a:pt x="46987" y="0"/>
                </a:lnTo>
                <a:lnTo>
                  <a:pt x="47448" y="1070"/>
                </a:lnTo>
                <a:lnTo>
                  <a:pt x="47755" y="2858"/>
                </a:lnTo>
                <a:lnTo>
                  <a:pt x="47960" y="5125"/>
                </a:lnTo>
                <a:lnTo>
                  <a:pt x="48096" y="7711"/>
                </a:lnTo>
                <a:lnTo>
                  <a:pt x="48248" y="13451"/>
                </a:lnTo>
                <a:lnTo>
                  <a:pt x="47214" y="16487"/>
                </a:lnTo>
                <a:lnTo>
                  <a:pt x="45449" y="19585"/>
                </a:lnTo>
                <a:lnTo>
                  <a:pt x="43199" y="22726"/>
                </a:lnTo>
                <a:lnTo>
                  <a:pt x="40622" y="26969"/>
                </a:lnTo>
                <a:lnTo>
                  <a:pt x="37831" y="31948"/>
                </a:lnTo>
                <a:lnTo>
                  <a:pt x="34894" y="37417"/>
                </a:lnTo>
                <a:lnTo>
                  <a:pt x="31862" y="41063"/>
                </a:lnTo>
                <a:lnTo>
                  <a:pt x="28766" y="43493"/>
                </a:lnTo>
                <a:lnTo>
                  <a:pt x="25626" y="45114"/>
                </a:lnTo>
                <a:lnTo>
                  <a:pt x="22458" y="47269"/>
                </a:lnTo>
                <a:lnTo>
                  <a:pt x="19272" y="49780"/>
                </a:lnTo>
                <a:lnTo>
                  <a:pt x="16073" y="52530"/>
                </a:lnTo>
                <a:lnTo>
                  <a:pt x="12865" y="54362"/>
                </a:lnTo>
                <a:lnTo>
                  <a:pt x="9652" y="55584"/>
                </a:lnTo>
                <a:lnTo>
                  <a:pt x="0" y="5802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28"/>
          <p:cNvSpPr/>
          <p:nvPr/>
        </p:nvSpPr>
        <p:spPr>
          <a:xfrm>
            <a:off x="4769197" y="1204019"/>
            <a:ext cx="58044" cy="106413"/>
          </a:xfrm>
          <a:custGeom>
            <a:avLst/>
            <a:gdLst/>
            <a:ahLst/>
            <a:cxnLst/>
            <a:rect l="0" t="0" r="0" b="0"/>
            <a:pathLst>
              <a:path w="58044" h="106413">
                <a:moveTo>
                  <a:pt x="58043" y="0"/>
                </a:moveTo>
                <a:lnTo>
                  <a:pt x="47772" y="15406"/>
                </a:lnTo>
                <a:lnTo>
                  <a:pt x="43672" y="22095"/>
                </a:lnTo>
                <a:lnTo>
                  <a:pt x="39863" y="28703"/>
                </a:lnTo>
                <a:lnTo>
                  <a:pt x="36249" y="35259"/>
                </a:lnTo>
                <a:lnTo>
                  <a:pt x="31690" y="42853"/>
                </a:lnTo>
                <a:lnTo>
                  <a:pt x="20892" y="59891"/>
                </a:lnTo>
                <a:lnTo>
                  <a:pt x="16077" y="67874"/>
                </a:lnTo>
                <a:lnTo>
                  <a:pt x="11793" y="75346"/>
                </a:lnTo>
                <a:lnTo>
                  <a:pt x="2329" y="92513"/>
                </a:lnTo>
                <a:lnTo>
                  <a:pt x="1553" y="94996"/>
                </a:lnTo>
                <a:lnTo>
                  <a:pt x="1035" y="97727"/>
                </a:lnTo>
                <a:lnTo>
                  <a:pt x="0" y="10641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29"/>
          <p:cNvSpPr/>
          <p:nvPr/>
        </p:nvSpPr>
        <p:spPr>
          <a:xfrm>
            <a:off x="2631281" y="1972790"/>
            <a:ext cx="5233542" cy="3241731"/>
          </a:xfrm>
          <a:custGeom>
            <a:avLst/>
            <a:gdLst/>
            <a:ahLst/>
            <a:cxnLst/>
            <a:rect l="0" t="0" r="0" b="0"/>
            <a:pathLst>
              <a:path w="5233542" h="3241731">
                <a:moveTo>
                  <a:pt x="19347" y="5135"/>
                </a:moveTo>
                <a:lnTo>
                  <a:pt x="19347" y="0"/>
                </a:lnTo>
                <a:lnTo>
                  <a:pt x="11691" y="37209"/>
                </a:lnTo>
                <a:lnTo>
                  <a:pt x="8622" y="127175"/>
                </a:lnTo>
                <a:lnTo>
                  <a:pt x="898" y="219247"/>
                </a:lnTo>
                <a:lnTo>
                  <a:pt x="35" y="309699"/>
                </a:lnTo>
                <a:lnTo>
                  <a:pt x="0" y="654931"/>
                </a:lnTo>
                <a:lnTo>
                  <a:pt x="9275" y="751912"/>
                </a:lnTo>
                <a:lnTo>
                  <a:pt x="16243" y="836503"/>
                </a:lnTo>
                <a:lnTo>
                  <a:pt x="18734" y="935539"/>
                </a:lnTo>
                <a:lnTo>
                  <a:pt x="19312" y="1089682"/>
                </a:lnTo>
                <a:lnTo>
                  <a:pt x="28123" y="1182847"/>
                </a:lnTo>
                <a:lnTo>
                  <a:pt x="28998" y="1353497"/>
                </a:lnTo>
                <a:lnTo>
                  <a:pt x="29021" y="1526384"/>
                </a:lnTo>
                <a:lnTo>
                  <a:pt x="20244" y="1607145"/>
                </a:lnTo>
                <a:lnTo>
                  <a:pt x="19348" y="2032604"/>
                </a:lnTo>
                <a:lnTo>
                  <a:pt x="16481" y="2045953"/>
                </a:lnTo>
                <a:lnTo>
                  <a:pt x="14212" y="2052522"/>
                </a:lnTo>
                <a:lnTo>
                  <a:pt x="14557" y="2074153"/>
                </a:lnTo>
                <a:lnTo>
                  <a:pt x="16143" y="2099531"/>
                </a:lnTo>
                <a:lnTo>
                  <a:pt x="11458" y="2162851"/>
                </a:lnTo>
                <a:lnTo>
                  <a:pt x="14604" y="2242666"/>
                </a:lnTo>
                <a:lnTo>
                  <a:pt x="10648" y="2281680"/>
                </a:lnTo>
                <a:lnTo>
                  <a:pt x="17433" y="2373597"/>
                </a:lnTo>
                <a:lnTo>
                  <a:pt x="11571" y="2470708"/>
                </a:lnTo>
                <a:lnTo>
                  <a:pt x="18111" y="2522249"/>
                </a:lnTo>
                <a:lnTo>
                  <a:pt x="19299" y="2614245"/>
                </a:lnTo>
                <a:lnTo>
                  <a:pt x="20416" y="2666818"/>
                </a:lnTo>
                <a:lnTo>
                  <a:pt x="28124" y="2715879"/>
                </a:lnTo>
                <a:lnTo>
                  <a:pt x="34039" y="2800481"/>
                </a:lnTo>
                <a:lnTo>
                  <a:pt x="38513" y="2895833"/>
                </a:lnTo>
                <a:lnTo>
                  <a:pt x="38659" y="2923056"/>
                </a:lnTo>
                <a:lnTo>
                  <a:pt x="41545" y="2936149"/>
                </a:lnTo>
                <a:lnTo>
                  <a:pt x="45336" y="2949134"/>
                </a:lnTo>
                <a:lnTo>
                  <a:pt x="47021" y="2962071"/>
                </a:lnTo>
                <a:lnTo>
                  <a:pt x="46396" y="2967456"/>
                </a:lnTo>
                <a:lnTo>
                  <a:pt x="44904" y="2972120"/>
                </a:lnTo>
                <a:lnTo>
                  <a:pt x="42834" y="2976305"/>
                </a:lnTo>
                <a:lnTo>
                  <a:pt x="40535" y="2986688"/>
                </a:lnTo>
                <a:lnTo>
                  <a:pt x="39921" y="2992466"/>
                </a:lnTo>
                <a:lnTo>
                  <a:pt x="40587" y="2997393"/>
                </a:lnTo>
                <a:lnTo>
                  <a:pt x="42106" y="3001752"/>
                </a:lnTo>
                <a:lnTo>
                  <a:pt x="44194" y="3005733"/>
                </a:lnTo>
                <a:lnTo>
                  <a:pt x="46513" y="3018756"/>
                </a:lnTo>
                <a:lnTo>
                  <a:pt x="48368" y="3062034"/>
                </a:lnTo>
                <a:lnTo>
                  <a:pt x="53504" y="3067191"/>
                </a:lnTo>
                <a:lnTo>
                  <a:pt x="56092" y="3068707"/>
                </a:lnTo>
                <a:lnTo>
                  <a:pt x="61833" y="3070392"/>
                </a:lnTo>
                <a:lnTo>
                  <a:pt x="75353" y="3072548"/>
                </a:lnTo>
                <a:lnTo>
                  <a:pt x="85800" y="3076756"/>
                </a:lnTo>
                <a:lnTo>
                  <a:pt x="234405" y="3097832"/>
                </a:lnTo>
                <a:lnTo>
                  <a:pt x="262332" y="3106222"/>
                </a:lnTo>
                <a:lnTo>
                  <a:pt x="418589" y="3123850"/>
                </a:lnTo>
                <a:lnTo>
                  <a:pt x="578133" y="3136083"/>
                </a:lnTo>
                <a:lnTo>
                  <a:pt x="736495" y="3139258"/>
                </a:lnTo>
                <a:lnTo>
                  <a:pt x="986724" y="3139454"/>
                </a:lnTo>
                <a:lnTo>
                  <a:pt x="1175524" y="3124764"/>
                </a:lnTo>
                <a:lnTo>
                  <a:pt x="1361786" y="3116352"/>
                </a:lnTo>
                <a:lnTo>
                  <a:pt x="1491141" y="3112188"/>
                </a:lnTo>
                <a:lnTo>
                  <a:pt x="1619996" y="3110954"/>
                </a:lnTo>
                <a:lnTo>
                  <a:pt x="1799222" y="3101687"/>
                </a:lnTo>
                <a:lnTo>
                  <a:pt x="1954109" y="3100796"/>
                </a:lnTo>
                <a:lnTo>
                  <a:pt x="3095577" y="3100760"/>
                </a:lnTo>
                <a:lnTo>
                  <a:pt x="3340423" y="3108417"/>
                </a:lnTo>
                <a:lnTo>
                  <a:pt x="3516363" y="3110036"/>
                </a:lnTo>
                <a:lnTo>
                  <a:pt x="3712881" y="3118728"/>
                </a:lnTo>
                <a:lnTo>
                  <a:pt x="4074056" y="3142101"/>
                </a:lnTo>
                <a:lnTo>
                  <a:pt x="4227973" y="3150607"/>
                </a:lnTo>
                <a:lnTo>
                  <a:pt x="4411954" y="3171788"/>
                </a:lnTo>
                <a:lnTo>
                  <a:pt x="4548750" y="3182728"/>
                </a:lnTo>
                <a:lnTo>
                  <a:pt x="4713195" y="3201721"/>
                </a:lnTo>
                <a:lnTo>
                  <a:pt x="4999646" y="3228983"/>
                </a:lnTo>
                <a:lnTo>
                  <a:pt x="5155193" y="3236006"/>
                </a:lnTo>
                <a:lnTo>
                  <a:pt x="5174714" y="3238977"/>
                </a:lnTo>
                <a:lnTo>
                  <a:pt x="5181425" y="3241274"/>
                </a:lnTo>
                <a:lnTo>
                  <a:pt x="5188048" y="3241730"/>
                </a:lnTo>
                <a:lnTo>
                  <a:pt x="5233541" y="32361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230"/>
          <p:cNvSpPr/>
          <p:nvPr/>
        </p:nvSpPr>
        <p:spPr>
          <a:xfrm>
            <a:off x="7613302" y="5083224"/>
            <a:ext cx="442988" cy="396628"/>
          </a:xfrm>
          <a:custGeom>
            <a:avLst/>
            <a:gdLst/>
            <a:ahLst/>
            <a:cxnLst/>
            <a:rect l="0" t="0" r="0" b="0"/>
            <a:pathLst>
              <a:path w="442988" h="396628">
                <a:moveTo>
                  <a:pt x="9674" y="0"/>
                </a:moveTo>
                <a:lnTo>
                  <a:pt x="14809" y="0"/>
                </a:lnTo>
                <a:lnTo>
                  <a:pt x="16322" y="1075"/>
                </a:lnTo>
                <a:lnTo>
                  <a:pt x="17331" y="2867"/>
                </a:lnTo>
                <a:lnTo>
                  <a:pt x="18004" y="5136"/>
                </a:lnTo>
                <a:lnTo>
                  <a:pt x="19526" y="6649"/>
                </a:lnTo>
                <a:lnTo>
                  <a:pt x="21617" y="7657"/>
                </a:lnTo>
                <a:lnTo>
                  <a:pt x="27881" y="9852"/>
                </a:lnTo>
                <a:lnTo>
                  <a:pt x="37830" y="14411"/>
                </a:lnTo>
                <a:lnTo>
                  <a:pt x="74374" y="32380"/>
                </a:lnTo>
                <a:lnTo>
                  <a:pt x="101489" y="44487"/>
                </a:lnTo>
                <a:lnTo>
                  <a:pt x="133246" y="58467"/>
                </a:lnTo>
                <a:lnTo>
                  <a:pt x="154525" y="68264"/>
                </a:lnTo>
                <a:lnTo>
                  <a:pt x="167509" y="73456"/>
                </a:lnTo>
                <a:lnTo>
                  <a:pt x="199134" y="84957"/>
                </a:lnTo>
                <a:lnTo>
                  <a:pt x="267685" y="108783"/>
                </a:lnTo>
                <a:lnTo>
                  <a:pt x="279495" y="113367"/>
                </a:lnTo>
                <a:lnTo>
                  <a:pt x="289517" y="117498"/>
                </a:lnTo>
                <a:lnTo>
                  <a:pt x="302648" y="122402"/>
                </a:lnTo>
                <a:lnTo>
                  <a:pt x="347643" y="138499"/>
                </a:lnTo>
                <a:lnTo>
                  <a:pt x="358597" y="142852"/>
                </a:lnTo>
                <a:lnTo>
                  <a:pt x="368048" y="146828"/>
                </a:lnTo>
                <a:lnTo>
                  <a:pt x="377575" y="151629"/>
                </a:lnTo>
                <a:lnTo>
                  <a:pt x="387150" y="156980"/>
                </a:lnTo>
                <a:lnTo>
                  <a:pt x="396758" y="162696"/>
                </a:lnTo>
                <a:lnTo>
                  <a:pt x="410301" y="171914"/>
                </a:lnTo>
                <a:lnTo>
                  <a:pt x="419903" y="178519"/>
                </a:lnTo>
                <a:lnTo>
                  <a:pt x="427752" y="181455"/>
                </a:lnTo>
                <a:lnTo>
                  <a:pt x="438215" y="183107"/>
                </a:lnTo>
                <a:lnTo>
                  <a:pt x="440476" y="184414"/>
                </a:lnTo>
                <a:lnTo>
                  <a:pt x="441983" y="186360"/>
                </a:lnTo>
                <a:lnTo>
                  <a:pt x="442987" y="188732"/>
                </a:lnTo>
                <a:lnTo>
                  <a:pt x="442582" y="190314"/>
                </a:lnTo>
                <a:lnTo>
                  <a:pt x="441237" y="191368"/>
                </a:lnTo>
                <a:lnTo>
                  <a:pt x="439266" y="192071"/>
                </a:lnTo>
                <a:lnTo>
                  <a:pt x="431355" y="198195"/>
                </a:lnTo>
                <a:lnTo>
                  <a:pt x="427304" y="199848"/>
                </a:lnTo>
                <a:lnTo>
                  <a:pt x="410254" y="203247"/>
                </a:lnTo>
                <a:lnTo>
                  <a:pt x="402488" y="205365"/>
                </a:lnTo>
                <a:lnTo>
                  <a:pt x="394085" y="207851"/>
                </a:lnTo>
                <a:lnTo>
                  <a:pt x="336410" y="226213"/>
                </a:lnTo>
                <a:lnTo>
                  <a:pt x="308238" y="234181"/>
                </a:lnTo>
                <a:lnTo>
                  <a:pt x="268206" y="244711"/>
                </a:lnTo>
                <a:lnTo>
                  <a:pt x="255120" y="249130"/>
                </a:lnTo>
                <a:lnTo>
                  <a:pt x="242096" y="254226"/>
                </a:lnTo>
                <a:lnTo>
                  <a:pt x="229114" y="259773"/>
                </a:lnTo>
                <a:lnTo>
                  <a:pt x="203225" y="271669"/>
                </a:lnTo>
                <a:lnTo>
                  <a:pt x="151572" y="296823"/>
                </a:lnTo>
                <a:lnTo>
                  <a:pt x="138669" y="302144"/>
                </a:lnTo>
                <a:lnTo>
                  <a:pt x="125766" y="306767"/>
                </a:lnTo>
                <a:lnTo>
                  <a:pt x="112866" y="310924"/>
                </a:lnTo>
                <a:lnTo>
                  <a:pt x="101041" y="315844"/>
                </a:lnTo>
                <a:lnTo>
                  <a:pt x="89933" y="321275"/>
                </a:lnTo>
                <a:lnTo>
                  <a:pt x="79303" y="327044"/>
                </a:lnTo>
                <a:lnTo>
                  <a:pt x="68992" y="333040"/>
                </a:lnTo>
                <a:lnTo>
                  <a:pt x="48936" y="345436"/>
                </a:lnTo>
                <a:lnTo>
                  <a:pt x="40148" y="351751"/>
                </a:lnTo>
                <a:lnTo>
                  <a:pt x="32140" y="358111"/>
                </a:lnTo>
                <a:lnTo>
                  <a:pt x="18584" y="368760"/>
                </a:lnTo>
                <a:lnTo>
                  <a:pt x="8976" y="373493"/>
                </a:lnTo>
                <a:lnTo>
                  <a:pt x="5984" y="375830"/>
                </a:lnTo>
                <a:lnTo>
                  <a:pt x="3990" y="378463"/>
                </a:lnTo>
                <a:lnTo>
                  <a:pt x="2660" y="381293"/>
                </a:lnTo>
                <a:lnTo>
                  <a:pt x="1182" y="387304"/>
                </a:lnTo>
                <a:lnTo>
                  <a:pt x="0" y="3966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231"/>
          <p:cNvSpPr/>
          <p:nvPr/>
        </p:nvSpPr>
        <p:spPr>
          <a:xfrm>
            <a:off x="2979539" y="2248792"/>
            <a:ext cx="19348" cy="29023"/>
          </a:xfrm>
          <a:custGeom>
            <a:avLst/>
            <a:gdLst/>
            <a:ahLst/>
            <a:cxnLst/>
            <a:rect l="0" t="0" r="0" b="0"/>
            <a:pathLst>
              <a:path w="19348" h="29023">
                <a:moveTo>
                  <a:pt x="19347" y="29022"/>
                </a:moveTo>
                <a:lnTo>
                  <a:pt x="14212" y="23887"/>
                </a:lnTo>
                <a:lnTo>
                  <a:pt x="12699" y="21299"/>
                </a:lnTo>
                <a:lnTo>
                  <a:pt x="11690" y="18499"/>
                </a:lnTo>
                <a:lnTo>
                  <a:pt x="11018" y="15557"/>
                </a:lnTo>
                <a:lnTo>
                  <a:pt x="9495" y="12521"/>
                </a:lnTo>
                <a:lnTo>
                  <a:pt x="7405" y="9423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232"/>
          <p:cNvSpPr/>
          <p:nvPr/>
        </p:nvSpPr>
        <p:spPr>
          <a:xfrm>
            <a:off x="2495968" y="1861839"/>
            <a:ext cx="270747" cy="377281"/>
          </a:xfrm>
          <a:custGeom>
            <a:avLst/>
            <a:gdLst/>
            <a:ahLst/>
            <a:cxnLst/>
            <a:rect l="0" t="0" r="0" b="0"/>
            <a:pathLst>
              <a:path w="270747" h="377281">
                <a:moveTo>
                  <a:pt x="115965" y="0"/>
                </a:moveTo>
                <a:lnTo>
                  <a:pt x="115965" y="20542"/>
                </a:lnTo>
                <a:lnTo>
                  <a:pt x="113815" y="34117"/>
                </a:lnTo>
                <a:lnTo>
                  <a:pt x="110232" y="50692"/>
                </a:lnTo>
                <a:lnTo>
                  <a:pt x="105694" y="69265"/>
                </a:lnTo>
                <a:lnTo>
                  <a:pt x="101594" y="84872"/>
                </a:lnTo>
                <a:lnTo>
                  <a:pt x="94171" y="110812"/>
                </a:lnTo>
                <a:lnTo>
                  <a:pt x="91762" y="122244"/>
                </a:lnTo>
                <a:lnTo>
                  <a:pt x="90156" y="133090"/>
                </a:lnTo>
                <a:lnTo>
                  <a:pt x="89085" y="143545"/>
                </a:lnTo>
                <a:lnTo>
                  <a:pt x="86222" y="158039"/>
                </a:lnTo>
                <a:lnTo>
                  <a:pt x="82163" y="175226"/>
                </a:lnTo>
                <a:lnTo>
                  <a:pt x="77307" y="194208"/>
                </a:lnTo>
                <a:lnTo>
                  <a:pt x="71920" y="213312"/>
                </a:lnTo>
                <a:lnTo>
                  <a:pt x="60202" y="251737"/>
                </a:lnTo>
                <a:lnTo>
                  <a:pt x="46655" y="294221"/>
                </a:lnTo>
                <a:lnTo>
                  <a:pt x="42886" y="304709"/>
                </a:lnTo>
                <a:lnTo>
                  <a:pt x="39300" y="313851"/>
                </a:lnTo>
                <a:lnTo>
                  <a:pt x="35833" y="322095"/>
                </a:lnTo>
                <a:lnTo>
                  <a:pt x="32448" y="328667"/>
                </a:lnTo>
                <a:lnTo>
                  <a:pt x="25819" y="338834"/>
                </a:lnTo>
                <a:lnTo>
                  <a:pt x="22157" y="349802"/>
                </a:lnTo>
                <a:lnTo>
                  <a:pt x="19805" y="364089"/>
                </a:lnTo>
                <a:lnTo>
                  <a:pt x="16618" y="368909"/>
                </a:lnTo>
                <a:lnTo>
                  <a:pt x="14263" y="371699"/>
                </a:lnTo>
                <a:lnTo>
                  <a:pt x="12693" y="372485"/>
                </a:lnTo>
                <a:lnTo>
                  <a:pt x="11646" y="371933"/>
                </a:lnTo>
                <a:lnTo>
                  <a:pt x="10948" y="370491"/>
                </a:lnTo>
                <a:lnTo>
                  <a:pt x="10173" y="366022"/>
                </a:lnTo>
                <a:lnTo>
                  <a:pt x="9967" y="363325"/>
                </a:lnTo>
                <a:lnTo>
                  <a:pt x="6871" y="351730"/>
                </a:lnTo>
                <a:lnTo>
                  <a:pt x="4540" y="344124"/>
                </a:lnTo>
                <a:lnTo>
                  <a:pt x="2986" y="336903"/>
                </a:lnTo>
                <a:lnTo>
                  <a:pt x="1951" y="329939"/>
                </a:lnTo>
                <a:lnTo>
                  <a:pt x="1260" y="323147"/>
                </a:lnTo>
                <a:lnTo>
                  <a:pt x="800" y="315394"/>
                </a:lnTo>
                <a:lnTo>
                  <a:pt x="288" y="298181"/>
                </a:lnTo>
                <a:lnTo>
                  <a:pt x="0" y="270362"/>
                </a:lnTo>
                <a:lnTo>
                  <a:pt x="1035" y="257632"/>
                </a:lnTo>
                <a:lnTo>
                  <a:pt x="2800" y="242696"/>
                </a:lnTo>
                <a:lnTo>
                  <a:pt x="5051" y="226290"/>
                </a:lnTo>
                <a:lnTo>
                  <a:pt x="8701" y="207828"/>
                </a:lnTo>
                <a:lnTo>
                  <a:pt x="13285" y="187996"/>
                </a:lnTo>
                <a:lnTo>
                  <a:pt x="18490" y="167251"/>
                </a:lnTo>
                <a:lnTo>
                  <a:pt x="24110" y="146971"/>
                </a:lnTo>
                <a:lnTo>
                  <a:pt x="36087" y="107241"/>
                </a:lnTo>
                <a:lnTo>
                  <a:pt x="41216" y="91916"/>
                </a:lnTo>
                <a:lnTo>
                  <a:pt x="45710" y="79551"/>
                </a:lnTo>
                <a:lnTo>
                  <a:pt x="49781" y="69157"/>
                </a:lnTo>
                <a:lnTo>
                  <a:pt x="53569" y="60078"/>
                </a:lnTo>
                <a:lnTo>
                  <a:pt x="57170" y="51876"/>
                </a:lnTo>
                <a:lnTo>
                  <a:pt x="60645" y="44258"/>
                </a:lnTo>
                <a:lnTo>
                  <a:pt x="64507" y="32927"/>
                </a:lnTo>
                <a:lnTo>
                  <a:pt x="65536" y="28401"/>
                </a:lnTo>
                <a:lnTo>
                  <a:pt x="69547" y="20505"/>
                </a:lnTo>
                <a:lnTo>
                  <a:pt x="72121" y="16895"/>
                </a:lnTo>
                <a:lnTo>
                  <a:pt x="74982" y="10017"/>
                </a:lnTo>
                <a:lnTo>
                  <a:pt x="75744" y="6678"/>
                </a:lnTo>
                <a:lnTo>
                  <a:pt x="77328" y="4452"/>
                </a:lnTo>
                <a:lnTo>
                  <a:pt x="79458" y="2968"/>
                </a:lnTo>
                <a:lnTo>
                  <a:pt x="84692" y="1319"/>
                </a:lnTo>
                <a:lnTo>
                  <a:pt x="92606" y="391"/>
                </a:lnTo>
                <a:lnTo>
                  <a:pt x="94835" y="174"/>
                </a:lnTo>
                <a:lnTo>
                  <a:pt x="98654" y="2266"/>
                </a:lnTo>
                <a:lnTo>
                  <a:pt x="104424" y="5810"/>
                </a:lnTo>
                <a:lnTo>
                  <a:pt x="111496" y="10323"/>
                </a:lnTo>
                <a:lnTo>
                  <a:pt x="117285" y="15481"/>
                </a:lnTo>
                <a:lnTo>
                  <a:pt x="122219" y="21069"/>
                </a:lnTo>
                <a:lnTo>
                  <a:pt x="126584" y="26945"/>
                </a:lnTo>
                <a:lnTo>
                  <a:pt x="130568" y="33012"/>
                </a:lnTo>
                <a:lnTo>
                  <a:pt x="134300" y="39206"/>
                </a:lnTo>
                <a:lnTo>
                  <a:pt x="137862" y="45485"/>
                </a:lnTo>
                <a:lnTo>
                  <a:pt x="144686" y="58194"/>
                </a:lnTo>
                <a:lnTo>
                  <a:pt x="148011" y="64593"/>
                </a:lnTo>
                <a:lnTo>
                  <a:pt x="152377" y="72084"/>
                </a:lnTo>
                <a:lnTo>
                  <a:pt x="162961" y="89005"/>
                </a:lnTo>
                <a:lnTo>
                  <a:pt x="167718" y="98032"/>
                </a:lnTo>
                <a:lnTo>
                  <a:pt x="171965" y="107275"/>
                </a:lnTo>
                <a:lnTo>
                  <a:pt x="175870" y="116661"/>
                </a:lnTo>
                <a:lnTo>
                  <a:pt x="179549" y="127218"/>
                </a:lnTo>
                <a:lnTo>
                  <a:pt x="183076" y="138556"/>
                </a:lnTo>
                <a:lnTo>
                  <a:pt x="214097" y="247950"/>
                </a:lnTo>
                <a:lnTo>
                  <a:pt x="221157" y="269563"/>
                </a:lnTo>
                <a:lnTo>
                  <a:pt x="242797" y="332594"/>
                </a:lnTo>
                <a:lnTo>
                  <a:pt x="246739" y="342115"/>
                </a:lnTo>
                <a:lnTo>
                  <a:pt x="250442" y="349537"/>
                </a:lnTo>
                <a:lnTo>
                  <a:pt x="256348" y="360650"/>
                </a:lnTo>
                <a:lnTo>
                  <a:pt x="258973" y="369172"/>
                </a:lnTo>
                <a:lnTo>
                  <a:pt x="260748" y="371875"/>
                </a:lnTo>
                <a:lnTo>
                  <a:pt x="263006" y="373676"/>
                </a:lnTo>
                <a:lnTo>
                  <a:pt x="270746" y="3772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233"/>
          <p:cNvSpPr/>
          <p:nvPr/>
        </p:nvSpPr>
        <p:spPr>
          <a:xfrm>
            <a:off x="2399109" y="1271736"/>
            <a:ext cx="377280" cy="394752"/>
          </a:xfrm>
          <a:custGeom>
            <a:avLst/>
            <a:gdLst/>
            <a:ahLst/>
            <a:cxnLst/>
            <a:rect l="0" t="0" r="0" b="0"/>
            <a:pathLst>
              <a:path w="377280" h="394752">
                <a:moveTo>
                  <a:pt x="377279" y="0"/>
                </a:moveTo>
                <a:lnTo>
                  <a:pt x="372144" y="10271"/>
                </a:lnTo>
                <a:lnTo>
                  <a:pt x="363815" y="21794"/>
                </a:lnTo>
                <a:lnTo>
                  <a:pt x="339133" y="52557"/>
                </a:lnTo>
                <a:lnTo>
                  <a:pt x="329276" y="62985"/>
                </a:lnTo>
                <a:lnTo>
                  <a:pt x="319480" y="72086"/>
                </a:lnTo>
                <a:lnTo>
                  <a:pt x="309725" y="80303"/>
                </a:lnTo>
                <a:lnTo>
                  <a:pt x="299997" y="89006"/>
                </a:lnTo>
                <a:lnTo>
                  <a:pt x="280589" y="107275"/>
                </a:lnTo>
                <a:lnTo>
                  <a:pt x="251534" y="135689"/>
                </a:lnTo>
                <a:lnTo>
                  <a:pt x="239706" y="148502"/>
                </a:lnTo>
                <a:lnTo>
                  <a:pt x="190705" y="203940"/>
                </a:lnTo>
                <a:lnTo>
                  <a:pt x="181955" y="213351"/>
                </a:lnTo>
                <a:lnTo>
                  <a:pt x="175047" y="221774"/>
                </a:lnTo>
                <a:lnTo>
                  <a:pt x="169366" y="229539"/>
                </a:lnTo>
                <a:lnTo>
                  <a:pt x="164505" y="236866"/>
                </a:lnTo>
                <a:lnTo>
                  <a:pt x="159103" y="247873"/>
                </a:lnTo>
                <a:lnTo>
                  <a:pt x="156702" y="257423"/>
                </a:lnTo>
                <a:lnTo>
                  <a:pt x="155635" y="268833"/>
                </a:lnTo>
                <a:lnTo>
                  <a:pt x="155161" y="278204"/>
                </a:lnTo>
                <a:lnTo>
                  <a:pt x="155034" y="282207"/>
                </a:lnTo>
                <a:lnTo>
                  <a:pt x="156025" y="285951"/>
                </a:lnTo>
                <a:lnTo>
                  <a:pt x="159991" y="292978"/>
                </a:lnTo>
                <a:lnTo>
                  <a:pt x="168268" y="302976"/>
                </a:lnTo>
                <a:lnTo>
                  <a:pt x="177528" y="312746"/>
                </a:lnTo>
                <a:lnTo>
                  <a:pt x="179619" y="315985"/>
                </a:lnTo>
                <a:lnTo>
                  <a:pt x="181944" y="322449"/>
                </a:lnTo>
                <a:lnTo>
                  <a:pt x="183252" y="332131"/>
                </a:lnTo>
                <a:lnTo>
                  <a:pt x="183639" y="341807"/>
                </a:lnTo>
                <a:lnTo>
                  <a:pt x="182619" y="345032"/>
                </a:lnTo>
                <a:lnTo>
                  <a:pt x="178619" y="351482"/>
                </a:lnTo>
                <a:lnTo>
                  <a:pt x="170324" y="361156"/>
                </a:lnTo>
                <a:lnTo>
                  <a:pt x="167293" y="363306"/>
                </a:lnTo>
                <a:lnTo>
                  <a:pt x="156816" y="367406"/>
                </a:lnTo>
                <a:lnTo>
                  <a:pt x="146370" y="372175"/>
                </a:lnTo>
                <a:lnTo>
                  <a:pt x="128403" y="380902"/>
                </a:lnTo>
                <a:lnTo>
                  <a:pt x="119998" y="383994"/>
                </a:lnTo>
                <a:lnTo>
                  <a:pt x="110095" y="387130"/>
                </a:lnTo>
                <a:lnTo>
                  <a:pt x="99193" y="390296"/>
                </a:lnTo>
                <a:lnTo>
                  <a:pt x="89776" y="392406"/>
                </a:lnTo>
                <a:lnTo>
                  <a:pt x="81348" y="393813"/>
                </a:lnTo>
                <a:lnTo>
                  <a:pt x="73580" y="394751"/>
                </a:lnTo>
                <a:lnTo>
                  <a:pt x="66251" y="394301"/>
                </a:lnTo>
                <a:lnTo>
                  <a:pt x="59215" y="392927"/>
                </a:lnTo>
                <a:lnTo>
                  <a:pt x="52376" y="390935"/>
                </a:lnTo>
                <a:lnTo>
                  <a:pt x="41909" y="388723"/>
                </a:lnTo>
                <a:lnTo>
                  <a:pt x="37613" y="388133"/>
                </a:lnTo>
                <a:lnTo>
                  <a:pt x="33674" y="386665"/>
                </a:lnTo>
                <a:lnTo>
                  <a:pt x="26432" y="382167"/>
                </a:lnTo>
                <a:lnTo>
                  <a:pt x="19630" y="373719"/>
                </a:lnTo>
                <a:lnTo>
                  <a:pt x="13024" y="362798"/>
                </a:lnTo>
                <a:lnTo>
                  <a:pt x="6505" y="350779"/>
                </a:lnTo>
                <a:lnTo>
                  <a:pt x="2891" y="341138"/>
                </a:lnTo>
                <a:lnTo>
                  <a:pt x="856" y="329667"/>
                </a:lnTo>
                <a:lnTo>
                  <a:pt x="0" y="31923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234"/>
          <p:cNvSpPr/>
          <p:nvPr/>
        </p:nvSpPr>
        <p:spPr>
          <a:xfrm>
            <a:off x="8232714" y="4969302"/>
            <a:ext cx="453182" cy="335594"/>
          </a:xfrm>
          <a:custGeom>
            <a:avLst/>
            <a:gdLst/>
            <a:ahLst/>
            <a:cxnLst/>
            <a:rect l="0" t="0" r="0" b="0"/>
            <a:pathLst>
              <a:path w="453182" h="335594">
                <a:moveTo>
                  <a:pt x="241559" y="84901"/>
                </a:moveTo>
                <a:lnTo>
                  <a:pt x="241559" y="69494"/>
                </a:lnTo>
                <a:lnTo>
                  <a:pt x="242634" y="63881"/>
                </a:lnTo>
                <a:lnTo>
                  <a:pt x="246694" y="54778"/>
                </a:lnTo>
                <a:lnTo>
                  <a:pt x="249282" y="48696"/>
                </a:lnTo>
                <a:lnTo>
                  <a:pt x="252082" y="41416"/>
                </a:lnTo>
                <a:lnTo>
                  <a:pt x="255023" y="33339"/>
                </a:lnTo>
                <a:lnTo>
                  <a:pt x="259134" y="26879"/>
                </a:lnTo>
                <a:lnTo>
                  <a:pt x="269435" y="16835"/>
                </a:lnTo>
                <a:lnTo>
                  <a:pt x="281178" y="8788"/>
                </a:lnTo>
                <a:lnTo>
                  <a:pt x="287320" y="5138"/>
                </a:lnTo>
                <a:lnTo>
                  <a:pt x="299876" y="1081"/>
                </a:lnTo>
                <a:lnTo>
                  <a:pt x="306234" y="0"/>
                </a:lnTo>
                <a:lnTo>
                  <a:pt x="319031" y="1664"/>
                </a:lnTo>
                <a:lnTo>
                  <a:pt x="331884" y="5987"/>
                </a:lnTo>
                <a:lnTo>
                  <a:pt x="344763" y="11491"/>
                </a:lnTo>
                <a:lnTo>
                  <a:pt x="357652" y="17520"/>
                </a:lnTo>
                <a:lnTo>
                  <a:pt x="440688" y="58712"/>
                </a:lnTo>
                <a:lnTo>
                  <a:pt x="445253" y="62066"/>
                </a:lnTo>
                <a:lnTo>
                  <a:pt x="448296" y="65379"/>
                </a:lnTo>
                <a:lnTo>
                  <a:pt x="450325" y="68662"/>
                </a:lnTo>
                <a:lnTo>
                  <a:pt x="452580" y="75175"/>
                </a:lnTo>
                <a:lnTo>
                  <a:pt x="453181" y="78417"/>
                </a:lnTo>
                <a:lnTo>
                  <a:pt x="452507" y="80578"/>
                </a:lnTo>
                <a:lnTo>
                  <a:pt x="450983" y="82019"/>
                </a:lnTo>
                <a:lnTo>
                  <a:pt x="448891" y="82980"/>
                </a:lnTo>
                <a:lnTo>
                  <a:pt x="435678" y="84331"/>
                </a:lnTo>
                <a:lnTo>
                  <a:pt x="424214" y="87514"/>
                </a:lnTo>
                <a:lnTo>
                  <a:pt x="418147" y="89867"/>
                </a:lnTo>
                <a:lnTo>
                  <a:pt x="406579" y="92511"/>
                </a:lnTo>
                <a:lnTo>
                  <a:pt x="391343" y="95348"/>
                </a:lnTo>
                <a:lnTo>
                  <a:pt x="317962" y="107626"/>
                </a:lnTo>
                <a:lnTo>
                  <a:pt x="302168" y="110799"/>
                </a:lnTo>
                <a:lnTo>
                  <a:pt x="288415" y="113990"/>
                </a:lnTo>
                <a:lnTo>
                  <a:pt x="276020" y="117192"/>
                </a:lnTo>
                <a:lnTo>
                  <a:pt x="265609" y="121477"/>
                </a:lnTo>
                <a:lnTo>
                  <a:pt x="256517" y="126483"/>
                </a:lnTo>
                <a:lnTo>
                  <a:pt x="248307" y="131969"/>
                </a:lnTo>
                <a:lnTo>
                  <a:pt x="237458" y="137777"/>
                </a:lnTo>
                <a:lnTo>
                  <a:pt x="224851" y="143799"/>
                </a:lnTo>
                <a:lnTo>
                  <a:pt x="211073" y="149963"/>
                </a:lnTo>
                <a:lnTo>
                  <a:pt x="200813" y="155148"/>
                </a:lnTo>
                <a:lnTo>
                  <a:pt x="192898" y="159679"/>
                </a:lnTo>
                <a:lnTo>
                  <a:pt x="186545" y="163774"/>
                </a:lnTo>
                <a:lnTo>
                  <a:pt x="176622" y="174058"/>
                </a:lnTo>
                <a:lnTo>
                  <a:pt x="172471" y="179809"/>
                </a:lnTo>
                <a:lnTo>
                  <a:pt x="164992" y="189066"/>
                </a:lnTo>
                <a:lnTo>
                  <a:pt x="158085" y="197838"/>
                </a:lnTo>
                <a:lnTo>
                  <a:pt x="154739" y="203187"/>
                </a:lnTo>
                <a:lnTo>
                  <a:pt x="151433" y="208903"/>
                </a:lnTo>
                <a:lnTo>
                  <a:pt x="147759" y="218120"/>
                </a:lnTo>
                <a:lnTo>
                  <a:pt x="146127" y="226874"/>
                </a:lnTo>
                <a:lnTo>
                  <a:pt x="145692" y="232218"/>
                </a:lnTo>
                <a:lnTo>
                  <a:pt x="145208" y="242814"/>
                </a:lnTo>
                <a:lnTo>
                  <a:pt x="144993" y="251106"/>
                </a:lnTo>
                <a:lnTo>
                  <a:pt x="146011" y="259122"/>
                </a:lnTo>
                <a:lnTo>
                  <a:pt x="147763" y="269839"/>
                </a:lnTo>
                <a:lnTo>
                  <a:pt x="150007" y="282359"/>
                </a:lnTo>
                <a:lnTo>
                  <a:pt x="150428" y="292855"/>
                </a:lnTo>
                <a:lnTo>
                  <a:pt x="149634" y="302002"/>
                </a:lnTo>
                <a:lnTo>
                  <a:pt x="148030" y="310250"/>
                </a:lnTo>
                <a:lnTo>
                  <a:pt x="144810" y="316824"/>
                </a:lnTo>
                <a:lnTo>
                  <a:pt x="140515" y="322281"/>
                </a:lnTo>
                <a:lnTo>
                  <a:pt x="131084" y="330137"/>
                </a:lnTo>
                <a:lnTo>
                  <a:pt x="123309" y="333627"/>
                </a:lnTo>
                <a:lnTo>
                  <a:pt x="113404" y="335179"/>
                </a:lnTo>
                <a:lnTo>
                  <a:pt x="107753" y="335593"/>
                </a:lnTo>
                <a:lnTo>
                  <a:pt x="95741" y="333186"/>
                </a:lnTo>
                <a:lnTo>
                  <a:pt x="84313" y="328533"/>
                </a:lnTo>
                <a:lnTo>
                  <a:pt x="70760" y="319871"/>
                </a:lnTo>
                <a:lnTo>
                  <a:pt x="59595" y="313658"/>
                </a:lnTo>
                <a:lnTo>
                  <a:pt x="46358" y="304118"/>
                </a:lnTo>
                <a:lnTo>
                  <a:pt x="35629" y="294484"/>
                </a:lnTo>
                <a:lnTo>
                  <a:pt x="25642" y="284821"/>
                </a:lnTo>
                <a:lnTo>
                  <a:pt x="21299" y="279449"/>
                </a:lnTo>
                <a:lnTo>
                  <a:pt x="16253" y="272642"/>
                </a:lnTo>
                <a:lnTo>
                  <a:pt x="10740" y="264880"/>
                </a:lnTo>
                <a:lnTo>
                  <a:pt x="7064" y="258630"/>
                </a:lnTo>
                <a:lnTo>
                  <a:pt x="2980" y="248820"/>
                </a:lnTo>
                <a:lnTo>
                  <a:pt x="681" y="242389"/>
                </a:lnTo>
                <a:lnTo>
                  <a:pt x="143" y="235153"/>
                </a:lnTo>
                <a:lnTo>
                  <a:pt x="0" y="230213"/>
                </a:lnTo>
                <a:lnTo>
                  <a:pt x="979" y="226920"/>
                </a:lnTo>
                <a:lnTo>
                  <a:pt x="2708" y="224725"/>
                </a:lnTo>
                <a:lnTo>
                  <a:pt x="4934" y="223262"/>
                </a:lnTo>
                <a:lnTo>
                  <a:pt x="6418" y="221211"/>
                </a:lnTo>
                <a:lnTo>
                  <a:pt x="8068" y="216067"/>
                </a:lnTo>
                <a:lnTo>
                  <a:pt x="9582" y="214264"/>
                </a:lnTo>
                <a:lnTo>
                  <a:pt x="11668" y="213063"/>
                </a:lnTo>
                <a:lnTo>
                  <a:pt x="19061" y="2106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235"/>
          <p:cNvSpPr/>
          <p:nvPr/>
        </p:nvSpPr>
        <p:spPr>
          <a:xfrm>
            <a:off x="2370087" y="1068585"/>
            <a:ext cx="58044" cy="58044"/>
          </a:xfrm>
          <a:custGeom>
            <a:avLst/>
            <a:gdLst/>
            <a:ahLst/>
            <a:cxnLst/>
            <a:rect l="0" t="0" r="0" b="0"/>
            <a:pathLst>
              <a:path w="58044" h="58044">
                <a:moveTo>
                  <a:pt x="0" y="0"/>
                </a:moveTo>
                <a:lnTo>
                  <a:pt x="10271" y="15407"/>
                </a:lnTo>
                <a:lnTo>
                  <a:pt x="13297" y="21020"/>
                </a:lnTo>
                <a:lnTo>
                  <a:pt x="15314" y="25837"/>
                </a:lnTo>
                <a:lnTo>
                  <a:pt x="16658" y="30123"/>
                </a:lnTo>
                <a:lnTo>
                  <a:pt x="18630" y="34056"/>
                </a:lnTo>
                <a:lnTo>
                  <a:pt x="21019" y="37752"/>
                </a:lnTo>
                <a:lnTo>
                  <a:pt x="23687" y="41291"/>
                </a:lnTo>
                <a:lnTo>
                  <a:pt x="26540" y="43651"/>
                </a:lnTo>
                <a:lnTo>
                  <a:pt x="29517" y="45224"/>
                </a:lnTo>
                <a:lnTo>
                  <a:pt x="32577" y="46272"/>
                </a:lnTo>
                <a:lnTo>
                  <a:pt x="36766" y="48046"/>
                </a:lnTo>
                <a:lnTo>
                  <a:pt x="58043" y="5804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236"/>
          <p:cNvSpPr/>
          <p:nvPr/>
        </p:nvSpPr>
        <p:spPr>
          <a:xfrm>
            <a:off x="2437804" y="981521"/>
            <a:ext cx="106413" cy="464345"/>
          </a:xfrm>
          <a:custGeom>
            <a:avLst/>
            <a:gdLst/>
            <a:ahLst/>
            <a:cxnLst/>
            <a:rect l="0" t="0" r="0" b="0"/>
            <a:pathLst>
              <a:path w="106413" h="464345">
                <a:moveTo>
                  <a:pt x="106412" y="0"/>
                </a:moveTo>
                <a:lnTo>
                  <a:pt x="101277" y="15406"/>
                </a:lnTo>
                <a:lnTo>
                  <a:pt x="98755" y="28703"/>
                </a:lnTo>
                <a:lnTo>
                  <a:pt x="98083" y="35258"/>
                </a:lnTo>
                <a:lnTo>
                  <a:pt x="95485" y="45003"/>
                </a:lnTo>
                <a:lnTo>
                  <a:pt x="91603" y="56874"/>
                </a:lnTo>
                <a:lnTo>
                  <a:pt x="86866" y="70162"/>
                </a:lnTo>
                <a:lnTo>
                  <a:pt x="82633" y="83320"/>
                </a:lnTo>
                <a:lnTo>
                  <a:pt x="78735" y="96392"/>
                </a:lnTo>
                <a:lnTo>
                  <a:pt x="71539" y="122381"/>
                </a:lnTo>
                <a:lnTo>
                  <a:pt x="64758" y="148264"/>
                </a:lnTo>
                <a:lnTo>
                  <a:pt x="61445" y="166559"/>
                </a:lnTo>
                <a:lnTo>
                  <a:pt x="58161" y="188430"/>
                </a:lnTo>
                <a:lnTo>
                  <a:pt x="54897" y="212685"/>
                </a:lnTo>
                <a:lnTo>
                  <a:pt x="50572" y="233154"/>
                </a:lnTo>
                <a:lnTo>
                  <a:pt x="45538" y="251099"/>
                </a:lnTo>
                <a:lnTo>
                  <a:pt x="40033" y="267362"/>
                </a:lnTo>
                <a:lnTo>
                  <a:pt x="34213" y="291103"/>
                </a:lnTo>
                <a:lnTo>
                  <a:pt x="28183" y="319828"/>
                </a:lnTo>
                <a:lnTo>
                  <a:pt x="22013" y="351877"/>
                </a:lnTo>
                <a:lnTo>
                  <a:pt x="16825" y="376468"/>
                </a:lnTo>
                <a:lnTo>
                  <a:pt x="12292" y="396086"/>
                </a:lnTo>
                <a:lnTo>
                  <a:pt x="0" y="4643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237"/>
          <p:cNvSpPr/>
          <p:nvPr/>
        </p:nvSpPr>
        <p:spPr>
          <a:xfrm>
            <a:off x="8870900" y="4980913"/>
            <a:ext cx="212825" cy="315136"/>
          </a:xfrm>
          <a:custGeom>
            <a:avLst/>
            <a:gdLst/>
            <a:ahLst/>
            <a:cxnLst/>
            <a:rect l="0" t="0" r="0" b="0"/>
            <a:pathLst>
              <a:path w="212825" h="315136">
                <a:moveTo>
                  <a:pt x="212824" y="5573"/>
                </a:moveTo>
                <a:lnTo>
                  <a:pt x="212824" y="0"/>
                </a:lnTo>
                <a:lnTo>
                  <a:pt x="212824" y="24090"/>
                </a:lnTo>
                <a:lnTo>
                  <a:pt x="211750" y="28666"/>
                </a:lnTo>
                <a:lnTo>
                  <a:pt x="207689" y="36617"/>
                </a:lnTo>
                <a:lnTo>
                  <a:pt x="205101" y="41318"/>
                </a:lnTo>
                <a:lnTo>
                  <a:pt x="199360" y="52272"/>
                </a:lnTo>
                <a:lnTo>
                  <a:pt x="195249" y="58203"/>
                </a:lnTo>
                <a:lnTo>
                  <a:pt x="190359" y="64307"/>
                </a:lnTo>
                <a:lnTo>
                  <a:pt x="184948" y="70526"/>
                </a:lnTo>
                <a:lnTo>
                  <a:pt x="179192" y="76822"/>
                </a:lnTo>
                <a:lnTo>
                  <a:pt x="167063" y="89549"/>
                </a:lnTo>
                <a:lnTo>
                  <a:pt x="161895" y="95953"/>
                </a:lnTo>
                <a:lnTo>
                  <a:pt x="157374" y="102372"/>
                </a:lnTo>
                <a:lnTo>
                  <a:pt x="153285" y="108801"/>
                </a:lnTo>
                <a:lnTo>
                  <a:pt x="146260" y="118462"/>
                </a:lnTo>
                <a:lnTo>
                  <a:pt x="126988" y="143526"/>
                </a:lnTo>
                <a:lnTo>
                  <a:pt x="117980" y="154510"/>
                </a:lnTo>
                <a:lnTo>
                  <a:pt x="109825" y="163983"/>
                </a:lnTo>
                <a:lnTo>
                  <a:pt x="102238" y="172447"/>
                </a:lnTo>
                <a:lnTo>
                  <a:pt x="82343" y="193317"/>
                </a:lnTo>
                <a:lnTo>
                  <a:pt x="71019" y="204902"/>
                </a:lnTo>
                <a:lnTo>
                  <a:pt x="59169" y="219074"/>
                </a:lnTo>
                <a:lnTo>
                  <a:pt x="46970" y="234971"/>
                </a:lnTo>
                <a:lnTo>
                  <a:pt x="34538" y="252019"/>
                </a:lnTo>
                <a:lnTo>
                  <a:pt x="26249" y="264459"/>
                </a:lnTo>
                <a:lnTo>
                  <a:pt x="20724" y="273827"/>
                </a:lnTo>
                <a:lnTo>
                  <a:pt x="17041" y="281147"/>
                </a:lnTo>
                <a:lnTo>
                  <a:pt x="13511" y="287102"/>
                </a:lnTo>
                <a:lnTo>
                  <a:pt x="10081" y="292147"/>
                </a:lnTo>
                <a:lnTo>
                  <a:pt x="4481" y="300619"/>
                </a:lnTo>
                <a:lnTo>
                  <a:pt x="2987" y="304383"/>
                </a:lnTo>
                <a:lnTo>
                  <a:pt x="0" y="3151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238"/>
          <p:cNvSpPr/>
          <p:nvPr/>
        </p:nvSpPr>
        <p:spPr>
          <a:xfrm>
            <a:off x="8899921" y="4986486"/>
            <a:ext cx="212826" cy="270868"/>
          </a:xfrm>
          <a:custGeom>
            <a:avLst/>
            <a:gdLst/>
            <a:ahLst/>
            <a:cxnLst/>
            <a:rect l="0" t="0" r="0" b="0"/>
            <a:pathLst>
              <a:path w="212826" h="270868">
                <a:moveTo>
                  <a:pt x="0" y="0"/>
                </a:moveTo>
                <a:lnTo>
                  <a:pt x="5136" y="10271"/>
                </a:lnTo>
                <a:lnTo>
                  <a:pt x="6649" y="15447"/>
                </a:lnTo>
                <a:lnTo>
                  <a:pt x="7657" y="21046"/>
                </a:lnTo>
                <a:lnTo>
                  <a:pt x="8330" y="26929"/>
                </a:lnTo>
                <a:lnTo>
                  <a:pt x="9853" y="33001"/>
                </a:lnTo>
                <a:lnTo>
                  <a:pt x="11943" y="39199"/>
                </a:lnTo>
                <a:lnTo>
                  <a:pt x="14412" y="45480"/>
                </a:lnTo>
                <a:lnTo>
                  <a:pt x="18207" y="50742"/>
                </a:lnTo>
                <a:lnTo>
                  <a:pt x="22887" y="55326"/>
                </a:lnTo>
                <a:lnTo>
                  <a:pt x="28156" y="59456"/>
                </a:lnTo>
                <a:lnTo>
                  <a:pt x="34894" y="67584"/>
                </a:lnTo>
                <a:lnTo>
                  <a:pt x="42610" y="78377"/>
                </a:lnTo>
                <a:lnTo>
                  <a:pt x="50980" y="90947"/>
                </a:lnTo>
                <a:lnTo>
                  <a:pt x="60859" y="102551"/>
                </a:lnTo>
                <a:lnTo>
                  <a:pt x="71744" y="113512"/>
                </a:lnTo>
                <a:lnTo>
                  <a:pt x="83300" y="124043"/>
                </a:lnTo>
                <a:lnTo>
                  <a:pt x="94229" y="135364"/>
                </a:lnTo>
                <a:lnTo>
                  <a:pt x="104739" y="147211"/>
                </a:lnTo>
                <a:lnTo>
                  <a:pt x="114971" y="159408"/>
                </a:lnTo>
                <a:lnTo>
                  <a:pt x="126091" y="171839"/>
                </a:lnTo>
                <a:lnTo>
                  <a:pt x="149913" y="197116"/>
                </a:lnTo>
                <a:lnTo>
                  <a:pt x="191986" y="240202"/>
                </a:lnTo>
                <a:lnTo>
                  <a:pt x="198932" y="247199"/>
                </a:lnTo>
                <a:lnTo>
                  <a:pt x="203563" y="252939"/>
                </a:lnTo>
                <a:lnTo>
                  <a:pt x="206651" y="257840"/>
                </a:lnTo>
                <a:lnTo>
                  <a:pt x="212825" y="27086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239"/>
          <p:cNvSpPr/>
          <p:nvPr/>
        </p:nvSpPr>
        <p:spPr>
          <a:xfrm>
            <a:off x="1858719" y="2451943"/>
            <a:ext cx="114742" cy="193477"/>
          </a:xfrm>
          <a:custGeom>
            <a:avLst/>
            <a:gdLst/>
            <a:ahLst/>
            <a:cxnLst/>
            <a:rect l="0" t="0" r="0" b="0"/>
            <a:pathLst>
              <a:path w="114742" h="193477">
                <a:moveTo>
                  <a:pt x="8329" y="0"/>
                </a:moveTo>
                <a:lnTo>
                  <a:pt x="0" y="8329"/>
                </a:lnTo>
                <a:lnTo>
                  <a:pt x="627" y="9852"/>
                </a:lnTo>
                <a:lnTo>
                  <a:pt x="4189" y="14411"/>
                </a:lnTo>
                <a:lnTo>
                  <a:pt x="6644" y="19281"/>
                </a:lnTo>
                <a:lnTo>
                  <a:pt x="9356" y="25752"/>
                </a:lnTo>
                <a:lnTo>
                  <a:pt x="12238" y="33291"/>
                </a:lnTo>
                <a:lnTo>
                  <a:pt x="15235" y="40467"/>
                </a:lnTo>
                <a:lnTo>
                  <a:pt x="18307" y="47400"/>
                </a:lnTo>
                <a:lnTo>
                  <a:pt x="21430" y="54173"/>
                </a:lnTo>
                <a:lnTo>
                  <a:pt x="24588" y="59762"/>
                </a:lnTo>
                <a:lnTo>
                  <a:pt x="27767" y="64563"/>
                </a:lnTo>
                <a:lnTo>
                  <a:pt x="30962" y="68839"/>
                </a:lnTo>
                <a:lnTo>
                  <a:pt x="36316" y="77064"/>
                </a:lnTo>
                <a:lnTo>
                  <a:pt x="50864" y="100534"/>
                </a:lnTo>
                <a:lnTo>
                  <a:pt x="58183" y="111092"/>
                </a:lnTo>
                <a:lnTo>
                  <a:pt x="65212" y="120281"/>
                </a:lnTo>
                <a:lnTo>
                  <a:pt x="72048" y="128556"/>
                </a:lnTo>
                <a:lnTo>
                  <a:pt x="77680" y="136223"/>
                </a:lnTo>
                <a:lnTo>
                  <a:pt x="82510" y="143484"/>
                </a:lnTo>
                <a:lnTo>
                  <a:pt x="86805" y="150474"/>
                </a:lnTo>
                <a:lnTo>
                  <a:pt x="90743" y="156209"/>
                </a:lnTo>
                <a:lnTo>
                  <a:pt x="94443" y="161108"/>
                </a:lnTo>
                <a:lnTo>
                  <a:pt x="97984" y="165448"/>
                </a:lnTo>
                <a:lnTo>
                  <a:pt x="100346" y="169416"/>
                </a:lnTo>
                <a:lnTo>
                  <a:pt x="101920" y="173137"/>
                </a:lnTo>
                <a:lnTo>
                  <a:pt x="102969" y="176692"/>
                </a:lnTo>
                <a:lnTo>
                  <a:pt x="104743" y="180137"/>
                </a:lnTo>
                <a:lnTo>
                  <a:pt x="107001" y="183509"/>
                </a:lnTo>
                <a:lnTo>
                  <a:pt x="114741" y="1934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240"/>
          <p:cNvSpPr/>
          <p:nvPr/>
        </p:nvSpPr>
        <p:spPr>
          <a:xfrm>
            <a:off x="1470421" y="2597050"/>
            <a:ext cx="338323" cy="735212"/>
          </a:xfrm>
          <a:custGeom>
            <a:avLst/>
            <a:gdLst/>
            <a:ahLst/>
            <a:cxnLst/>
            <a:rect l="0" t="0" r="0" b="0"/>
            <a:pathLst>
              <a:path w="338323" h="735212">
                <a:moveTo>
                  <a:pt x="251520" y="0"/>
                </a:moveTo>
                <a:lnTo>
                  <a:pt x="251520" y="13465"/>
                </a:lnTo>
                <a:lnTo>
                  <a:pt x="252595" y="16501"/>
                </a:lnTo>
                <a:lnTo>
                  <a:pt x="256655" y="22740"/>
                </a:lnTo>
                <a:lnTo>
                  <a:pt x="264909" y="31963"/>
                </a:lnTo>
                <a:lnTo>
                  <a:pt x="276819" y="44302"/>
                </a:lnTo>
                <a:lnTo>
                  <a:pt x="292860" y="60535"/>
                </a:lnTo>
                <a:lnTo>
                  <a:pt x="299503" y="68303"/>
                </a:lnTo>
                <a:lnTo>
                  <a:pt x="309749" y="82668"/>
                </a:lnTo>
                <a:lnTo>
                  <a:pt x="317887" y="96217"/>
                </a:lnTo>
                <a:lnTo>
                  <a:pt x="325086" y="109405"/>
                </a:lnTo>
                <a:lnTo>
                  <a:pt x="331868" y="122433"/>
                </a:lnTo>
                <a:lnTo>
                  <a:pt x="335599" y="135388"/>
                </a:lnTo>
                <a:lnTo>
                  <a:pt x="337700" y="154768"/>
                </a:lnTo>
                <a:lnTo>
                  <a:pt x="338322" y="176992"/>
                </a:lnTo>
                <a:lnTo>
                  <a:pt x="337393" y="193674"/>
                </a:lnTo>
                <a:lnTo>
                  <a:pt x="333397" y="208254"/>
                </a:lnTo>
                <a:lnTo>
                  <a:pt x="328677" y="220527"/>
                </a:lnTo>
                <a:lnTo>
                  <a:pt x="314833" y="254226"/>
                </a:lnTo>
                <a:lnTo>
                  <a:pt x="307702" y="270522"/>
                </a:lnTo>
                <a:lnTo>
                  <a:pt x="294046" y="300094"/>
                </a:lnTo>
                <a:lnTo>
                  <a:pt x="286320" y="312924"/>
                </a:lnTo>
                <a:lnTo>
                  <a:pt x="277944" y="324702"/>
                </a:lnTo>
                <a:lnTo>
                  <a:pt x="260040" y="347462"/>
                </a:lnTo>
                <a:lnTo>
                  <a:pt x="212673" y="409846"/>
                </a:lnTo>
                <a:lnTo>
                  <a:pt x="200900" y="426937"/>
                </a:lnTo>
                <a:lnTo>
                  <a:pt x="173487" y="468858"/>
                </a:lnTo>
                <a:lnTo>
                  <a:pt x="160803" y="486701"/>
                </a:lnTo>
                <a:lnTo>
                  <a:pt x="149122" y="501821"/>
                </a:lnTo>
                <a:lnTo>
                  <a:pt x="138110" y="515125"/>
                </a:lnTo>
                <a:lnTo>
                  <a:pt x="117276" y="541374"/>
                </a:lnTo>
                <a:lnTo>
                  <a:pt x="107205" y="554392"/>
                </a:lnTo>
                <a:lnTo>
                  <a:pt x="98342" y="565221"/>
                </a:lnTo>
                <a:lnTo>
                  <a:pt x="90284" y="574590"/>
                </a:lnTo>
                <a:lnTo>
                  <a:pt x="82761" y="582986"/>
                </a:lnTo>
                <a:lnTo>
                  <a:pt x="75597" y="591808"/>
                </a:lnTo>
                <a:lnTo>
                  <a:pt x="68671" y="600914"/>
                </a:lnTo>
                <a:lnTo>
                  <a:pt x="61904" y="610209"/>
                </a:lnTo>
                <a:lnTo>
                  <a:pt x="42919" y="634868"/>
                </a:lnTo>
                <a:lnTo>
                  <a:pt x="31838" y="648968"/>
                </a:lnTo>
                <a:lnTo>
                  <a:pt x="24450" y="660518"/>
                </a:lnTo>
                <a:lnTo>
                  <a:pt x="16241" y="679084"/>
                </a:lnTo>
                <a:lnTo>
                  <a:pt x="6484" y="696486"/>
                </a:lnTo>
                <a:lnTo>
                  <a:pt x="2882" y="710476"/>
                </a:lnTo>
                <a:lnTo>
                  <a:pt x="0" y="73521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241"/>
          <p:cNvSpPr/>
          <p:nvPr/>
        </p:nvSpPr>
        <p:spPr>
          <a:xfrm>
            <a:off x="1470474" y="2869318"/>
            <a:ext cx="125708" cy="114686"/>
          </a:xfrm>
          <a:custGeom>
            <a:avLst/>
            <a:gdLst/>
            <a:ahLst/>
            <a:cxnLst/>
            <a:rect l="0" t="0" r="0" b="0"/>
            <a:pathLst>
              <a:path w="125708" h="114686">
                <a:moveTo>
                  <a:pt x="125707" y="37295"/>
                </a:moveTo>
                <a:lnTo>
                  <a:pt x="120572" y="27024"/>
                </a:lnTo>
                <a:lnTo>
                  <a:pt x="117984" y="22923"/>
                </a:lnTo>
                <a:lnTo>
                  <a:pt x="115184" y="19115"/>
                </a:lnTo>
                <a:lnTo>
                  <a:pt x="112243" y="15501"/>
                </a:lnTo>
                <a:lnTo>
                  <a:pt x="109207" y="13092"/>
                </a:lnTo>
                <a:lnTo>
                  <a:pt x="106108" y="11486"/>
                </a:lnTo>
                <a:lnTo>
                  <a:pt x="102967" y="10415"/>
                </a:lnTo>
                <a:lnTo>
                  <a:pt x="99798" y="9701"/>
                </a:lnTo>
                <a:lnTo>
                  <a:pt x="96611" y="9225"/>
                </a:lnTo>
                <a:lnTo>
                  <a:pt x="93411" y="8908"/>
                </a:lnTo>
                <a:lnTo>
                  <a:pt x="90203" y="7621"/>
                </a:lnTo>
                <a:lnTo>
                  <a:pt x="86990" y="5689"/>
                </a:lnTo>
                <a:lnTo>
                  <a:pt x="83772" y="3326"/>
                </a:lnTo>
                <a:lnTo>
                  <a:pt x="80553" y="1750"/>
                </a:lnTo>
                <a:lnTo>
                  <a:pt x="77332" y="700"/>
                </a:lnTo>
                <a:lnTo>
                  <a:pt x="74109" y="0"/>
                </a:lnTo>
                <a:lnTo>
                  <a:pt x="69811" y="608"/>
                </a:lnTo>
                <a:lnTo>
                  <a:pt x="64796" y="2088"/>
                </a:lnTo>
                <a:lnTo>
                  <a:pt x="59303" y="4150"/>
                </a:lnTo>
                <a:lnTo>
                  <a:pt x="54566" y="5524"/>
                </a:lnTo>
                <a:lnTo>
                  <a:pt x="50333" y="6441"/>
                </a:lnTo>
                <a:lnTo>
                  <a:pt x="46436" y="7052"/>
                </a:lnTo>
                <a:lnTo>
                  <a:pt x="41689" y="9609"/>
                </a:lnTo>
                <a:lnTo>
                  <a:pt x="36374" y="13463"/>
                </a:lnTo>
                <a:lnTo>
                  <a:pt x="30681" y="18182"/>
                </a:lnTo>
                <a:lnTo>
                  <a:pt x="25811" y="22403"/>
                </a:lnTo>
                <a:lnTo>
                  <a:pt x="21489" y="26293"/>
                </a:lnTo>
                <a:lnTo>
                  <a:pt x="13821" y="33480"/>
                </a:lnTo>
                <a:lnTo>
                  <a:pt x="6830" y="40257"/>
                </a:lnTo>
                <a:lnTo>
                  <a:pt x="4536" y="43569"/>
                </a:lnTo>
                <a:lnTo>
                  <a:pt x="3006" y="46852"/>
                </a:lnTo>
                <a:lnTo>
                  <a:pt x="1987" y="50116"/>
                </a:lnTo>
                <a:lnTo>
                  <a:pt x="1307" y="54441"/>
                </a:lnTo>
                <a:lnTo>
                  <a:pt x="854" y="59474"/>
                </a:lnTo>
                <a:lnTo>
                  <a:pt x="552" y="64980"/>
                </a:lnTo>
                <a:lnTo>
                  <a:pt x="216" y="76829"/>
                </a:lnTo>
                <a:lnTo>
                  <a:pt x="0" y="96817"/>
                </a:lnTo>
                <a:lnTo>
                  <a:pt x="1058" y="100624"/>
                </a:lnTo>
                <a:lnTo>
                  <a:pt x="2837" y="104236"/>
                </a:lnTo>
                <a:lnTo>
                  <a:pt x="9621" y="11468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242"/>
          <p:cNvSpPr/>
          <p:nvPr/>
        </p:nvSpPr>
        <p:spPr>
          <a:xfrm>
            <a:off x="1189880" y="2993677"/>
            <a:ext cx="106413" cy="87066"/>
          </a:xfrm>
          <a:custGeom>
            <a:avLst/>
            <a:gdLst/>
            <a:ahLst/>
            <a:cxnLst/>
            <a:rect l="0" t="0" r="0" b="0"/>
            <a:pathLst>
              <a:path w="106413" h="87066">
                <a:moveTo>
                  <a:pt x="0" y="0"/>
                </a:moveTo>
                <a:lnTo>
                  <a:pt x="5136" y="15407"/>
                </a:lnTo>
                <a:lnTo>
                  <a:pt x="6649" y="21020"/>
                </a:lnTo>
                <a:lnTo>
                  <a:pt x="7657" y="25837"/>
                </a:lnTo>
                <a:lnTo>
                  <a:pt x="8329" y="30123"/>
                </a:lnTo>
                <a:lnTo>
                  <a:pt x="9853" y="32981"/>
                </a:lnTo>
                <a:lnTo>
                  <a:pt x="11943" y="34886"/>
                </a:lnTo>
                <a:lnTo>
                  <a:pt x="28156" y="43078"/>
                </a:lnTo>
                <a:lnTo>
                  <a:pt x="32744" y="45917"/>
                </a:lnTo>
                <a:lnTo>
                  <a:pt x="36878" y="48884"/>
                </a:lnTo>
                <a:lnTo>
                  <a:pt x="40708" y="51937"/>
                </a:lnTo>
                <a:lnTo>
                  <a:pt x="45412" y="55048"/>
                </a:lnTo>
                <a:lnTo>
                  <a:pt x="50697" y="58196"/>
                </a:lnTo>
                <a:lnTo>
                  <a:pt x="56370" y="61370"/>
                </a:lnTo>
                <a:lnTo>
                  <a:pt x="61228" y="64560"/>
                </a:lnTo>
                <a:lnTo>
                  <a:pt x="65540" y="67762"/>
                </a:lnTo>
                <a:lnTo>
                  <a:pt x="69491" y="70972"/>
                </a:lnTo>
                <a:lnTo>
                  <a:pt x="73199" y="73111"/>
                </a:lnTo>
                <a:lnTo>
                  <a:pt x="76746" y="74538"/>
                </a:lnTo>
                <a:lnTo>
                  <a:pt x="106412" y="870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243"/>
          <p:cNvSpPr/>
          <p:nvPr/>
        </p:nvSpPr>
        <p:spPr>
          <a:xfrm>
            <a:off x="1196781" y="3216175"/>
            <a:ext cx="80028" cy="212826"/>
          </a:xfrm>
          <a:custGeom>
            <a:avLst/>
            <a:gdLst/>
            <a:ahLst/>
            <a:cxnLst/>
            <a:rect l="0" t="0" r="0" b="0"/>
            <a:pathLst>
              <a:path w="80028" h="212826">
                <a:moveTo>
                  <a:pt x="12447" y="0"/>
                </a:moveTo>
                <a:lnTo>
                  <a:pt x="2176" y="10271"/>
                </a:lnTo>
                <a:lnTo>
                  <a:pt x="225" y="13297"/>
                </a:lnTo>
                <a:lnTo>
                  <a:pt x="0" y="15314"/>
                </a:lnTo>
                <a:lnTo>
                  <a:pt x="924" y="16658"/>
                </a:lnTo>
                <a:lnTo>
                  <a:pt x="1951" y="21019"/>
                </a:lnTo>
                <a:lnTo>
                  <a:pt x="2408" y="26540"/>
                </a:lnTo>
                <a:lnTo>
                  <a:pt x="2611" y="32577"/>
                </a:lnTo>
                <a:lnTo>
                  <a:pt x="4815" y="34616"/>
                </a:lnTo>
                <a:lnTo>
                  <a:pt x="8434" y="35976"/>
                </a:lnTo>
                <a:lnTo>
                  <a:pt x="12996" y="36883"/>
                </a:lnTo>
                <a:lnTo>
                  <a:pt x="18187" y="38562"/>
                </a:lnTo>
                <a:lnTo>
                  <a:pt x="23798" y="40756"/>
                </a:lnTo>
                <a:lnTo>
                  <a:pt x="29688" y="43294"/>
                </a:lnTo>
                <a:lnTo>
                  <a:pt x="41965" y="48980"/>
                </a:lnTo>
                <a:lnTo>
                  <a:pt x="48249" y="52001"/>
                </a:lnTo>
                <a:lnTo>
                  <a:pt x="53513" y="55090"/>
                </a:lnTo>
                <a:lnTo>
                  <a:pt x="58097" y="58224"/>
                </a:lnTo>
                <a:lnTo>
                  <a:pt x="68042" y="65842"/>
                </a:lnTo>
                <a:lnTo>
                  <a:pt x="69933" y="67542"/>
                </a:lnTo>
                <a:lnTo>
                  <a:pt x="74900" y="72297"/>
                </a:lnTo>
                <a:lnTo>
                  <a:pt x="76655" y="75070"/>
                </a:lnTo>
                <a:lnTo>
                  <a:pt x="78604" y="81017"/>
                </a:lnTo>
                <a:lnTo>
                  <a:pt x="79471" y="87243"/>
                </a:lnTo>
                <a:lnTo>
                  <a:pt x="79702" y="90408"/>
                </a:lnTo>
                <a:lnTo>
                  <a:pt x="79856" y="94668"/>
                </a:lnTo>
                <a:lnTo>
                  <a:pt x="80027" y="105134"/>
                </a:lnTo>
                <a:lnTo>
                  <a:pt x="76848" y="113084"/>
                </a:lnTo>
                <a:lnTo>
                  <a:pt x="71504" y="122684"/>
                </a:lnTo>
                <a:lnTo>
                  <a:pt x="64717" y="133383"/>
                </a:lnTo>
                <a:lnTo>
                  <a:pt x="60192" y="141591"/>
                </a:lnTo>
                <a:lnTo>
                  <a:pt x="57175" y="148138"/>
                </a:lnTo>
                <a:lnTo>
                  <a:pt x="55164" y="153577"/>
                </a:lnTo>
                <a:lnTo>
                  <a:pt x="52749" y="159353"/>
                </a:lnTo>
                <a:lnTo>
                  <a:pt x="50064" y="165353"/>
                </a:lnTo>
                <a:lnTo>
                  <a:pt x="12447" y="2128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244"/>
          <p:cNvSpPr/>
          <p:nvPr/>
        </p:nvSpPr>
        <p:spPr>
          <a:xfrm>
            <a:off x="2002482" y="3138785"/>
            <a:ext cx="135435" cy="164456"/>
          </a:xfrm>
          <a:custGeom>
            <a:avLst/>
            <a:gdLst/>
            <a:ahLst/>
            <a:cxnLst/>
            <a:rect l="0" t="0" r="0" b="0"/>
            <a:pathLst>
              <a:path w="135435" h="164456">
                <a:moveTo>
                  <a:pt x="0" y="0"/>
                </a:moveTo>
                <a:lnTo>
                  <a:pt x="5135" y="10271"/>
                </a:lnTo>
                <a:lnTo>
                  <a:pt x="7723" y="14371"/>
                </a:lnTo>
                <a:lnTo>
                  <a:pt x="10523" y="18180"/>
                </a:lnTo>
                <a:lnTo>
                  <a:pt x="13465" y="21793"/>
                </a:lnTo>
                <a:lnTo>
                  <a:pt x="16500" y="27427"/>
                </a:lnTo>
                <a:lnTo>
                  <a:pt x="19599" y="34408"/>
                </a:lnTo>
                <a:lnTo>
                  <a:pt x="22740" y="42286"/>
                </a:lnTo>
                <a:lnTo>
                  <a:pt x="26984" y="50763"/>
                </a:lnTo>
                <a:lnTo>
                  <a:pt x="31962" y="59639"/>
                </a:lnTo>
                <a:lnTo>
                  <a:pt x="37431" y="68780"/>
                </a:lnTo>
                <a:lnTo>
                  <a:pt x="42152" y="75950"/>
                </a:lnTo>
                <a:lnTo>
                  <a:pt x="46374" y="81804"/>
                </a:lnTo>
                <a:lnTo>
                  <a:pt x="50264" y="86782"/>
                </a:lnTo>
                <a:lnTo>
                  <a:pt x="53932" y="91176"/>
                </a:lnTo>
                <a:lnTo>
                  <a:pt x="57452" y="95180"/>
                </a:lnTo>
                <a:lnTo>
                  <a:pt x="60874" y="98923"/>
                </a:lnTo>
                <a:lnTo>
                  <a:pt x="65304" y="102495"/>
                </a:lnTo>
                <a:lnTo>
                  <a:pt x="70408" y="105950"/>
                </a:lnTo>
                <a:lnTo>
                  <a:pt x="75960" y="109329"/>
                </a:lnTo>
                <a:lnTo>
                  <a:pt x="80736" y="112656"/>
                </a:lnTo>
                <a:lnTo>
                  <a:pt x="84996" y="115949"/>
                </a:lnTo>
                <a:lnTo>
                  <a:pt x="88910" y="119219"/>
                </a:lnTo>
                <a:lnTo>
                  <a:pt x="94744" y="124624"/>
                </a:lnTo>
                <a:lnTo>
                  <a:pt x="121544" y="150735"/>
                </a:lnTo>
                <a:lnTo>
                  <a:pt x="135434" y="16445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245"/>
          <p:cNvSpPr/>
          <p:nvPr/>
        </p:nvSpPr>
        <p:spPr>
          <a:xfrm>
            <a:off x="1374167" y="3274218"/>
            <a:ext cx="599254" cy="859287"/>
          </a:xfrm>
          <a:custGeom>
            <a:avLst/>
            <a:gdLst/>
            <a:ahLst/>
            <a:cxnLst/>
            <a:rect l="0" t="0" r="0" b="0"/>
            <a:pathLst>
              <a:path w="599254" h="859287">
                <a:moveTo>
                  <a:pt x="473534" y="0"/>
                </a:moveTo>
                <a:lnTo>
                  <a:pt x="495327" y="21794"/>
                </a:lnTo>
                <a:lnTo>
                  <a:pt x="510685" y="32016"/>
                </a:lnTo>
                <a:lnTo>
                  <a:pt x="528485" y="45099"/>
                </a:lnTo>
                <a:lnTo>
                  <a:pt x="544395" y="54805"/>
                </a:lnTo>
                <a:lnTo>
                  <a:pt x="562812" y="67714"/>
                </a:lnTo>
                <a:lnTo>
                  <a:pt x="577735" y="77390"/>
                </a:lnTo>
                <a:lnTo>
                  <a:pt x="581697" y="80615"/>
                </a:lnTo>
                <a:lnTo>
                  <a:pt x="584338" y="83840"/>
                </a:lnTo>
                <a:lnTo>
                  <a:pt x="586098" y="87064"/>
                </a:lnTo>
                <a:lnTo>
                  <a:pt x="587272" y="90289"/>
                </a:lnTo>
                <a:lnTo>
                  <a:pt x="591443" y="96739"/>
                </a:lnTo>
                <a:lnTo>
                  <a:pt x="594060" y="99963"/>
                </a:lnTo>
                <a:lnTo>
                  <a:pt x="595804" y="104262"/>
                </a:lnTo>
                <a:lnTo>
                  <a:pt x="598604" y="123743"/>
                </a:lnTo>
                <a:lnTo>
                  <a:pt x="599203" y="149341"/>
                </a:lnTo>
                <a:lnTo>
                  <a:pt x="599253" y="161679"/>
                </a:lnTo>
                <a:lnTo>
                  <a:pt x="590677" y="182927"/>
                </a:lnTo>
                <a:lnTo>
                  <a:pt x="577191" y="208136"/>
                </a:lnTo>
                <a:lnTo>
                  <a:pt x="564032" y="230089"/>
                </a:lnTo>
                <a:lnTo>
                  <a:pt x="551017" y="247727"/>
                </a:lnTo>
                <a:lnTo>
                  <a:pt x="534843" y="265957"/>
                </a:lnTo>
                <a:lnTo>
                  <a:pt x="509739" y="291974"/>
                </a:lnTo>
                <a:lnTo>
                  <a:pt x="498746" y="304286"/>
                </a:lnTo>
                <a:lnTo>
                  <a:pt x="480798" y="326565"/>
                </a:lnTo>
                <a:lnTo>
                  <a:pt x="462789" y="344350"/>
                </a:lnTo>
                <a:lnTo>
                  <a:pt x="445111" y="358345"/>
                </a:lnTo>
                <a:lnTo>
                  <a:pt x="430088" y="368148"/>
                </a:lnTo>
                <a:lnTo>
                  <a:pt x="416246" y="376087"/>
                </a:lnTo>
                <a:lnTo>
                  <a:pt x="402928" y="382124"/>
                </a:lnTo>
                <a:lnTo>
                  <a:pt x="384419" y="385522"/>
                </a:lnTo>
                <a:lnTo>
                  <a:pt x="367991" y="386671"/>
                </a:lnTo>
                <a:lnTo>
                  <a:pt x="354395" y="386898"/>
                </a:lnTo>
                <a:lnTo>
                  <a:pt x="351113" y="385841"/>
                </a:lnTo>
                <a:lnTo>
                  <a:pt x="344600" y="381801"/>
                </a:lnTo>
                <a:lnTo>
                  <a:pt x="342434" y="379219"/>
                </a:lnTo>
                <a:lnTo>
                  <a:pt x="340989" y="376423"/>
                </a:lnTo>
                <a:lnTo>
                  <a:pt x="340026" y="373484"/>
                </a:lnTo>
                <a:lnTo>
                  <a:pt x="338354" y="350200"/>
                </a:lnTo>
                <a:lnTo>
                  <a:pt x="338269" y="346328"/>
                </a:lnTo>
                <a:lnTo>
                  <a:pt x="343286" y="325472"/>
                </a:lnTo>
                <a:lnTo>
                  <a:pt x="351579" y="304006"/>
                </a:lnTo>
                <a:lnTo>
                  <a:pt x="360845" y="289166"/>
                </a:lnTo>
                <a:lnTo>
                  <a:pt x="370397" y="277961"/>
                </a:lnTo>
                <a:lnTo>
                  <a:pt x="385170" y="267834"/>
                </a:lnTo>
                <a:lnTo>
                  <a:pt x="394133" y="264145"/>
                </a:lnTo>
                <a:lnTo>
                  <a:pt x="405221" y="262068"/>
                </a:lnTo>
                <a:lnTo>
                  <a:pt x="408644" y="261777"/>
                </a:lnTo>
                <a:lnTo>
                  <a:pt x="412001" y="262657"/>
                </a:lnTo>
                <a:lnTo>
                  <a:pt x="418598" y="266502"/>
                </a:lnTo>
                <a:lnTo>
                  <a:pt x="428354" y="274709"/>
                </a:lnTo>
                <a:lnTo>
                  <a:pt x="430516" y="277728"/>
                </a:lnTo>
                <a:lnTo>
                  <a:pt x="432917" y="283949"/>
                </a:lnTo>
                <a:lnTo>
                  <a:pt x="434269" y="303765"/>
                </a:lnTo>
                <a:lnTo>
                  <a:pt x="431719" y="326692"/>
                </a:lnTo>
                <a:lnTo>
                  <a:pt x="427003" y="351572"/>
                </a:lnTo>
                <a:lnTo>
                  <a:pt x="421324" y="369795"/>
                </a:lnTo>
                <a:lnTo>
                  <a:pt x="412351" y="390793"/>
                </a:lnTo>
                <a:lnTo>
                  <a:pt x="398079" y="421054"/>
                </a:lnTo>
                <a:lnTo>
                  <a:pt x="383627" y="450538"/>
                </a:lnTo>
                <a:lnTo>
                  <a:pt x="379200" y="456215"/>
                </a:lnTo>
                <a:lnTo>
                  <a:pt x="363774" y="469340"/>
                </a:lnTo>
                <a:lnTo>
                  <a:pt x="350843" y="480036"/>
                </a:lnTo>
                <a:lnTo>
                  <a:pt x="339822" y="486725"/>
                </a:lnTo>
                <a:lnTo>
                  <a:pt x="327758" y="490414"/>
                </a:lnTo>
                <a:lnTo>
                  <a:pt x="311747" y="492491"/>
                </a:lnTo>
                <a:lnTo>
                  <a:pt x="297329" y="493107"/>
                </a:lnTo>
                <a:lnTo>
                  <a:pt x="291572" y="493193"/>
                </a:lnTo>
                <a:lnTo>
                  <a:pt x="286659" y="492176"/>
                </a:lnTo>
                <a:lnTo>
                  <a:pt x="278333" y="488179"/>
                </a:lnTo>
                <a:lnTo>
                  <a:pt x="267603" y="479886"/>
                </a:lnTo>
                <a:lnTo>
                  <a:pt x="226804" y="444944"/>
                </a:lnTo>
                <a:lnTo>
                  <a:pt x="213384" y="434213"/>
                </a:lnTo>
                <a:lnTo>
                  <a:pt x="202287" y="425984"/>
                </a:lnTo>
                <a:lnTo>
                  <a:pt x="184225" y="413974"/>
                </a:lnTo>
                <a:lnTo>
                  <a:pt x="169032" y="405053"/>
                </a:lnTo>
                <a:lnTo>
                  <a:pt x="157980" y="394640"/>
                </a:lnTo>
                <a:lnTo>
                  <a:pt x="153528" y="388853"/>
                </a:lnTo>
                <a:lnTo>
                  <a:pt x="149485" y="384995"/>
                </a:lnTo>
                <a:lnTo>
                  <a:pt x="145715" y="382423"/>
                </a:lnTo>
                <a:lnTo>
                  <a:pt x="135580" y="377581"/>
                </a:lnTo>
                <a:lnTo>
                  <a:pt x="140272" y="382504"/>
                </a:lnTo>
                <a:lnTo>
                  <a:pt x="141723" y="385062"/>
                </a:lnTo>
                <a:lnTo>
                  <a:pt x="143334" y="390771"/>
                </a:lnTo>
                <a:lnTo>
                  <a:pt x="144839" y="392723"/>
                </a:lnTo>
                <a:lnTo>
                  <a:pt x="146917" y="394024"/>
                </a:lnTo>
                <a:lnTo>
                  <a:pt x="149377" y="394892"/>
                </a:lnTo>
                <a:lnTo>
                  <a:pt x="163110" y="406384"/>
                </a:lnTo>
                <a:lnTo>
                  <a:pt x="180795" y="423404"/>
                </a:lnTo>
                <a:lnTo>
                  <a:pt x="210522" y="452876"/>
                </a:lnTo>
                <a:lnTo>
                  <a:pt x="214353" y="458849"/>
                </a:lnTo>
                <a:lnTo>
                  <a:pt x="223367" y="481014"/>
                </a:lnTo>
                <a:lnTo>
                  <a:pt x="229065" y="491101"/>
                </a:lnTo>
                <a:lnTo>
                  <a:pt x="237241" y="513834"/>
                </a:lnTo>
                <a:lnTo>
                  <a:pt x="240141" y="534662"/>
                </a:lnTo>
                <a:lnTo>
                  <a:pt x="241121" y="560959"/>
                </a:lnTo>
                <a:lnTo>
                  <a:pt x="241201" y="567450"/>
                </a:lnTo>
                <a:lnTo>
                  <a:pt x="240180" y="572851"/>
                </a:lnTo>
                <a:lnTo>
                  <a:pt x="236179" y="581719"/>
                </a:lnTo>
                <a:lnTo>
                  <a:pt x="227951" y="589244"/>
                </a:lnTo>
                <a:lnTo>
                  <a:pt x="210288" y="602832"/>
                </a:lnTo>
                <a:lnTo>
                  <a:pt x="206673" y="605039"/>
                </a:lnTo>
                <a:lnTo>
                  <a:pt x="199789" y="607490"/>
                </a:lnTo>
                <a:lnTo>
                  <a:pt x="184736" y="608870"/>
                </a:lnTo>
                <a:lnTo>
                  <a:pt x="171796" y="609279"/>
                </a:lnTo>
                <a:lnTo>
                  <a:pt x="169187" y="608262"/>
                </a:lnTo>
                <a:lnTo>
                  <a:pt x="167449" y="606509"/>
                </a:lnTo>
                <a:lnTo>
                  <a:pt x="166290" y="604265"/>
                </a:lnTo>
                <a:lnTo>
                  <a:pt x="159269" y="598906"/>
                </a:lnTo>
                <a:lnTo>
                  <a:pt x="147516" y="591842"/>
                </a:lnTo>
                <a:lnTo>
                  <a:pt x="146552" y="592338"/>
                </a:lnTo>
                <a:lnTo>
                  <a:pt x="145909" y="593743"/>
                </a:lnTo>
                <a:lnTo>
                  <a:pt x="145005" y="600856"/>
                </a:lnTo>
                <a:lnTo>
                  <a:pt x="144674" y="623766"/>
                </a:lnTo>
                <a:lnTo>
                  <a:pt x="144626" y="673999"/>
                </a:lnTo>
                <a:lnTo>
                  <a:pt x="138892" y="695466"/>
                </a:lnTo>
                <a:lnTo>
                  <a:pt x="122830" y="742767"/>
                </a:lnTo>
                <a:lnTo>
                  <a:pt x="113082" y="763291"/>
                </a:lnTo>
                <a:lnTo>
                  <a:pt x="98374" y="790109"/>
                </a:lnTo>
                <a:lnTo>
                  <a:pt x="89672" y="804755"/>
                </a:lnTo>
                <a:lnTo>
                  <a:pt x="72687" y="825086"/>
                </a:lnTo>
                <a:lnTo>
                  <a:pt x="55115" y="842576"/>
                </a:lnTo>
                <a:lnTo>
                  <a:pt x="39002" y="852441"/>
                </a:lnTo>
                <a:lnTo>
                  <a:pt x="35514" y="855284"/>
                </a:lnTo>
                <a:lnTo>
                  <a:pt x="31039" y="857180"/>
                </a:lnTo>
                <a:lnTo>
                  <a:pt x="20334" y="859286"/>
                </a:lnTo>
                <a:lnTo>
                  <a:pt x="16619" y="858773"/>
                </a:lnTo>
                <a:lnTo>
                  <a:pt x="14143" y="857356"/>
                </a:lnTo>
                <a:lnTo>
                  <a:pt x="5033" y="847358"/>
                </a:lnTo>
                <a:lnTo>
                  <a:pt x="3194" y="843297"/>
                </a:lnTo>
                <a:lnTo>
                  <a:pt x="1151" y="833051"/>
                </a:lnTo>
                <a:lnTo>
                  <a:pt x="243" y="809867"/>
                </a:lnTo>
                <a:lnTo>
                  <a:pt x="0" y="794656"/>
                </a:lnTo>
                <a:lnTo>
                  <a:pt x="914" y="780215"/>
                </a:lnTo>
                <a:lnTo>
                  <a:pt x="2598" y="766289"/>
                </a:lnTo>
                <a:lnTo>
                  <a:pt x="7335" y="740424"/>
                </a:lnTo>
                <a:lnTo>
                  <a:pt x="13023" y="718180"/>
                </a:lnTo>
                <a:lnTo>
                  <a:pt x="19134" y="697546"/>
                </a:lnTo>
                <a:lnTo>
                  <a:pt x="28538" y="6674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246"/>
          <p:cNvSpPr/>
          <p:nvPr/>
        </p:nvSpPr>
        <p:spPr>
          <a:xfrm>
            <a:off x="1538138" y="3419326"/>
            <a:ext cx="96739" cy="106413"/>
          </a:xfrm>
          <a:custGeom>
            <a:avLst/>
            <a:gdLst/>
            <a:ahLst/>
            <a:cxnLst/>
            <a:rect l="0" t="0" r="0" b="0"/>
            <a:pathLst>
              <a:path w="96739" h="106413">
                <a:moveTo>
                  <a:pt x="0" y="0"/>
                </a:moveTo>
                <a:lnTo>
                  <a:pt x="50181" y="50180"/>
                </a:lnTo>
                <a:lnTo>
                  <a:pt x="56026" y="57100"/>
                </a:lnTo>
                <a:lnTo>
                  <a:pt x="63148" y="66013"/>
                </a:lnTo>
                <a:lnTo>
                  <a:pt x="96738" y="1064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247"/>
          <p:cNvSpPr/>
          <p:nvPr/>
        </p:nvSpPr>
        <p:spPr>
          <a:xfrm>
            <a:off x="1663898" y="4067472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248"/>
          <p:cNvSpPr/>
          <p:nvPr/>
        </p:nvSpPr>
        <p:spPr>
          <a:xfrm>
            <a:off x="1586507" y="1852166"/>
            <a:ext cx="145109" cy="193477"/>
          </a:xfrm>
          <a:custGeom>
            <a:avLst/>
            <a:gdLst/>
            <a:ahLst/>
            <a:cxnLst/>
            <a:rect l="0" t="0" r="0" b="0"/>
            <a:pathLst>
              <a:path w="145109" h="193477">
                <a:moveTo>
                  <a:pt x="0" y="0"/>
                </a:moveTo>
                <a:lnTo>
                  <a:pt x="0" y="21793"/>
                </a:lnTo>
                <a:lnTo>
                  <a:pt x="1075" y="25277"/>
                </a:lnTo>
                <a:lnTo>
                  <a:pt x="2867" y="28675"/>
                </a:lnTo>
                <a:lnTo>
                  <a:pt x="5136" y="32015"/>
                </a:lnTo>
                <a:lnTo>
                  <a:pt x="8798" y="36391"/>
                </a:lnTo>
                <a:lnTo>
                  <a:pt x="13390" y="41459"/>
                </a:lnTo>
                <a:lnTo>
                  <a:pt x="18600" y="46987"/>
                </a:lnTo>
                <a:lnTo>
                  <a:pt x="25299" y="52822"/>
                </a:lnTo>
                <a:lnTo>
                  <a:pt x="32989" y="58861"/>
                </a:lnTo>
                <a:lnTo>
                  <a:pt x="41340" y="65038"/>
                </a:lnTo>
                <a:lnTo>
                  <a:pt x="47983" y="71305"/>
                </a:lnTo>
                <a:lnTo>
                  <a:pt x="53486" y="77633"/>
                </a:lnTo>
                <a:lnTo>
                  <a:pt x="58230" y="84001"/>
                </a:lnTo>
                <a:lnTo>
                  <a:pt x="63542" y="89322"/>
                </a:lnTo>
                <a:lnTo>
                  <a:pt x="69233" y="93943"/>
                </a:lnTo>
                <a:lnTo>
                  <a:pt x="75177" y="98099"/>
                </a:lnTo>
                <a:lnTo>
                  <a:pt x="80214" y="103020"/>
                </a:lnTo>
                <a:lnTo>
                  <a:pt x="84648" y="108450"/>
                </a:lnTo>
                <a:lnTo>
                  <a:pt x="88678" y="114220"/>
                </a:lnTo>
                <a:lnTo>
                  <a:pt x="92440" y="119141"/>
                </a:lnTo>
                <a:lnTo>
                  <a:pt x="96022" y="123497"/>
                </a:lnTo>
                <a:lnTo>
                  <a:pt x="99486" y="127476"/>
                </a:lnTo>
                <a:lnTo>
                  <a:pt x="102870" y="132278"/>
                </a:lnTo>
                <a:lnTo>
                  <a:pt x="106200" y="137629"/>
                </a:lnTo>
                <a:lnTo>
                  <a:pt x="109496" y="143346"/>
                </a:lnTo>
                <a:lnTo>
                  <a:pt x="113842" y="150382"/>
                </a:lnTo>
                <a:lnTo>
                  <a:pt x="124404" y="166799"/>
                </a:lnTo>
                <a:lnTo>
                  <a:pt x="129156" y="173542"/>
                </a:lnTo>
                <a:lnTo>
                  <a:pt x="133398" y="179112"/>
                </a:lnTo>
                <a:lnTo>
                  <a:pt x="145108" y="19347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249"/>
          <p:cNvSpPr/>
          <p:nvPr/>
        </p:nvSpPr>
        <p:spPr>
          <a:xfrm>
            <a:off x="1015923" y="1958578"/>
            <a:ext cx="512362" cy="713365"/>
          </a:xfrm>
          <a:custGeom>
            <a:avLst/>
            <a:gdLst/>
            <a:ahLst/>
            <a:cxnLst/>
            <a:rect l="0" t="0" r="0" b="0"/>
            <a:pathLst>
              <a:path w="512362" h="713365">
                <a:moveTo>
                  <a:pt x="415803" y="0"/>
                </a:moveTo>
                <a:lnTo>
                  <a:pt x="426074" y="10271"/>
                </a:lnTo>
                <a:lnTo>
                  <a:pt x="439716" y="21046"/>
                </a:lnTo>
                <a:lnTo>
                  <a:pt x="454377" y="31926"/>
                </a:lnTo>
                <a:lnTo>
                  <a:pt x="469750" y="44094"/>
                </a:lnTo>
                <a:lnTo>
                  <a:pt x="481341" y="51127"/>
                </a:lnTo>
                <a:lnTo>
                  <a:pt x="490792" y="60702"/>
                </a:lnTo>
                <a:lnTo>
                  <a:pt x="502156" y="78178"/>
                </a:lnTo>
                <a:lnTo>
                  <a:pt x="507926" y="89564"/>
                </a:lnTo>
                <a:lnTo>
                  <a:pt x="510490" y="98207"/>
                </a:lnTo>
                <a:lnTo>
                  <a:pt x="512136" y="120237"/>
                </a:lnTo>
                <a:lnTo>
                  <a:pt x="512361" y="132621"/>
                </a:lnTo>
                <a:lnTo>
                  <a:pt x="509595" y="148156"/>
                </a:lnTo>
                <a:lnTo>
                  <a:pt x="504783" y="164735"/>
                </a:lnTo>
                <a:lnTo>
                  <a:pt x="499061" y="179269"/>
                </a:lnTo>
                <a:lnTo>
                  <a:pt x="484661" y="199538"/>
                </a:lnTo>
                <a:lnTo>
                  <a:pt x="467184" y="225646"/>
                </a:lnTo>
                <a:lnTo>
                  <a:pt x="456195" y="238587"/>
                </a:lnTo>
                <a:lnTo>
                  <a:pt x="444146" y="248638"/>
                </a:lnTo>
                <a:lnTo>
                  <a:pt x="413758" y="268984"/>
                </a:lnTo>
                <a:lnTo>
                  <a:pt x="401279" y="275404"/>
                </a:lnTo>
                <a:lnTo>
                  <a:pt x="392150" y="278258"/>
                </a:lnTo>
                <a:lnTo>
                  <a:pt x="379301" y="280240"/>
                </a:lnTo>
                <a:lnTo>
                  <a:pt x="377495" y="279265"/>
                </a:lnTo>
                <a:lnTo>
                  <a:pt x="363836" y="267050"/>
                </a:lnTo>
                <a:lnTo>
                  <a:pt x="354425" y="257793"/>
                </a:lnTo>
                <a:lnTo>
                  <a:pt x="352312" y="254627"/>
                </a:lnTo>
                <a:lnTo>
                  <a:pt x="348643" y="243741"/>
                </a:lnTo>
                <a:lnTo>
                  <a:pt x="348251" y="237271"/>
                </a:lnTo>
                <a:lnTo>
                  <a:pt x="349271" y="235571"/>
                </a:lnTo>
                <a:lnTo>
                  <a:pt x="351026" y="234438"/>
                </a:lnTo>
                <a:lnTo>
                  <a:pt x="356430" y="232619"/>
                </a:lnTo>
                <a:lnTo>
                  <a:pt x="357169" y="238103"/>
                </a:lnTo>
                <a:lnTo>
                  <a:pt x="357366" y="242575"/>
                </a:lnTo>
                <a:lnTo>
                  <a:pt x="351852" y="259010"/>
                </a:lnTo>
                <a:lnTo>
                  <a:pt x="343311" y="279570"/>
                </a:lnTo>
                <a:lnTo>
                  <a:pt x="335932" y="299457"/>
                </a:lnTo>
                <a:lnTo>
                  <a:pt x="329069" y="316178"/>
                </a:lnTo>
                <a:lnTo>
                  <a:pt x="321361" y="330775"/>
                </a:lnTo>
                <a:lnTo>
                  <a:pt x="298897" y="360529"/>
                </a:lnTo>
                <a:lnTo>
                  <a:pt x="287529" y="375209"/>
                </a:lnTo>
                <a:lnTo>
                  <a:pt x="275086" y="384548"/>
                </a:lnTo>
                <a:lnTo>
                  <a:pt x="264592" y="392570"/>
                </a:lnTo>
                <a:lnTo>
                  <a:pt x="257951" y="394824"/>
                </a:lnTo>
                <a:lnTo>
                  <a:pt x="255750" y="396500"/>
                </a:lnTo>
                <a:lnTo>
                  <a:pt x="254282" y="398692"/>
                </a:lnTo>
                <a:lnTo>
                  <a:pt x="246792" y="415068"/>
                </a:lnTo>
                <a:lnTo>
                  <a:pt x="235350" y="429545"/>
                </a:lnTo>
                <a:lnTo>
                  <a:pt x="227784" y="437920"/>
                </a:lnTo>
                <a:lnTo>
                  <a:pt x="217366" y="447803"/>
                </a:lnTo>
                <a:lnTo>
                  <a:pt x="205046" y="458690"/>
                </a:lnTo>
                <a:lnTo>
                  <a:pt x="191459" y="470249"/>
                </a:lnTo>
                <a:lnTo>
                  <a:pt x="179176" y="479029"/>
                </a:lnTo>
                <a:lnTo>
                  <a:pt x="167762" y="485957"/>
                </a:lnTo>
                <a:lnTo>
                  <a:pt x="156929" y="491651"/>
                </a:lnTo>
                <a:lnTo>
                  <a:pt x="146482" y="497597"/>
                </a:lnTo>
                <a:lnTo>
                  <a:pt x="136293" y="503710"/>
                </a:lnTo>
                <a:lnTo>
                  <a:pt x="126275" y="509936"/>
                </a:lnTo>
                <a:lnTo>
                  <a:pt x="117447" y="515161"/>
                </a:lnTo>
                <a:lnTo>
                  <a:pt x="101906" y="523833"/>
                </a:lnTo>
                <a:lnTo>
                  <a:pt x="93677" y="526575"/>
                </a:lnTo>
                <a:lnTo>
                  <a:pt x="84966" y="528404"/>
                </a:lnTo>
                <a:lnTo>
                  <a:pt x="75935" y="529623"/>
                </a:lnTo>
                <a:lnTo>
                  <a:pt x="63033" y="530977"/>
                </a:lnTo>
                <a:lnTo>
                  <a:pt x="52642" y="531579"/>
                </a:lnTo>
                <a:lnTo>
                  <a:pt x="40857" y="531846"/>
                </a:lnTo>
                <a:lnTo>
                  <a:pt x="35780" y="530843"/>
                </a:lnTo>
                <a:lnTo>
                  <a:pt x="27272" y="526861"/>
                </a:lnTo>
                <a:lnTo>
                  <a:pt x="16439" y="518577"/>
                </a:lnTo>
                <a:lnTo>
                  <a:pt x="6422" y="504179"/>
                </a:lnTo>
                <a:lnTo>
                  <a:pt x="2759" y="492439"/>
                </a:lnTo>
                <a:lnTo>
                  <a:pt x="697" y="473743"/>
                </a:lnTo>
                <a:lnTo>
                  <a:pt x="86" y="454588"/>
                </a:lnTo>
                <a:lnTo>
                  <a:pt x="0" y="448166"/>
                </a:lnTo>
                <a:lnTo>
                  <a:pt x="1018" y="442810"/>
                </a:lnTo>
                <a:lnTo>
                  <a:pt x="5015" y="433992"/>
                </a:lnTo>
                <a:lnTo>
                  <a:pt x="13308" y="422985"/>
                </a:lnTo>
                <a:lnTo>
                  <a:pt x="16339" y="420648"/>
                </a:lnTo>
                <a:lnTo>
                  <a:pt x="26990" y="416590"/>
                </a:lnTo>
                <a:lnTo>
                  <a:pt x="28685" y="417459"/>
                </a:lnTo>
                <a:lnTo>
                  <a:pt x="33434" y="421292"/>
                </a:lnTo>
                <a:lnTo>
                  <a:pt x="35131" y="423819"/>
                </a:lnTo>
                <a:lnTo>
                  <a:pt x="43212" y="443866"/>
                </a:lnTo>
                <a:lnTo>
                  <a:pt x="45982" y="455601"/>
                </a:lnTo>
                <a:lnTo>
                  <a:pt x="47213" y="471206"/>
                </a:lnTo>
                <a:lnTo>
                  <a:pt x="47760" y="496057"/>
                </a:lnTo>
                <a:lnTo>
                  <a:pt x="48068" y="524856"/>
                </a:lnTo>
                <a:lnTo>
                  <a:pt x="49186" y="536931"/>
                </a:lnTo>
                <a:lnTo>
                  <a:pt x="51006" y="551431"/>
                </a:lnTo>
                <a:lnTo>
                  <a:pt x="53295" y="567546"/>
                </a:lnTo>
                <a:lnTo>
                  <a:pt x="56970" y="584739"/>
                </a:lnTo>
                <a:lnTo>
                  <a:pt x="61570" y="602650"/>
                </a:lnTo>
                <a:lnTo>
                  <a:pt x="66786" y="621040"/>
                </a:lnTo>
                <a:lnTo>
                  <a:pt x="72414" y="637600"/>
                </a:lnTo>
                <a:lnTo>
                  <a:pt x="78315" y="652939"/>
                </a:lnTo>
                <a:lnTo>
                  <a:pt x="84399" y="667464"/>
                </a:lnTo>
                <a:lnTo>
                  <a:pt x="96892" y="686470"/>
                </a:lnTo>
                <a:lnTo>
                  <a:pt x="109609" y="698500"/>
                </a:lnTo>
                <a:lnTo>
                  <a:pt x="122428" y="707430"/>
                </a:lnTo>
                <a:lnTo>
                  <a:pt x="138157" y="712115"/>
                </a:lnTo>
                <a:lnTo>
                  <a:pt x="146866" y="713364"/>
                </a:lnTo>
                <a:lnTo>
                  <a:pt x="155896" y="713122"/>
                </a:lnTo>
                <a:lnTo>
                  <a:pt x="165141" y="711886"/>
                </a:lnTo>
                <a:lnTo>
                  <a:pt x="174529" y="709987"/>
                </a:lnTo>
                <a:lnTo>
                  <a:pt x="184012" y="707646"/>
                </a:lnTo>
                <a:lnTo>
                  <a:pt x="193559" y="705011"/>
                </a:lnTo>
                <a:lnTo>
                  <a:pt x="212766" y="699216"/>
                </a:lnTo>
                <a:lnTo>
                  <a:pt x="232051" y="693058"/>
                </a:lnTo>
                <a:lnTo>
                  <a:pt x="240633" y="689911"/>
                </a:lnTo>
                <a:lnTo>
                  <a:pt x="255901" y="683548"/>
                </a:lnTo>
                <a:lnTo>
                  <a:pt x="269853" y="677137"/>
                </a:lnTo>
                <a:lnTo>
                  <a:pt x="290043" y="66749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250"/>
          <p:cNvSpPr/>
          <p:nvPr/>
        </p:nvSpPr>
        <p:spPr>
          <a:xfrm>
            <a:off x="1509117" y="2297162"/>
            <a:ext cx="9675" cy="9674"/>
          </a:xfrm>
          <a:custGeom>
            <a:avLst/>
            <a:gdLst/>
            <a:ahLst/>
            <a:cxnLst/>
            <a:rect l="0" t="0" r="0" b="0"/>
            <a:pathLst>
              <a:path w="9675" h="9674">
                <a:moveTo>
                  <a:pt x="9674" y="0"/>
                </a:moveTo>
                <a:lnTo>
                  <a:pt x="0" y="96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251"/>
          <p:cNvSpPr/>
          <p:nvPr/>
        </p:nvSpPr>
        <p:spPr>
          <a:xfrm>
            <a:off x="1325314" y="2471291"/>
            <a:ext cx="19349" cy="29022"/>
          </a:xfrm>
          <a:custGeom>
            <a:avLst/>
            <a:gdLst/>
            <a:ahLst/>
            <a:cxnLst/>
            <a:rect l="0" t="0" r="0" b="0"/>
            <a:pathLst>
              <a:path w="19349" h="29022">
                <a:moveTo>
                  <a:pt x="0" y="29021"/>
                </a:moveTo>
                <a:lnTo>
                  <a:pt x="13465" y="15557"/>
                </a:lnTo>
                <a:lnTo>
                  <a:pt x="15426" y="12520"/>
                </a:lnTo>
                <a:lnTo>
                  <a:pt x="16733" y="9422"/>
                </a:lnTo>
                <a:lnTo>
                  <a:pt x="1934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252"/>
          <p:cNvSpPr/>
          <p:nvPr/>
        </p:nvSpPr>
        <p:spPr>
          <a:xfrm>
            <a:off x="6887765" y="5518546"/>
            <a:ext cx="67718" cy="328912"/>
          </a:xfrm>
          <a:custGeom>
            <a:avLst/>
            <a:gdLst/>
            <a:ahLst/>
            <a:cxnLst/>
            <a:rect l="0" t="0" r="0" b="0"/>
            <a:pathLst>
              <a:path w="67718" h="328912">
                <a:moveTo>
                  <a:pt x="0" y="0"/>
                </a:moveTo>
                <a:lnTo>
                  <a:pt x="0" y="26930"/>
                </a:lnTo>
                <a:lnTo>
                  <a:pt x="1075" y="38376"/>
                </a:lnTo>
                <a:lnTo>
                  <a:pt x="5135" y="71158"/>
                </a:lnTo>
                <a:lnTo>
                  <a:pt x="6649" y="86134"/>
                </a:lnTo>
                <a:lnTo>
                  <a:pt x="7657" y="99343"/>
                </a:lnTo>
                <a:lnTo>
                  <a:pt x="8778" y="121543"/>
                </a:lnTo>
                <a:lnTo>
                  <a:pt x="9276" y="138576"/>
                </a:lnTo>
                <a:lnTo>
                  <a:pt x="10483" y="146128"/>
                </a:lnTo>
                <a:lnTo>
                  <a:pt x="12364" y="153312"/>
                </a:lnTo>
                <a:lnTo>
                  <a:pt x="14691" y="160251"/>
                </a:lnTo>
                <a:lnTo>
                  <a:pt x="16244" y="167027"/>
                </a:lnTo>
                <a:lnTo>
                  <a:pt x="17278" y="173694"/>
                </a:lnTo>
                <a:lnTo>
                  <a:pt x="17968" y="180288"/>
                </a:lnTo>
                <a:lnTo>
                  <a:pt x="19503" y="186834"/>
                </a:lnTo>
                <a:lnTo>
                  <a:pt x="21601" y="193348"/>
                </a:lnTo>
                <a:lnTo>
                  <a:pt x="24075" y="199840"/>
                </a:lnTo>
                <a:lnTo>
                  <a:pt x="25723" y="206318"/>
                </a:lnTo>
                <a:lnTo>
                  <a:pt x="26823" y="212786"/>
                </a:lnTo>
                <a:lnTo>
                  <a:pt x="27556" y="219248"/>
                </a:lnTo>
                <a:lnTo>
                  <a:pt x="29119" y="225706"/>
                </a:lnTo>
                <a:lnTo>
                  <a:pt x="31236" y="232161"/>
                </a:lnTo>
                <a:lnTo>
                  <a:pt x="33723" y="238614"/>
                </a:lnTo>
                <a:lnTo>
                  <a:pt x="35380" y="245066"/>
                </a:lnTo>
                <a:lnTo>
                  <a:pt x="36485" y="251516"/>
                </a:lnTo>
                <a:lnTo>
                  <a:pt x="37223" y="257967"/>
                </a:lnTo>
                <a:lnTo>
                  <a:pt x="37713" y="264417"/>
                </a:lnTo>
                <a:lnTo>
                  <a:pt x="38040" y="270867"/>
                </a:lnTo>
                <a:lnTo>
                  <a:pt x="38259" y="277316"/>
                </a:lnTo>
                <a:lnTo>
                  <a:pt x="39479" y="282690"/>
                </a:lnTo>
                <a:lnTo>
                  <a:pt x="41368" y="287349"/>
                </a:lnTo>
                <a:lnTo>
                  <a:pt x="43702" y="291529"/>
                </a:lnTo>
                <a:lnTo>
                  <a:pt x="49161" y="301906"/>
                </a:lnTo>
                <a:lnTo>
                  <a:pt x="52122" y="307683"/>
                </a:lnTo>
                <a:lnTo>
                  <a:pt x="54095" y="312609"/>
                </a:lnTo>
                <a:lnTo>
                  <a:pt x="55411" y="316968"/>
                </a:lnTo>
                <a:lnTo>
                  <a:pt x="56289" y="320949"/>
                </a:lnTo>
                <a:lnTo>
                  <a:pt x="57949" y="323602"/>
                </a:lnTo>
                <a:lnTo>
                  <a:pt x="60130" y="325372"/>
                </a:lnTo>
                <a:lnTo>
                  <a:pt x="67717" y="32891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253"/>
          <p:cNvSpPr/>
          <p:nvPr/>
        </p:nvSpPr>
        <p:spPr>
          <a:xfrm>
            <a:off x="6317009" y="5441156"/>
            <a:ext cx="344049" cy="435323"/>
          </a:xfrm>
          <a:custGeom>
            <a:avLst/>
            <a:gdLst/>
            <a:ahLst/>
            <a:cxnLst/>
            <a:rect l="0" t="0" r="0" b="0"/>
            <a:pathLst>
              <a:path w="344049" h="435323">
                <a:moveTo>
                  <a:pt x="299889" y="0"/>
                </a:moveTo>
                <a:lnTo>
                  <a:pt x="305024" y="15406"/>
                </a:lnTo>
                <a:lnTo>
                  <a:pt x="306537" y="23169"/>
                </a:lnTo>
                <a:lnTo>
                  <a:pt x="307546" y="31569"/>
                </a:lnTo>
                <a:lnTo>
                  <a:pt x="308219" y="40394"/>
                </a:lnTo>
                <a:lnTo>
                  <a:pt x="309741" y="48427"/>
                </a:lnTo>
                <a:lnTo>
                  <a:pt x="311832" y="55931"/>
                </a:lnTo>
                <a:lnTo>
                  <a:pt x="314300" y="63085"/>
                </a:lnTo>
                <a:lnTo>
                  <a:pt x="317020" y="70003"/>
                </a:lnTo>
                <a:lnTo>
                  <a:pt x="322910" y="83422"/>
                </a:lnTo>
                <a:lnTo>
                  <a:pt x="329110" y="93687"/>
                </a:lnTo>
                <a:lnTo>
                  <a:pt x="332268" y="97928"/>
                </a:lnTo>
                <a:lnTo>
                  <a:pt x="334373" y="102906"/>
                </a:lnTo>
                <a:lnTo>
                  <a:pt x="336712" y="114169"/>
                </a:lnTo>
                <a:lnTo>
                  <a:pt x="338030" y="127461"/>
                </a:lnTo>
                <a:lnTo>
                  <a:pt x="341204" y="140489"/>
                </a:lnTo>
                <a:lnTo>
                  <a:pt x="343556" y="148478"/>
                </a:lnTo>
                <a:lnTo>
                  <a:pt x="344048" y="154878"/>
                </a:lnTo>
                <a:lnTo>
                  <a:pt x="343302" y="160220"/>
                </a:lnTo>
                <a:lnTo>
                  <a:pt x="340681" y="169022"/>
                </a:lnTo>
                <a:lnTo>
                  <a:pt x="339517" y="176517"/>
                </a:lnTo>
                <a:lnTo>
                  <a:pt x="338131" y="178945"/>
                </a:lnTo>
                <a:lnTo>
                  <a:pt x="336132" y="180564"/>
                </a:lnTo>
                <a:lnTo>
                  <a:pt x="329970" y="183438"/>
                </a:lnTo>
                <a:lnTo>
                  <a:pt x="320066" y="188299"/>
                </a:lnTo>
                <a:lnTo>
                  <a:pt x="314415" y="190025"/>
                </a:lnTo>
                <a:lnTo>
                  <a:pt x="308498" y="191175"/>
                </a:lnTo>
                <a:lnTo>
                  <a:pt x="302404" y="191942"/>
                </a:lnTo>
                <a:lnTo>
                  <a:pt x="296191" y="192454"/>
                </a:lnTo>
                <a:lnTo>
                  <a:pt x="289900" y="192794"/>
                </a:lnTo>
                <a:lnTo>
                  <a:pt x="277176" y="193173"/>
                </a:lnTo>
                <a:lnTo>
                  <a:pt x="264356" y="193342"/>
                </a:lnTo>
                <a:lnTo>
                  <a:pt x="250404" y="192312"/>
                </a:lnTo>
                <a:lnTo>
                  <a:pt x="209104" y="188301"/>
                </a:lnTo>
                <a:lnTo>
                  <a:pt x="193146" y="187877"/>
                </a:lnTo>
                <a:lnTo>
                  <a:pt x="181433" y="188668"/>
                </a:lnTo>
                <a:lnTo>
                  <a:pt x="160046" y="192527"/>
                </a:lnTo>
                <a:lnTo>
                  <a:pt x="158291" y="193918"/>
                </a:lnTo>
                <a:lnTo>
                  <a:pt x="157121" y="195921"/>
                </a:lnTo>
                <a:lnTo>
                  <a:pt x="156341" y="198330"/>
                </a:lnTo>
                <a:lnTo>
                  <a:pt x="161207" y="209607"/>
                </a:lnTo>
                <a:lnTo>
                  <a:pt x="165515" y="217129"/>
                </a:lnTo>
                <a:lnTo>
                  <a:pt x="173167" y="228352"/>
                </a:lnTo>
                <a:lnTo>
                  <a:pt x="179076" y="236924"/>
                </a:lnTo>
                <a:lnTo>
                  <a:pt x="181702" y="244316"/>
                </a:lnTo>
                <a:lnTo>
                  <a:pt x="188316" y="269927"/>
                </a:lnTo>
                <a:lnTo>
                  <a:pt x="190036" y="278839"/>
                </a:lnTo>
                <a:lnTo>
                  <a:pt x="191183" y="286931"/>
                </a:lnTo>
                <a:lnTo>
                  <a:pt x="191947" y="294475"/>
                </a:lnTo>
                <a:lnTo>
                  <a:pt x="192797" y="305723"/>
                </a:lnTo>
                <a:lnTo>
                  <a:pt x="193175" y="315380"/>
                </a:lnTo>
                <a:lnTo>
                  <a:pt x="193343" y="326838"/>
                </a:lnTo>
                <a:lnTo>
                  <a:pt x="192313" y="331828"/>
                </a:lnTo>
                <a:lnTo>
                  <a:pt x="188302" y="340239"/>
                </a:lnTo>
                <a:lnTo>
                  <a:pt x="180070" y="353293"/>
                </a:lnTo>
                <a:lnTo>
                  <a:pt x="174865" y="361288"/>
                </a:lnTo>
                <a:lnTo>
                  <a:pt x="168170" y="368768"/>
                </a:lnTo>
                <a:lnTo>
                  <a:pt x="160483" y="375904"/>
                </a:lnTo>
                <a:lnTo>
                  <a:pt x="152133" y="382812"/>
                </a:lnTo>
                <a:lnTo>
                  <a:pt x="131391" y="399086"/>
                </a:lnTo>
                <a:lnTo>
                  <a:pt x="119839" y="407940"/>
                </a:lnTo>
                <a:lnTo>
                  <a:pt x="109990" y="413843"/>
                </a:lnTo>
                <a:lnTo>
                  <a:pt x="101273" y="417778"/>
                </a:lnTo>
                <a:lnTo>
                  <a:pt x="93312" y="420402"/>
                </a:lnTo>
                <a:lnTo>
                  <a:pt x="85855" y="423225"/>
                </a:lnTo>
                <a:lnTo>
                  <a:pt x="78735" y="426183"/>
                </a:lnTo>
                <a:lnTo>
                  <a:pt x="71837" y="429229"/>
                </a:lnTo>
                <a:lnTo>
                  <a:pt x="65090" y="431260"/>
                </a:lnTo>
                <a:lnTo>
                  <a:pt x="58441" y="432614"/>
                </a:lnTo>
                <a:lnTo>
                  <a:pt x="51860" y="433516"/>
                </a:lnTo>
                <a:lnTo>
                  <a:pt x="45322" y="434119"/>
                </a:lnTo>
                <a:lnTo>
                  <a:pt x="38814" y="434520"/>
                </a:lnTo>
                <a:lnTo>
                  <a:pt x="0" y="43532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254"/>
          <p:cNvSpPr/>
          <p:nvPr/>
        </p:nvSpPr>
        <p:spPr>
          <a:xfrm>
            <a:off x="6404074" y="5547568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255"/>
          <p:cNvSpPr/>
          <p:nvPr/>
        </p:nvSpPr>
        <p:spPr>
          <a:xfrm>
            <a:off x="5720936" y="5663654"/>
            <a:ext cx="542962" cy="232005"/>
          </a:xfrm>
          <a:custGeom>
            <a:avLst/>
            <a:gdLst/>
            <a:ahLst/>
            <a:cxnLst/>
            <a:rect l="0" t="0" r="0" b="0"/>
            <a:pathLst>
              <a:path w="542962" h="232005">
                <a:moveTo>
                  <a:pt x="460640" y="0"/>
                </a:moveTo>
                <a:lnTo>
                  <a:pt x="460640" y="10271"/>
                </a:lnTo>
                <a:lnTo>
                  <a:pt x="459565" y="14371"/>
                </a:lnTo>
                <a:lnTo>
                  <a:pt x="457774" y="18180"/>
                </a:lnTo>
                <a:lnTo>
                  <a:pt x="455505" y="21794"/>
                </a:lnTo>
                <a:lnTo>
                  <a:pt x="453991" y="26352"/>
                </a:lnTo>
                <a:lnTo>
                  <a:pt x="452983" y="31542"/>
                </a:lnTo>
                <a:lnTo>
                  <a:pt x="452310" y="37151"/>
                </a:lnTo>
                <a:lnTo>
                  <a:pt x="451862" y="41965"/>
                </a:lnTo>
                <a:lnTo>
                  <a:pt x="451563" y="46249"/>
                </a:lnTo>
                <a:lnTo>
                  <a:pt x="451364" y="50181"/>
                </a:lnTo>
                <a:lnTo>
                  <a:pt x="452306" y="52801"/>
                </a:lnTo>
                <a:lnTo>
                  <a:pt x="454009" y="54548"/>
                </a:lnTo>
                <a:lnTo>
                  <a:pt x="456220" y="55713"/>
                </a:lnTo>
                <a:lnTo>
                  <a:pt x="461541" y="57008"/>
                </a:lnTo>
                <a:lnTo>
                  <a:pt x="478129" y="57983"/>
                </a:lnTo>
                <a:lnTo>
                  <a:pt x="484572" y="58025"/>
                </a:lnTo>
                <a:lnTo>
                  <a:pt x="487344" y="56956"/>
                </a:lnTo>
                <a:lnTo>
                  <a:pt x="496379" y="51391"/>
                </a:lnTo>
                <a:lnTo>
                  <a:pt x="505864" y="48189"/>
                </a:lnTo>
                <a:lnTo>
                  <a:pt x="512269" y="43631"/>
                </a:lnTo>
                <a:lnTo>
                  <a:pt x="516556" y="39837"/>
                </a:lnTo>
                <a:lnTo>
                  <a:pt x="527053" y="29887"/>
                </a:lnTo>
                <a:lnTo>
                  <a:pt x="530713" y="25299"/>
                </a:lnTo>
                <a:lnTo>
                  <a:pt x="533152" y="21166"/>
                </a:lnTo>
                <a:lnTo>
                  <a:pt x="534777" y="17335"/>
                </a:lnTo>
                <a:lnTo>
                  <a:pt x="539451" y="10212"/>
                </a:lnTo>
                <a:lnTo>
                  <a:pt x="542203" y="6808"/>
                </a:lnTo>
                <a:lnTo>
                  <a:pt x="542961" y="4539"/>
                </a:lnTo>
                <a:lnTo>
                  <a:pt x="542392" y="3026"/>
                </a:lnTo>
                <a:lnTo>
                  <a:pt x="540938" y="2017"/>
                </a:lnTo>
                <a:lnTo>
                  <a:pt x="536457" y="897"/>
                </a:lnTo>
                <a:lnTo>
                  <a:pt x="533757" y="597"/>
                </a:lnTo>
                <a:lnTo>
                  <a:pt x="530882" y="1473"/>
                </a:lnTo>
                <a:lnTo>
                  <a:pt x="521700" y="6766"/>
                </a:lnTo>
                <a:lnTo>
                  <a:pt x="512173" y="9887"/>
                </a:lnTo>
                <a:lnTo>
                  <a:pt x="502542" y="16067"/>
                </a:lnTo>
                <a:lnTo>
                  <a:pt x="486792" y="21566"/>
                </a:lnTo>
                <a:lnTo>
                  <a:pt x="475488" y="25708"/>
                </a:lnTo>
                <a:lnTo>
                  <a:pt x="463297" y="27549"/>
                </a:lnTo>
                <a:lnTo>
                  <a:pt x="450714" y="31233"/>
                </a:lnTo>
                <a:lnTo>
                  <a:pt x="444349" y="33721"/>
                </a:lnTo>
                <a:lnTo>
                  <a:pt x="428677" y="36484"/>
                </a:lnTo>
                <a:lnTo>
                  <a:pt x="419984" y="37221"/>
                </a:lnTo>
                <a:lnTo>
                  <a:pt x="410964" y="37713"/>
                </a:lnTo>
                <a:lnTo>
                  <a:pt x="392342" y="38259"/>
                </a:lnTo>
                <a:lnTo>
                  <a:pt x="382862" y="39479"/>
                </a:lnTo>
                <a:lnTo>
                  <a:pt x="373317" y="41367"/>
                </a:lnTo>
                <a:lnTo>
                  <a:pt x="363730" y="43701"/>
                </a:lnTo>
                <a:lnTo>
                  <a:pt x="354113" y="45257"/>
                </a:lnTo>
                <a:lnTo>
                  <a:pt x="344477" y="46295"/>
                </a:lnTo>
                <a:lnTo>
                  <a:pt x="334829" y="46986"/>
                </a:lnTo>
                <a:lnTo>
                  <a:pt x="318376" y="47754"/>
                </a:lnTo>
                <a:lnTo>
                  <a:pt x="302823" y="48096"/>
                </a:lnTo>
                <a:lnTo>
                  <a:pt x="221254" y="48366"/>
                </a:lnTo>
                <a:lnTo>
                  <a:pt x="221509" y="49442"/>
                </a:lnTo>
                <a:lnTo>
                  <a:pt x="224659" y="53504"/>
                </a:lnTo>
                <a:lnTo>
                  <a:pt x="232507" y="58892"/>
                </a:lnTo>
                <a:lnTo>
                  <a:pt x="237610" y="61833"/>
                </a:lnTo>
                <a:lnTo>
                  <a:pt x="241012" y="64869"/>
                </a:lnTo>
                <a:lnTo>
                  <a:pt x="243280" y="67968"/>
                </a:lnTo>
                <a:lnTo>
                  <a:pt x="246874" y="74277"/>
                </a:lnTo>
                <a:lnTo>
                  <a:pt x="252056" y="80665"/>
                </a:lnTo>
                <a:lnTo>
                  <a:pt x="256016" y="86023"/>
                </a:lnTo>
                <a:lnTo>
                  <a:pt x="266150" y="100575"/>
                </a:lnTo>
                <a:lnTo>
                  <a:pt x="270787" y="106820"/>
                </a:lnTo>
                <a:lnTo>
                  <a:pt x="274953" y="112058"/>
                </a:lnTo>
                <a:lnTo>
                  <a:pt x="278806" y="116625"/>
                </a:lnTo>
                <a:lnTo>
                  <a:pt x="281375" y="120745"/>
                </a:lnTo>
                <a:lnTo>
                  <a:pt x="283087" y="124566"/>
                </a:lnTo>
                <a:lnTo>
                  <a:pt x="284228" y="128188"/>
                </a:lnTo>
                <a:lnTo>
                  <a:pt x="284989" y="132753"/>
                </a:lnTo>
                <a:lnTo>
                  <a:pt x="285496" y="137946"/>
                </a:lnTo>
                <a:lnTo>
                  <a:pt x="286060" y="148374"/>
                </a:lnTo>
                <a:lnTo>
                  <a:pt x="286311" y="156591"/>
                </a:lnTo>
                <a:lnTo>
                  <a:pt x="286493" y="185559"/>
                </a:lnTo>
                <a:lnTo>
                  <a:pt x="285424" y="189272"/>
                </a:lnTo>
                <a:lnTo>
                  <a:pt x="281370" y="196266"/>
                </a:lnTo>
                <a:lnTo>
                  <a:pt x="275985" y="202957"/>
                </a:lnTo>
                <a:lnTo>
                  <a:pt x="273045" y="206246"/>
                </a:lnTo>
                <a:lnTo>
                  <a:pt x="264044" y="212767"/>
                </a:lnTo>
                <a:lnTo>
                  <a:pt x="253954" y="219248"/>
                </a:lnTo>
                <a:lnTo>
                  <a:pt x="245886" y="225711"/>
                </a:lnTo>
                <a:lnTo>
                  <a:pt x="241155" y="227865"/>
                </a:lnTo>
                <a:lnTo>
                  <a:pt x="230165" y="230257"/>
                </a:lnTo>
                <a:lnTo>
                  <a:pt x="218116" y="231321"/>
                </a:lnTo>
                <a:lnTo>
                  <a:pt x="205594" y="231794"/>
                </a:lnTo>
                <a:lnTo>
                  <a:pt x="192863" y="232004"/>
                </a:lnTo>
                <a:lnTo>
                  <a:pt x="177173" y="229231"/>
                </a:lnTo>
                <a:lnTo>
                  <a:pt x="160525" y="224416"/>
                </a:lnTo>
                <a:lnTo>
                  <a:pt x="129456" y="212566"/>
                </a:lnTo>
                <a:lnTo>
                  <a:pt x="120540" y="209427"/>
                </a:lnTo>
                <a:lnTo>
                  <a:pt x="112446" y="205185"/>
                </a:lnTo>
                <a:lnTo>
                  <a:pt x="104901" y="200207"/>
                </a:lnTo>
                <a:lnTo>
                  <a:pt x="97721" y="194739"/>
                </a:lnTo>
                <a:lnTo>
                  <a:pt x="90784" y="190019"/>
                </a:lnTo>
                <a:lnTo>
                  <a:pt x="84010" y="185797"/>
                </a:lnTo>
                <a:lnTo>
                  <a:pt x="77344" y="181908"/>
                </a:lnTo>
                <a:lnTo>
                  <a:pt x="69676" y="176090"/>
                </a:lnTo>
                <a:lnTo>
                  <a:pt x="61339" y="168987"/>
                </a:lnTo>
                <a:lnTo>
                  <a:pt x="52556" y="161027"/>
                </a:lnTo>
                <a:lnTo>
                  <a:pt x="44552" y="151421"/>
                </a:lnTo>
                <a:lnTo>
                  <a:pt x="37066" y="140717"/>
                </a:lnTo>
                <a:lnTo>
                  <a:pt x="23015" y="118434"/>
                </a:lnTo>
                <a:lnTo>
                  <a:pt x="9604" y="97782"/>
                </a:lnTo>
                <a:lnTo>
                  <a:pt x="5168" y="89909"/>
                </a:lnTo>
                <a:lnTo>
                  <a:pt x="2211" y="83587"/>
                </a:lnTo>
                <a:lnTo>
                  <a:pt x="239" y="78297"/>
                </a:lnTo>
                <a:lnTo>
                  <a:pt x="0" y="72620"/>
                </a:lnTo>
                <a:lnTo>
                  <a:pt x="915" y="66686"/>
                </a:lnTo>
                <a:lnTo>
                  <a:pt x="2600" y="60581"/>
                </a:lnTo>
                <a:lnTo>
                  <a:pt x="3723" y="54360"/>
                </a:lnTo>
                <a:lnTo>
                  <a:pt x="4473" y="48064"/>
                </a:lnTo>
                <a:lnTo>
                  <a:pt x="5970" y="2902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256"/>
          <p:cNvSpPr/>
          <p:nvPr/>
        </p:nvSpPr>
        <p:spPr>
          <a:xfrm>
            <a:off x="5833318" y="5673328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257"/>
          <p:cNvSpPr/>
          <p:nvPr/>
        </p:nvSpPr>
        <p:spPr>
          <a:xfrm>
            <a:off x="5794623" y="5663654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258"/>
          <p:cNvSpPr/>
          <p:nvPr/>
        </p:nvSpPr>
        <p:spPr>
          <a:xfrm>
            <a:off x="5765601" y="5634632"/>
            <a:ext cx="19349" cy="1"/>
          </a:xfrm>
          <a:custGeom>
            <a:avLst/>
            <a:gdLst/>
            <a:ahLst/>
            <a:cxnLst/>
            <a:rect l="0" t="0" r="0" b="0"/>
            <a:pathLst>
              <a:path w="19349" h="1">
                <a:moveTo>
                  <a:pt x="0" y="0"/>
                </a:moveTo>
                <a:lnTo>
                  <a:pt x="1934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259"/>
          <p:cNvSpPr/>
          <p:nvPr/>
        </p:nvSpPr>
        <p:spPr>
          <a:xfrm>
            <a:off x="5757253" y="5635222"/>
            <a:ext cx="56718" cy="47780"/>
          </a:xfrm>
          <a:custGeom>
            <a:avLst/>
            <a:gdLst/>
            <a:ahLst/>
            <a:cxnLst/>
            <a:rect l="0" t="0" r="0" b="0"/>
            <a:pathLst>
              <a:path w="56718" h="47780">
                <a:moveTo>
                  <a:pt x="47043" y="28432"/>
                </a:moveTo>
                <a:lnTo>
                  <a:pt x="34596" y="28432"/>
                </a:lnTo>
                <a:lnTo>
                  <a:pt x="41957" y="28432"/>
                </a:lnTo>
                <a:lnTo>
                  <a:pt x="43652" y="29507"/>
                </a:lnTo>
                <a:lnTo>
                  <a:pt x="44783" y="31298"/>
                </a:lnTo>
                <a:lnTo>
                  <a:pt x="45536" y="33568"/>
                </a:lnTo>
                <a:lnTo>
                  <a:pt x="47114" y="36155"/>
                </a:lnTo>
                <a:lnTo>
                  <a:pt x="49240" y="38955"/>
                </a:lnTo>
                <a:lnTo>
                  <a:pt x="51732" y="41896"/>
                </a:lnTo>
                <a:lnTo>
                  <a:pt x="52319" y="43858"/>
                </a:lnTo>
                <a:lnTo>
                  <a:pt x="51635" y="45165"/>
                </a:lnTo>
                <a:lnTo>
                  <a:pt x="50105" y="46037"/>
                </a:lnTo>
                <a:lnTo>
                  <a:pt x="48009" y="46618"/>
                </a:lnTo>
                <a:lnTo>
                  <a:pt x="45538" y="47005"/>
                </a:lnTo>
                <a:lnTo>
                  <a:pt x="42815" y="47263"/>
                </a:lnTo>
                <a:lnTo>
                  <a:pt x="41000" y="46361"/>
                </a:lnTo>
                <a:lnTo>
                  <a:pt x="39790" y="44684"/>
                </a:lnTo>
                <a:lnTo>
                  <a:pt x="38983" y="42491"/>
                </a:lnTo>
                <a:lnTo>
                  <a:pt x="37370" y="41029"/>
                </a:lnTo>
                <a:lnTo>
                  <a:pt x="35220" y="40055"/>
                </a:lnTo>
                <a:lnTo>
                  <a:pt x="32712" y="39405"/>
                </a:lnTo>
                <a:lnTo>
                  <a:pt x="27815" y="36822"/>
                </a:lnTo>
                <a:lnTo>
                  <a:pt x="21327" y="32951"/>
                </a:lnTo>
                <a:lnTo>
                  <a:pt x="13775" y="28220"/>
                </a:lnTo>
                <a:lnTo>
                  <a:pt x="8742" y="23991"/>
                </a:lnTo>
                <a:lnTo>
                  <a:pt x="5386" y="20097"/>
                </a:lnTo>
                <a:lnTo>
                  <a:pt x="3149" y="16426"/>
                </a:lnTo>
                <a:lnTo>
                  <a:pt x="1657" y="12904"/>
                </a:lnTo>
                <a:lnTo>
                  <a:pt x="663" y="9481"/>
                </a:lnTo>
                <a:lnTo>
                  <a:pt x="0" y="6124"/>
                </a:lnTo>
                <a:lnTo>
                  <a:pt x="633" y="3886"/>
                </a:lnTo>
                <a:lnTo>
                  <a:pt x="2130" y="2394"/>
                </a:lnTo>
                <a:lnTo>
                  <a:pt x="4203" y="1399"/>
                </a:lnTo>
                <a:lnTo>
                  <a:pt x="6659" y="737"/>
                </a:lnTo>
                <a:lnTo>
                  <a:pt x="9372" y="294"/>
                </a:lnTo>
                <a:lnTo>
                  <a:pt x="12256" y="0"/>
                </a:lnTo>
                <a:lnTo>
                  <a:pt x="14178" y="878"/>
                </a:lnTo>
                <a:lnTo>
                  <a:pt x="15459" y="2538"/>
                </a:lnTo>
                <a:lnTo>
                  <a:pt x="16313" y="4721"/>
                </a:lnTo>
                <a:lnTo>
                  <a:pt x="17958" y="6175"/>
                </a:lnTo>
                <a:lnTo>
                  <a:pt x="20129" y="7145"/>
                </a:lnTo>
                <a:lnTo>
                  <a:pt x="22651" y="7791"/>
                </a:lnTo>
                <a:lnTo>
                  <a:pt x="24332" y="9297"/>
                </a:lnTo>
                <a:lnTo>
                  <a:pt x="25454" y="11375"/>
                </a:lnTo>
                <a:lnTo>
                  <a:pt x="27253" y="17300"/>
                </a:lnTo>
                <a:lnTo>
                  <a:pt x="28475" y="18861"/>
                </a:lnTo>
                <a:lnTo>
                  <a:pt x="30365" y="20976"/>
                </a:lnTo>
                <a:lnTo>
                  <a:pt x="35986" y="26959"/>
                </a:lnTo>
                <a:lnTo>
                  <a:pt x="36447" y="28525"/>
                </a:lnTo>
                <a:lnTo>
                  <a:pt x="36755" y="30644"/>
                </a:lnTo>
                <a:lnTo>
                  <a:pt x="36960" y="33131"/>
                </a:lnTo>
                <a:lnTo>
                  <a:pt x="38171" y="35864"/>
                </a:lnTo>
                <a:lnTo>
                  <a:pt x="40054" y="38761"/>
                </a:lnTo>
                <a:lnTo>
                  <a:pt x="42384" y="41767"/>
                </a:lnTo>
                <a:lnTo>
                  <a:pt x="42862" y="43772"/>
                </a:lnTo>
                <a:lnTo>
                  <a:pt x="42106" y="45108"/>
                </a:lnTo>
                <a:lnTo>
                  <a:pt x="38306" y="47252"/>
                </a:lnTo>
                <a:lnTo>
                  <a:pt x="36918" y="46353"/>
                </a:lnTo>
                <a:lnTo>
                  <a:pt x="34919" y="44678"/>
                </a:lnTo>
                <a:lnTo>
                  <a:pt x="29123" y="39404"/>
                </a:lnTo>
                <a:lnTo>
                  <a:pt x="29722" y="38971"/>
                </a:lnTo>
                <a:lnTo>
                  <a:pt x="31196" y="38683"/>
                </a:lnTo>
                <a:lnTo>
                  <a:pt x="33254" y="38490"/>
                </a:lnTo>
                <a:lnTo>
                  <a:pt x="35701" y="38363"/>
                </a:lnTo>
                <a:lnTo>
                  <a:pt x="45338" y="38140"/>
                </a:lnTo>
                <a:lnTo>
                  <a:pt x="51674" y="38116"/>
                </a:lnTo>
                <a:lnTo>
                  <a:pt x="53355" y="39187"/>
                </a:lnTo>
                <a:lnTo>
                  <a:pt x="54476" y="40976"/>
                </a:lnTo>
                <a:lnTo>
                  <a:pt x="56717" y="4777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260"/>
          <p:cNvSpPr/>
          <p:nvPr/>
        </p:nvSpPr>
        <p:spPr>
          <a:xfrm>
            <a:off x="2698998" y="2761505"/>
            <a:ext cx="4865936" cy="3173017"/>
          </a:xfrm>
          <a:custGeom>
            <a:avLst/>
            <a:gdLst/>
            <a:ahLst/>
            <a:cxnLst/>
            <a:rect l="0" t="0" r="0" b="0"/>
            <a:pathLst>
              <a:path w="4865936" h="3173017">
                <a:moveTo>
                  <a:pt x="0" y="2254002"/>
                </a:moveTo>
                <a:lnTo>
                  <a:pt x="5135" y="2248867"/>
                </a:lnTo>
                <a:lnTo>
                  <a:pt x="7723" y="2247354"/>
                </a:lnTo>
                <a:lnTo>
                  <a:pt x="16500" y="2244150"/>
                </a:lnTo>
                <a:lnTo>
                  <a:pt x="57451" y="2215248"/>
                </a:lnTo>
                <a:lnTo>
                  <a:pt x="75163" y="2199176"/>
                </a:lnTo>
                <a:lnTo>
                  <a:pt x="102284" y="2180911"/>
                </a:lnTo>
                <a:lnTo>
                  <a:pt x="129104" y="2169266"/>
                </a:lnTo>
                <a:lnTo>
                  <a:pt x="211073" y="2115343"/>
                </a:lnTo>
                <a:lnTo>
                  <a:pt x="220287" y="2111761"/>
                </a:lnTo>
                <a:lnTo>
                  <a:pt x="231189" y="2108019"/>
                </a:lnTo>
                <a:lnTo>
                  <a:pt x="310370" y="2064834"/>
                </a:lnTo>
                <a:lnTo>
                  <a:pt x="456685" y="1977884"/>
                </a:lnTo>
                <a:lnTo>
                  <a:pt x="596045" y="1897889"/>
                </a:lnTo>
                <a:lnTo>
                  <a:pt x="739307" y="1815503"/>
                </a:lnTo>
                <a:lnTo>
                  <a:pt x="787375" y="1789350"/>
                </a:lnTo>
                <a:lnTo>
                  <a:pt x="832449" y="1758447"/>
                </a:lnTo>
                <a:lnTo>
                  <a:pt x="1041478" y="1651024"/>
                </a:lnTo>
                <a:lnTo>
                  <a:pt x="1078576" y="1630090"/>
                </a:lnTo>
                <a:lnTo>
                  <a:pt x="1087743" y="1626301"/>
                </a:lnTo>
                <a:lnTo>
                  <a:pt x="1098947" y="1619199"/>
                </a:lnTo>
                <a:lnTo>
                  <a:pt x="1112490" y="1615530"/>
                </a:lnTo>
                <a:lnTo>
                  <a:pt x="1112490" y="1591563"/>
                </a:lnTo>
                <a:lnTo>
                  <a:pt x="1117626" y="1577735"/>
                </a:lnTo>
                <a:lnTo>
                  <a:pt x="1127916" y="1561526"/>
                </a:lnTo>
                <a:lnTo>
                  <a:pt x="1131750" y="1551279"/>
                </a:lnTo>
                <a:lnTo>
                  <a:pt x="1136457" y="1544696"/>
                </a:lnTo>
                <a:lnTo>
                  <a:pt x="1138142" y="1540360"/>
                </a:lnTo>
                <a:lnTo>
                  <a:pt x="1140845" y="1520823"/>
                </a:lnTo>
                <a:lnTo>
                  <a:pt x="1141067" y="1516921"/>
                </a:lnTo>
                <a:lnTo>
                  <a:pt x="1146515" y="1501159"/>
                </a:lnTo>
                <a:lnTo>
                  <a:pt x="1156911" y="1476573"/>
                </a:lnTo>
                <a:lnTo>
                  <a:pt x="1162946" y="1451016"/>
                </a:lnTo>
                <a:lnTo>
                  <a:pt x="1167161" y="1438150"/>
                </a:lnTo>
                <a:lnTo>
                  <a:pt x="1185871" y="1343948"/>
                </a:lnTo>
                <a:lnTo>
                  <a:pt x="1191955" y="1308692"/>
                </a:lnTo>
                <a:lnTo>
                  <a:pt x="1196177" y="1294280"/>
                </a:lnTo>
                <a:lnTo>
                  <a:pt x="1215967" y="1198612"/>
                </a:lnTo>
                <a:lnTo>
                  <a:pt x="1235929" y="1100873"/>
                </a:lnTo>
                <a:lnTo>
                  <a:pt x="1254452" y="1009871"/>
                </a:lnTo>
                <a:lnTo>
                  <a:pt x="1286620" y="901749"/>
                </a:lnTo>
                <a:lnTo>
                  <a:pt x="1304653" y="820299"/>
                </a:lnTo>
                <a:lnTo>
                  <a:pt x="1323343" y="734741"/>
                </a:lnTo>
                <a:lnTo>
                  <a:pt x="1345869" y="638453"/>
                </a:lnTo>
                <a:lnTo>
                  <a:pt x="1374731" y="527016"/>
                </a:lnTo>
                <a:lnTo>
                  <a:pt x="1402673" y="430305"/>
                </a:lnTo>
                <a:lnTo>
                  <a:pt x="1431347" y="337123"/>
                </a:lnTo>
                <a:lnTo>
                  <a:pt x="1459412" y="246268"/>
                </a:lnTo>
                <a:lnTo>
                  <a:pt x="1498289" y="144211"/>
                </a:lnTo>
                <a:lnTo>
                  <a:pt x="1526465" y="48326"/>
                </a:lnTo>
                <a:lnTo>
                  <a:pt x="1538137" y="8"/>
                </a:lnTo>
                <a:lnTo>
                  <a:pt x="1538138" y="0"/>
                </a:lnTo>
                <a:lnTo>
                  <a:pt x="1543712" y="0"/>
                </a:lnTo>
                <a:lnTo>
                  <a:pt x="1541332" y="0"/>
                </a:lnTo>
                <a:lnTo>
                  <a:pt x="1547497" y="0"/>
                </a:lnTo>
                <a:lnTo>
                  <a:pt x="1542177" y="0"/>
                </a:lnTo>
                <a:lnTo>
                  <a:pt x="1547810" y="0"/>
                </a:lnTo>
                <a:lnTo>
                  <a:pt x="1547811" y="5136"/>
                </a:lnTo>
                <a:lnTo>
                  <a:pt x="1548887" y="6649"/>
                </a:lnTo>
                <a:lnTo>
                  <a:pt x="1550678" y="7657"/>
                </a:lnTo>
                <a:lnTo>
                  <a:pt x="1552947" y="8330"/>
                </a:lnTo>
                <a:lnTo>
                  <a:pt x="1554460" y="9853"/>
                </a:lnTo>
                <a:lnTo>
                  <a:pt x="1555469" y="11943"/>
                </a:lnTo>
                <a:lnTo>
                  <a:pt x="1556141" y="14411"/>
                </a:lnTo>
                <a:lnTo>
                  <a:pt x="1557665" y="16057"/>
                </a:lnTo>
                <a:lnTo>
                  <a:pt x="1559755" y="17154"/>
                </a:lnTo>
                <a:lnTo>
                  <a:pt x="1562223" y="17885"/>
                </a:lnTo>
                <a:lnTo>
                  <a:pt x="1587204" y="20134"/>
                </a:lnTo>
                <a:lnTo>
                  <a:pt x="1604719" y="26948"/>
                </a:lnTo>
                <a:lnTo>
                  <a:pt x="1618059" y="28407"/>
                </a:lnTo>
                <a:lnTo>
                  <a:pt x="1757393" y="38642"/>
                </a:lnTo>
                <a:lnTo>
                  <a:pt x="1783917" y="39747"/>
                </a:lnTo>
                <a:lnTo>
                  <a:pt x="1897638" y="47970"/>
                </a:lnTo>
                <a:lnTo>
                  <a:pt x="2215372" y="48367"/>
                </a:lnTo>
                <a:lnTo>
                  <a:pt x="2357943" y="38961"/>
                </a:lnTo>
                <a:lnTo>
                  <a:pt x="2683003" y="38706"/>
                </a:lnTo>
                <a:lnTo>
                  <a:pt x="2834717" y="47026"/>
                </a:lnTo>
                <a:lnTo>
                  <a:pt x="3071317" y="49179"/>
                </a:lnTo>
                <a:lnTo>
                  <a:pt x="3250376" y="56664"/>
                </a:lnTo>
                <a:lnTo>
                  <a:pt x="3395185" y="64611"/>
                </a:lnTo>
                <a:lnTo>
                  <a:pt x="3535067" y="70530"/>
                </a:lnTo>
                <a:lnTo>
                  <a:pt x="3686776" y="87063"/>
                </a:lnTo>
                <a:lnTo>
                  <a:pt x="3695402" y="87065"/>
                </a:lnTo>
                <a:lnTo>
                  <a:pt x="3695402" y="101476"/>
                </a:lnTo>
                <a:lnTo>
                  <a:pt x="3696477" y="104196"/>
                </a:lnTo>
                <a:lnTo>
                  <a:pt x="3703731" y="114308"/>
                </a:lnTo>
                <a:lnTo>
                  <a:pt x="3704478" y="118163"/>
                </a:lnTo>
                <a:lnTo>
                  <a:pt x="3704677" y="120695"/>
                </a:lnTo>
                <a:lnTo>
                  <a:pt x="3719369" y="152427"/>
                </a:lnTo>
                <a:lnTo>
                  <a:pt x="3733736" y="172390"/>
                </a:lnTo>
                <a:lnTo>
                  <a:pt x="3749098" y="190023"/>
                </a:lnTo>
                <a:lnTo>
                  <a:pt x="3793988" y="279845"/>
                </a:lnTo>
                <a:lnTo>
                  <a:pt x="3846888" y="367111"/>
                </a:lnTo>
                <a:lnTo>
                  <a:pt x="3898499" y="457678"/>
                </a:lnTo>
                <a:lnTo>
                  <a:pt x="3943447" y="545718"/>
                </a:lnTo>
                <a:lnTo>
                  <a:pt x="3998979" y="670217"/>
                </a:lnTo>
                <a:lnTo>
                  <a:pt x="4039213" y="755495"/>
                </a:lnTo>
                <a:lnTo>
                  <a:pt x="4056554" y="800697"/>
                </a:lnTo>
                <a:lnTo>
                  <a:pt x="4074910" y="863516"/>
                </a:lnTo>
                <a:lnTo>
                  <a:pt x="4104492" y="929615"/>
                </a:lnTo>
                <a:lnTo>
                  <a:pt x="4142040" y="1063288"/>
                </a:lnTo>
                <a:lnTo>
                  <a:pt x="4169147" y="1154366"/>
                </a:lnTo>
                <a:lnTo>
                  <a:pt x="4197161" y="1238180"/>
                </a:lnTo>
                <a:lnTo>
                  <a:pt x="4254931" y="1417310"/>
                </a:lnTo>
                <a:lnTo>
                  <a:pt x="4270413" y="1495396"/>
                </a:lnTo>
                <a:lnTo>
                  <a:pt x="4294704" y="1584773"/>
                </a:lnTo>
                <a:lnTo>
                  <a:pt x="4336693" y="1711043"/>
                </a:lnTo>
                <a:lnTo>
                  <a:pt x="4361460" y="1804924"/>
                </a:lnTo>
                <a:lnTo>
                  <a:pt x="4387562" y="1886238"/>
                </a:lnTo>
                <a:lnTo>
                  <a:pt x="4396479" y="1934745"/>
                </a:lnTo>
                <a:lnTo>
                  <a:pt x="4416232" y="1998446"/>
                </a:lnTo>
                <a:lnTo>
                  <a:pt x="4423147" y="2029711"/>
                </a:lnTo>
                <a:lnTo>
                  <a:pt x="4447987" y="2110155"/>
                </a:lnTo>
                <a:lnTo>
                  <a:pt x="4473377" y="2196925"/>
                </a:lnTo>
                <a:lnTo>
                  <a:pt x="4498537" y="2289186"/>
                </a:lnTo>
                <a:lnTo>
                  <a:pt x="4527153" y="2378352"/>
                </a:lnTo>
                <a:lnTo>
                  <a:pt x="4556852" y="2456635"/>
                </a:lnTo>
                <a:lnTo>
                  <a:pt x="4592654" y="2542323"/>
                </a:lnTo>
                <a:lnTo>
                  <a:pt x="4629312" y="2646188"/>
                </a:lnTo>
                <a:lnTo>
                  <a:pt x="4674324" y="2747447"/>
                </a:lnTo>
                <a:lnTo>
                  <a:pt x="4718134" y="2861363"/>
                </a:lnTo>
                <a:lnTo>
                  <a:pt x="4769810" y="2959009"/>
                </a:lnTo>
                <a:lnTo>
                  <a:pt x="4791492" y="3006456"/>
                </a:lnTo>
                <a:lnTo>
                  <a:pt x="4802468" y="3043330"/>
                </a:lnTo>
                <a:lnTo>
                  <a:pt x="4822491" y="3080976"/>
                </a:lnTo>
                <a:lnTo>
                  <a:pt x="4834338" y="3114716"/>
                </a:lnTo>
                <a:lnTo>
                  <a:pt x="4852875" y="3148141"/>
                </a:lnTo>
                <a:lnTo>
                  <a:pt x="4855258" y="3159435"/>
                </a:lnTo>
                <a:lnTo>
                  <a:pt x="4855816" y="3166264"/>
                </a:lnTo>
                <a:lnTo>
                  <a:pt x="4857039" y="3168514"/>
                </a:lnTo>
                <a:lnTo>
                  <a:pt x="4858929" y="3170015"/>
                </a:lnTo>
                <a:lnTo>
                  <a:pt x="4865935" y="317301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261"/>
          <p:cNvSpPr/>
          <p:nvPr/>
        </p:nvSpPr>
        <p:spPr>
          <a:xfrm>
            <a:off x="2805410" y="4705945"/>
            <a:ext cx="58044" cy="145108"/>
          </a:xfrm>
          <a:custGeom>
            <a:avLst/>
            <a:gdLst/>
            <a:ahLst/>
            <a:cxnLst/>
            <a:rect l="0" t="0" r="0" b="0"/>
            <a:pathLst>
              <a:path w="58044" h="145108">
                <a:moveTo>
                  <a:pt x="0" y="0"/>
                </a:moveTo>
                <a:lnTo>
                  <a:pt x="5135" y="10271"/>
                </a:lnTo>
                <a:lnTo>
                  <a:pt x="6648" y="14371"/>
                </a:lnTo>
                <a:lnTo>
                  <a:pt x="7657" y="18180"/>
                </a:lnTo>
                <a:lnTo>
                  <a:pt x="8329" y="21794"/>
                </a:lnTo>
                <a:lnTo>
                  <a:pt x="8777" y="25278"/>
                </a:lnTo>
                <a:lnTo>
                  <a:pt x="9076" y="28675"/>
                </a:lnTo>
                <a:lnTo>
                  <a:pt x="9275" y="32015"/>
                </a:lnTo>
                <a:lnTo>
                  <a:pt x="10483" y="34242"/>
                </a:lnTo>
                <a:lnTo>
                  <a:pt x="12363" y="35726"/>
                </a:lnTo>
                <a:lnTo>
                  <a:pt x="14691" y="36716"/>
                </a:lnTo>
                <a:lnTo>
                  <a:pt x="16243" y="38451"/>
                </a:lnTo>
                <a:lnTo>
                  <a:pt x="17278" y="40682"/>
                </a:lnTo>
                <a:lnTo>
                  <a:pt x="17968" y="43244"/>
                </a:lnTo>
                <a:lnTo>
                  <a:pt x="18428" y="47102"/>
                </a:lnTo>
                <a:lnTo>
                  <a:pt x="18734" y="51824"/>
                </a:lnTo>
                <a:lnTo>
                  <a:pt x="19075" y="61728"/>
                </a:lnTo>
                <a:lnTo>
                  <a:pt x="19226" y="69713"/>
                </a:lnTo>
                <a:lnTo>
                  <a:pt x="20342" y="74422"/>
                </a:lnTo>
                <a:lnTo>
                  <a:pt x="22160" y="79711"/>
                </a:lnTo>
                <a:lnTo>
                  <a:pt x="24447" y="85387"/>
                </a:lnTo>
                <a:lnTo>
                  <a:pt x="27047" y="90245"/>
                </a:lnTo>
                <a:lnTo>
                  <a:pt x="29855" y="94560"/>
                </a:lnTo>
                <a:lnTo>
                  <a:pt x="32802" y="98510"/>
                </a:lnTo>
                <a:lnTo>
                  <a:pt x="34766" y="102219"/>
                </a:lnTo>
                <a:lnTo>
                  <a:pt x="36076" y="105767"/>
                </a:lnTo>
                <a:lnTo>
                  <a:pt x="38177" y="114048"/>
                </a:lnTo>
                <a:lnTo>
                  <a:pt x="39425" y="115802"/>
                </a:lnTo>
                <a:lnTo>
                  <a:pt x="41331" y="118046"/>
                </a:lnTo>
                <a:lnTo>
                  <a:pt x="43677" y="120617"/>
                </a:lnTo>
                <a:lnTo>
                  <a:pt x="45241" y="123406"/>
                </a:lnTo>
                <a:lnTo>
                  <a:pt x="46284" y="126341"/>
                </a:lnTo>
                <a:lnTo>
                  <a:pt x="46979" y="129371"/>
                </a:lnTo>
                <a:lnTo>
                  <a:pt x="48517" y="132467"/>
                </a:lnTo>
                <a:lnTo>
                  <a:pt x="50617" y="135606"/>
                </a:lnTo>
                <a:lnTo>
                  <a:pt x="58043" y="14510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262"/>
          <p:cNvSpPr/>
          <p:nvPr/>
        </p:nvSpPr>
        <p:spPr>
          <a:xfrm>
            <a:off x="2815083" y="4812357"/>
            <a:ext cx="125761" cy="96739"/>
          </a:xfrm>
          <a:custGeom>
            <a:avLst/>
            <a:gdLst/>
            <a:ahLst/>
            <a:cxnLst/>
            <a:rect l="0" t="0" r="0" b="0"/>
            <a:pathLst>
              <a:path w="125761" h="96739">
                <a:moveTo>
                  <a:pt x="0" y="96738"/>
                </a:moveTo>
                <a:lnTo>
                  <a:pt x="5136" y="86468"/>
                </a:lnTo>
                <a:lnTo>
                  <a:pt x="8799" y="82367"/>
                </a:lnTo>
                <a:lnTo>
                  <a:pt x="13390" y="78558"/>
                </a:lnTo>
                <a:lnTo>
                  <a:pt x="32989" y="65197"/>
                </a:lnTo>
                <a:lnTo>
                  <a:pt x="41341" y="59587"/>
                </a:lnTo>
                <a:lnTo>
                  <a:pt x="47983" y="54773"/>
                </a:lnTo>
                <a:lnTo>
                  <a:pt x="53486" y="50489"/>
                </a:lnTo>
                <a:lnTo>
                  <a:pt x="58230" y="46558"/>
                </a:lnTo>
                <a:lnTo>
                  <a:pt x="62467" y="42862"/>
                </a:lnTo>
                <a:lnTo>
                  <a:pt x="66367" y="39323"/>
                </a:lnTo>
                <a:lnTo>
                  <a:pt x="70042" y="35890"/>
                </a:lnTo>
                <a:lnTo>
                  <a:pt x="74641" y="32525"/>
                </a:lnTo>
                <a:lnTo>
                  <a:pt x="79857" y="29207"/>
                </a:lnTo>
                <a:lnTo>
                  <a:pt x="85485" y="25921"/>
                </a:lnTo>
                <a:lnTo>
                  <a:pt x="90311" y="23730"/>
                </a:lnTo>
                <a:lnTo>
                  <a:pt x="94603" y="22269"/>
                </a:lnTo>
                <a:lnTo>
                  <a:pt x="98540" y="21296"/>
                </a:lnTo>
                <a:lnTo>
                  <a:pt x="102239" y="19571"/>
                </a:lnTo>
                <a:lnTo>
                  <a:pt x="105780" y="17347"/>
                </a:lnTo>
                <a:lnTo>
                  <a:pt x="109216" y="14789"/>
                </a:lnTo>
                <a:lnTo>
                  <a:pt x="112581" y="12009"/>
                </a:lnTo>
                <a:lnTo>
                  <a:pt x="115899" y="9081"/>
                </a:lnTo>
                <a:lnTo>
                  <a:pt x="12576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263"/>
          <p:cNvSpPr/>
          <p:nvPr/>
        </p:nvSpPr>
        <p:spPr>
          <a:xfrm>
            <a:off x="2747367" y="4676923"/>
            <a:ext cx="58044" cy="87066"/>
          </a:xfrm>
          <a:custGeom>
            <a:avLst/>
            <a:gdLst/>
            <a:ahLst/>
            <a:cxnLst/>
            <a:rect l="0" t="0" r="0" b="0"/>
            <a:pathLst>
              <a:path w="58044" h="87066">
                <a:moveTo>
                  <a:pt x="0" y="87065"/>
                </a:moveTo>
                <a:lnTo>
                  <a:pt x="5135" y="71658"/>
                </a:lnTo>
                <a:lnTo>
                  <a:pt x="7723" y="66045"/>
                </a:lnTo>
                <a:lnTo>
                  <a:pt x="10523" y="61228"/>
                </a:lnTo>
                <a:lnTo>
                  <a:pt x="13464" y="56942"/>
                </a:lnTo>
                <a:lnTo>
                  <a:pt x="16500" y="53010"/>
                </a:lnTo>
                <a:lnTo>
                  <a:pt x="19599" y="49313"/>
                </a:lnTo>
                <a:lnTo>
                  <a:pt x="22740" y="45774"/>
                </a:lnTo>
                <a:lnTo>
                  <a:pt x="29096" y="38975"/>
                </a:lnTo>
                <a:lnTo>
                  <a:pt x="41935" y="25852"/>
                </a:lnTo>
                <a:lnTo>
                  <a:pt x="44079" y="22609"/>
                </a:lnTo>
                <a:lnTo>
                  <a:pt x="45509" y="19373"/>
                </a:lnTo>
                <a:lnTo>
                  <a:pt x="5804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264"/>
          <p:cNvSpPr/>
          <p:nvPr/>
        </p:nvSpPr>
        <p:spPr>
          <a:xfrm>
            <a:off x="2892474" y="4616173"/>
            <a:ext cx="135435" cy="123080"/>
          </a:xfrm>
          <a:custGeom>
            <a:avLst/>
            <a:gdLst/>
            <a:ahLst/>
            <a:cxnLst/>
            <a:rect l="0" t="0" r="0" b="0"/>
            <a:pathLst>
              <a:path w="135435" h="123080">
                <a:moveTo>
                  <a:pt x="0" y="70424"/>
                </a:moveTo>
                <a:lnTo>
                  <a:pt x="5136" y="80696"/>
                </a:lnTo>
                <a:lnTo>
                  <a:pt x="7723" y="84795"/>
                </a:lnTo>
                <a:lnTo>
                  <a:pt x="10523" y="88604"/>
                </a:lnTo>
                <a:lnTo>
                  <a:pt x="13465" y="92218"/>
                </a:lnTo>
                <a:lnTo>
                  <a:pt x="15426" y="95702"/>
                </a:lnTo>
                <a:lnTo>
                  <a:pt x="16733" y="99100"/>
                </a:lnTo>
                <a:lnTo>
                  <a:pt x="17605" y="102440"/>
                </a:lnTo>
                <a:lnTo>
                  <a:pt x="19261" y="105741"/>
                </a:lnTo>
                <a:lnTo>
                  <a:pt x="21439" y="109017"/>
                </a:lnTo>
                <a:lnTo>
                  <a:pt x="23967" y="112276"/>
                </a:lnTo>
                <a:lnTo>
                  <a:pt x="25652" y="115523"/>
                </a:lnTo>
                <a:lnTo>
                  <a:pt x="26775" y="118763"/>
                </a:lnTo>
                <a:lnTo>
                  <a:pt x="27524" y="121998"/>
                </a:lnTo>
                <a:lnTo>
                  <a:pt x="26948" y="123079"/>
                </a:lnTo>
                <a:lnTo>
                  <a:pt x="25490" y="122726"/>
                </a:lnTo>
                <a:lnTo>
                  <a:pt x="20561" y="119570"/>
                </a:lnTo>
                <a:lnTo>
                  <a:pt x="20157" y="118236"/>
                </a:lnTo>
                <a:lnTo>
                  <a:pt x="19887" y="116272"/>
                </a:lnTo>
                <a:lnTo>
                  <a:pt x="19707" y="113889"/>
                </a:lnTo>
                <a:lnTo>
                  <a:pt x="19587" y="111224"/>
                </a:lnTo>
                <a:lnTo>
                  <a:pt x="19454" y="105397"/>
                </a:lnTo>
                <a:lnTo>
                  <a:pt x="19357" y="76232"/>
                </a:lnTo>
                <a:lnTo>
                  <a:pt x="20429" y="66772"/>
                </a:lnTo>
                <a:lnTo>
                  <a:pt x="22218" y="56166"/>
                </a:lnTo>
                <a:lnTo>
                  <a:pt x="24486" y="44795"/>
                </a:lnTo>
                <a:lnTo>
                  <a:pt x="28148" y="35066"/>
                </a:lnTo>
                <a:lnTo>
                  <a:pt x="32738" y="26429"/>
                </a:lnTo>
                <a:lnTo>
                  <a:pt x="37949" y="18522"/>
                </a:lnTo>
                <a:lnTo>
                  <a:pt x="42497" y="12176"/>
                </a:lnTo>
                <a:lnTo>
                  <a:pt x="46604" y="6870"/>
                </a:lnTo>
                <a:lnTo>
                  <a:pt x="50417" y="2258"/>
                </a:lnTo>
                <a:lnTo>
                  <a:pt x="52959" y="258"/>
                </a:lnTo>
                <a:lnTo>
                  <a:pt x="54654" y="0"/>
                </a:lnTo>
                <a:lnTo>
                  <a:pt x="55784" y="902"/>
                </a:lnTo>
                <a:lnTo>
                  <a:pt x="59905" y="1905"/>
                </a:lnTo>
                <a:lnTo>
                  <a:pt x="66174" y="2549"/>
                </a:lnTo>
                <a:lnTo>
                  <a:pt x="69897" y="5503"/>
                </a:lnTo>
                <a:lnTo>
                  <a:pt x="72395" y="7796"/>
                </a:lnTo>
                <a:lnTo>
                  <a:pt x="78037" y="13209"/>
                </a:lnTo>
                <a:lnTo>
                  <a:pt x="81046" y="16158"/>
                </a:lnTo>
                <a:lnTo>
                  <a:pt x="85202" y="21348"/>
                </a:lnTo>
                <a:lnTo>
                  <a:pt x="90123" y="28033"/>
                </a:lnTo>
                <a:lnTo>
                  <a:pt x="95552" y="35714"/>
                </a:lnTo>
                <a:lnTo>
                  <a:pt x="99172" y="41910"/>
                </a:lnTo>
                <a:lnTo>
                  <a:pt x="101586" y="47115"/>
                </a:lnTo>
                <a:lnTo>
                  <a:pt x="103195" y="51661"/>
                </a:lnTo>
                <a:lnTo>
                  <a:pt x="106417" y="58990"/>
                </a:lnTo>
                <a:lnTo>
                  <a:pt x="115730" y="78599"/>
                </a:lnTo>
                <a:lnTo>
                  <a:pt x="119073" y="86623"/>
                </a:lnTo>
                <a:lnTo>
                  <a:pt x="121302" y="93047"/>
                </a:lnTo>
                <a:lnTo>
                  <a:pt x="122788" y="98405"/>
                </a:lnTo>
                <a:lnTo>
                  <a:pt x="124854" y="101976"/>
                </a:lnTo>
                <a:lnTo>
                  <a:pt x="127305" y="104357"/>
                </a:lnTo>
                <a:lnTo>
                  <a:pt x="135434" y="10911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265"/>
          <p:cNvSpPr/>
          <p:nvPr/>
        </p:nvSpPr>
        <p:spPr>
          <a:xfrm>
            <a:off x="2989212" y="4473773"/>
            <a:ext cx="106414" cy="212825"/>
          </a:xfrm>
          <a:custGeom>
            <a:avLst/>
            <a:gdLst/>
            <a:ahLst/>
            <a:cxnLst/>
            <a:rect l="0" t="0" r="0" b="0"/>
            <a:pathLst>
              <a:path w="106414" h="212825">
                <a:moveTo>
                  <a:pt x="0" y="0"/>
                </a:moveTo>
                <a:lnTo>
                  <a:pt x="0" y="10271"/>
                </a:lnTo>
                <a:lnTo>
                  <a:pt x="1075" y="14371"/>
                </a:lnTo>
                <a:lnTo>
                  <a:pt x="2867" y="18180"/>
                </a:lnTo>
                <a:lnTo>
                  <a:pt x="5136" y="21794"/>
                </a:lnTo>
                <a:lnTo>
                  <a:pt x="6649" y="25278"/>
                </a:lnTo>
                <a:lnTo>
                  <a:pt x="7657" y="28675"/>
                </a:lnTo>
                <a:lnTo>
                  <a:pt x="8330" y="32015"/>
                </a:lnTo>
                <a:lnTo>
                  <a:pt x="8778" y="36392"/>
                </a:lnTo>
                <a:lnTo>
                  <a:pt x="9077" y="41459"/>
                </a:lnTo>
                <a:lnTo>
                  <a:pt x="9276" y="46987"/>
                </a:lnTo>
                <a:lnTo>
                  <a:pt x="10483" y="51747"/>
                </a:lnTo>
                <a:lnTo>
                  <a:pt x="12363" y="55995"/>
                </a:lnTo>
                <a:lnTo>
                  <a:pt x="14692" y="59902"/>
                </a:lnTo>
                <a:lnTo>
                  <a:pt x="17319" y="64657"/>
                </a:lnTo>
                <a:lnTo>
                  <a:pt x="23104" y="75673"/>
                </a:lnTo>
                <a:lnTo>
                  <a:pt x="42675" y="114502"/>
                </a:lnTo>
                <a:lnTo>
                  <a:pt x="49948" y="127929"/>
                </a:lnTo>
                <a:lnTo>
                  <a:pt x="56946" y="140104"/>
                </a:lnTo>
                <a:lnTo>
                  <a:pt x="63761" y="151446"/>
                </a:lnTo>
                <a:lnTo>
                  <a:pt x="68304" y="160082"/>
                </a:lnTo>
                <a:lnTo>
                  <a:pt x="71333" y="166914"/>
                </a:lnTo>
                <a:lnTo>
                  <a:pt x="73352" y="172544"/>
                </a:lnTo>
                <a:lnTo>
                  <a:pt x="75773" y="177372"/>
                </a:lnTo>
                <a:lnTo>
                  <a:pt x="78462" y="181665"/>
                </a:lnTo>
                <a:lnTo>
                  <a:pt x="81330" y="185602"/>
                </a:lnTo>
                <a:lnTo>
                  <a:pt x="84316" y="189302"/>
                </a:lnTo>
                <a:lnTo>
                  <a:pt x="87382" y="192843"/>
                </a:lnTo>
                <a:lnTo>
                  <a:pt x="90501" y="196279"/>
                </a:lnTo>
                <a:lnTo>
                  <a:pt x="93655" y="200719"/>
                </a:lnTo>
                <a:lnTo>
                  <a:pt x="96833" y="205829"/>
                </a:lnTo>
                <a:lnTo>
                  <a:pt x="106413" y="21282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266"/>
          <p:cNvSpPr/>
          <p:nvPr/>
        </p:nvSpPr>
        <p:spPr>
          <a:xfrm>
            <a:off x="2989212" y="4512468"/>
            <a:ext cx="106414" cy="67718"/>
          </a:xfrm>
          <a:custGeom>
            <a:avLst/>
            <a:gdLst/>
            <a:ahLst/>
            <a:cxnLst/>
            <a:rect l="0" t="0" r="0" b="0"/>
            <a:pathLst>
              <a:path w="106414" h="67718">
                <a:moveTo>
                  <a:pt x="0" y="67717"/>
                </a:moveTo>
                <a:lnTo>
                  <a:pt x="21794" y="45923"/>
                </a:lnTo>
                <a:lnTo>
                  <a:pt x="25278" y="43514"/>
                </a:lnTo>
                <a:lnTo>
                  <a:pt x="28676" y="41908"/>
                </a:lnTo>
                <a:lnTo>
                  <a:pt x="32016" y="40837"/>
                </a:lnTo>
                <a:lnTo>
                  <a:pt x="37467" y="37974"/>
                </a:lnTo>
                <a:lnTo>
                  <a:pt x="44326" y="33915"/>
                </a:lnTo>
                <a:lnTo>
                  <a:pt x="52123" y="29059"/>
                </a:lnTo>
                <a:lnTo>
                  <a:pt x="59471" y="24747"/>
                </a:lnTo>
                <a:lnTo>
                  <a:pt x="66519" y="20798"/>
                </a:lnTo>
                <a:lnTo>
                  <a:pt x="80083" y="13543"/>
                </a:lnTo>
                <a:lnTo>
                  <a:pt x="10641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267"/>
          <p:cNvSpPr/>
          <p:nvPr/>
        </p:nvSpPr>
        <p:spPr>
          <a:xfrm>
            <a:off x="3134320" y="4415730"/>
            <a:ext cx="58044" cy="125204"/>
          </a:xfrm>
          <a:custGeom>
            <a:avLst/>
            <a:gdLst/>
            <a:ahLst/>
            <a:cxnLst/>
            <a:rect l="0" t="0" r="0" b="0"/>
            <a:pathLst>
              <a:path w="58044" h="125204">
                <a:moveTo>
                  <a:pt x="0" y="58043"/>
                </a:moveTo>
                <a:lnTo>
                  <a:pt x="10271" y="63178"/>
                </a:lnTo>
                <a:lnTo>
                  <a:pt x="14371" y="66841"/>
                </a:lnTo>
                <a:lnTo>
                  <a:pt x="18180" y="71432"/>
                </a:lnTo>
                <a:lnTo>
                  <a:pt x="21794" y="76643"/>
                </a:lnTo>
                <a:lnTo>
                  <a:pt x="25278" y="81192"/>
                </a:lnTo>
                <a:lnTo>
                  <a:pt x="28675" y="85299"/>
                </a:lnTo>
                <a:lnTo>
                  <a:pt x="36716" y="94479"/>
                </a:lnTo>
                <a:lnTo>
                  <a:pt x="40682" y="98601"/>
                </a:lnTo>
                <a:lnTo>
                  <a:pt x="43244" y="101204"/>
                </a:lnTo>
                <a:lnTo>
                  <a:pt x="44953" y="104015"/>
                </a:lnTo>
                <a:lnTo>
                  <a:pt x="46091" y="106964"/>
                </a:lnTo>
                <a:lnTo>
                  <a:pt x="46851" y="110004"/>
                </a:lnTo>
                <a:lnTo>
                  <a:pt x="48432" y="113107"/>
                </a:lnTo>
                <a:lnTo>
                  <a:pt x="50560" y="116249"/>
                </a:lnTo>
                <a:lnTo>
                  <a:pt x="57605" y="125203"/>
                </a:lnTo>
                <a:lnTo>
                  <a:pt x="57848" y="122646"/>
                </a:lnTo>
                <a:lnTo>
                  <a:pt x="57913" y="120459"/>
                </a:lnTo>
                <a:lnTo>
                  <a:pt x="56881" y="117926"/>
                </a:lnTo>
                <a:lnTo>
                  <a:pt x="55119" y="115163"/>
                </a:lnTo>
                <a:lnTo>
                  <a:pt x="52869" y="112246"/>
                </a:lnTo>
                <a:lnTo>
                  <a:pt x="51369" y="109227"/>
                </a:lnTo>
                <a:lnTo>
                  <a:pt x="50369" y="106139"/>
                </a:lnTo>
                <a:lnTo>
                  <a:pt x="49702" y="103005"/>
                </a:lnTo>
                <a:lnTo>
                  <a:pt x="49258" y="99841"/>
                </a:lnTo>
                <a:lnTo>
                  <a:pt x="48962" y="96657"/>
                </a:lnTo>
                <a:lnTo>
                  <a:pt x="48764" y="93460"/>
                </a:lnTo>
                <a:lnTo>
                  <a:pt x="48545" y="87040"/>
                </a:lnTo>
                <a:lnTo>
                  <a:pt x="48403" y="74161"/>
                </a:lnTo>
                <a:lnTo>
                  <a:pt x="48369" y="16359"/>
                </a:lnTo>
                <a:lnTo>
                  <a:pt x="49444" y="14131"/>
                </a:lnTo>
                <a:lnTo>
                  <a:pt x="51236" y="12645"/>
                </a:lnTo>
                <a:lnTo>
                  <a:pt x="53505" y="11654"/>
                </a:lnTo>
                <a:lnTo>
                  <a:pt x="55017" y="9920"/>
                </a:lnTo>
                <a:lnTo>
                  <a:pt x="56026" y="7688"/>
                </a:lnTo>
                <a:lnTo>
                  <a:pt x="5804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268"/>
          <p:cNvSpPr/>
          <p:nvPr/>
        </p:nvSpPr>
        <p:spPr>
          <a:xfrm>
            <a:off x="3221384" y="4406056"/>
            <a:ext cx="66137" cy="95902"/>
          </a:xfrm>
          <a:custGeom>
            <a:avLst/>
            <a:gdLst/>
            <a:ahLst/>
            <a:cxnLst/>
            <a:rect l="0" t="0" r="0" b="0"/>
            <a:pathLst>
              <a:path w="66137" h="95902">
                <a:moveTo>
                  <a:pt x="38696" y="0"/>
                </a:moveTo>
                <a:lnTo>
                  <a:pt x="48967" y="5135"/>
                </a:lnTo>
                <a:lnTo>
                  <a:pt x="51992" y="7723"/>
                </a:lnTo>
                <a:lnTo>
                  <a:pt x="54009" y="10523"/>
                </a:lnTo>
                <a:lnTo>
                  <a:pt x="55354" y="13464"/>
                </a:lnTo>
                <a:lnTo>
                  <a:pt x="57325" y="16501"/>
                </a:lnTo>
                <a:lnTo>
                  <a:pt x="59714" y="19600"/>
                </a:lnTo>
                <a:lnTo>
                  <a:pt x="62382" y="22740"/>
                </a:lnTo>
                <a:lnTo>
                  <a:pt x="64160" y="25909"/>
                </a:lnTo>
                <a:lnTo>
                  <a:pt x="65346" y="29096"/>
                </a:lnTo>
                <a:lnTo>
                  <a:pt x="66136" y="32296"/>
                </a:lnTo>
                <a:lnTo>
                  <a:pt x="65588" y="36579"/>
                </a:lnTo>
                <a:lnTo>
                  <a:pt x="64148" y="41584"/>
                </a:lnTo>
                <a:lnTo>
                  <a:pt x="62113" y="47070"/>
                </a:lnTo>
                <a:lnTo>
                  <a:pt x="54114" y="70198"/>
                </a:lnTo>
                <a:lnTo>
                  <a:pt x="50049" y="76895"/>
                </a:lnTo>
                <a:lnTo>
                  <a:pt x="45190" y="82435"/>
                </a:lnTo>
                <a:lnTo>
                  <a:pt x="39800" y="87203"/>
                </a:lnTo>
                <a:lnTo>
                  <a:pt x="35133" y="90381"/>
                </a:lnTo>
                <a:lnTo>
                  <a:pt x="30946" y="92501"/>
                </a:lnTo>
                <a:lnTo>
                  <a:pt x="27080" y="93913"/>
                </a:lnTo>
                <a:lnTo>
                  <a:pt x="23428" y="94855"/>
                </a:lnTo>
                <a:lnTo>
                  <a:pt x="19918" y="95483"/>
                </a:lnTo>
                <a:lnTo>
                  <a:pt x="16504" y="95901"/>
                </a:lnTo>
                <a:lnTo>
                  <a:pt x="14227" y="95105"/>
                </a:lnTo>
                <a:lnTo>
                  <a:pt x="12710" y="93500"/>
                </a:lnTo>
                <a:lnTo>
                  <a:pt x="11698" y="91355"/>
                </a:lnTo>
                <a:lnTo>
                  <a:pt x="9948" y="89925"/>
                </a:lnTo>
                <a:lnTo>
                  <a:pt x="7707" y="88971"/>
                </a:lnTo>
                <a:lnTo>
                  <a:pt x="5138" y="88336"/>
                </a:lnTo>
                <a:lnTo>
                  <a:pt x="3426" y="86837"/>
                </a:lnTo>
                <a:lnTo>
                  <a:pt x="2284" y="84763"/>
                </a:lnTo>
                <a:lnTo>
                  <a:pt x="1523" y="82306"/>
                </a:lnTo>
                <a:lnTo>
                  <a:pt x="1015" y="78517"/>
                </a:lnTo>
                <a:lnTo>
                  <a:pt x="677" y="73843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269"/>
          <p:cNvSpPr/>
          <p:nvPr/>
        </p:nvSpPr>
        <p:spPr>
          <a:xfrm>
            <a:off x="3300322" y="4263134"/>
            <a:ext cx="240300" cy="171786"/>
          </a:xfrm>
          <a:custGeom>
            <a:avLst/>
            <a:gdLst/>
            <a:ahLst/>
            <a:cxnLst/>
            <a:rect l="0" t="0" r="0" b="0"/>
            <a:pathLst>
              <a:path w="240300" h="171786">
                <a:moveTo>
                  <a:pt x="27474" y="84879"/>
                </a:moveTo>
                <a:lnTo>
                  <a:pt x="22339" y="95150"/>
                </a:lnTo>
                <a:lnTo>
                  <a:pt x="20826" y="99250"/>
                </a:lnTo>
                <a:lnTo>
                  <a:pt x="19817" y="103059"/>
                </a:lnTo>
                <a:lnTo>
                  <a:pt x="19145" y="106673"/>
                </a:lnTo>
                <a:lnTo>
                  <a:pt x="18697" y="110157"/>
                </a:lnTo>
                <a:lnTo>
                  <a:pt x="18398" y="113555"/>
                </a:lnTo>
                <a:lnTo>
                  <a:pt x="18199" y="116895"/>
                </a:lnTo>
                <a:lnTo>
                  <a:pt x="16991" y="121271"/>
                </a:lnTo>
                <a:lnTo>
                  <a:pt x="15112" y="126338"/>
                </a:lnTo>
                <a:lnTo>
                  <a:pt x="12783" y="131866"/>
                </a:lnTo>
                <a:lnTo>
                  <a:pt x="12306" y="136626"/>
                </a:lnTo>
                <a:lnTo>
                  <a:pt x="13062" y="140875"/>
                </a:lnTo>
                <a:lnTo>
                  <a:pt x="16865" y="150281"/>
                </a:lnTo>
                <a:lnTo>
                  <a:pt x="20251" y="154433"/>
                </a:lnTo>
                <a:lnTo>
                  <a:pt x="22659" y="157046"/>
                </a:lnTo>
                <a:lnTo>
                  <a:pt x="24264" y="159862"/>
                </a:lnTo>
                <a:lnTo>
                  <a:pt x="25334" y="162814"/>
                </a:lnTo>
                <a:lnTo>
                  <a:pt x="26048" y="165857"/>
                </a:lnTo>
                <a:lnTo>
                  <a:pt x="27598" y="167886"/>
                </a:lnTo>
                <a:lnTo>
                  <a:pt x="29706" y="169238"/>
                </a:lnTo>
                <a:lnTo>
                  <a:pt x="34916" y="170741"/>
                </a:lnTo>
                <a:lnTo>
                  <a:pt x="40814" y="171409"/>
                </a:lnTo>
                <a:lnTo>
                  <a:pt x="47018" y="171706"/>
                </a:lnTo>
                <a:lnTo>
                  <a:pt x="50177" y="171785"/>
                </a:lnTo>
                <a:lnTo>
                  <a:pt x="54433" y="169688"/>
                </a:lnTo>
                <a:lnTo>
                  <a:pt x="59420" y="166141"/>
                </a:lnTo>
                <a:lnTo>
                  <a:pt x="72600" y="155271"/>
                </a:lnTo>
                <a:lnTo>
                  <a:pt x="73681" y="152230"/>
                </a:lnTo>
                <a:lnTo>
                  <a:pt x="74402" y="148052"/>
                </a:lnTo>
                <a:lnTo>
                  <a:pt x="74882" y="143118"/>
                </a:lnTo>
                <a:lnTo>
                  <a:pt x="75203" y="137678"/>
                </a:lnTo>
                <a:lnTo>
                  <a:pt x="75559" y="125902"/>
                </a:lnTo>
                <a:lnTo>
                  <a:pt x="74579" y="120827"/>
                </a:lnTo>
                <a:lnTo>
                  <a:pt x="72851" y="116368"/>
                </a:lnTo>
                <a:lnTo>
                  <a:pt x="70624" y="112321"/>
                </a:lnTo>
                <a:lnTo>
                  <a:pt x="69139" y="108548"/>
                </a:lnTo>
                <a:lnTo>
                  <a:pt x="68149" y="104958"/>
                </a:lnTo>
                <a:lnTo>
                  <a:pt x="67490" y="101489"/>
                </a:lnTo>
                <a:lnTo>
                  <a:pt x="65975" y="97028"/>
                </a:lnTo>
                <a:lnTo>
                  <a:pt x="63890" y="91904"/>
                </a:lnTo>
                <a:lnTo>
                  <a:pt x="61425" y="86337"/>
                </a:lnTo>
                <a:lnTo>
                  <a:pt x="58707" y="81552"/>
                </a:lnTo>
                <a:lnTo>
                  <a:pt x="55820" y="77287"/>
                </a:lnTo>
                <a:lnTo>
                  <a:pt x="52821" y="73368"/>
                </a:lnTo>
                <a:lnTo>
                  <a:pt x="49747" y="68606"/>
                </a:lnTo>
                <a:lnTo>
                  <a:pt x="46622" y="63282"/>
                </a:lnTo>
                <a:lnTo>
                  <a:pt x="43464" y="57583"/>
                </a:lnTo>
                <a:lnTo>
                  <a:pt x="39209" y="50558"/>
                </a:lnTo>
                <a:lnTo>
                  <a:pt x="28749" y="34155"/>
                </a:lnTo>
                <a:lnTo>
                  <a:pt x="24025" y="27416"/>
                </a:lnTo>
                <a:lnTo>
                  <a:pt x="19800" y="21849"/>
                </a:lnTo>
                <a:lnTo>
                  <a:pt x="15909" y="17062"/>
                </a:lnTo>
                <a:lnTo>
                  <a:pt x="13315" y="12796"/>
                </a:lnTo>
                <a:lnTo>
                  <a:pt x="11585" y="8877"/>
                </a:lnTo>
                <a:lnTo>
                  <a:pt x="10432" y="5189"/>
                </a:lnTo>
                <a:lnTo>
                  <a:pt x="8589" y="2731"/>
                </a:lnTo>
                <a:lnTo>
                  <a:pt x="6285" y="1092"/>
                </a:lnTo>
                <a:lnTo>
                  <a:pt x="3675" y="0"/>
                </a:lnTo>
                <a:lnTo>
                  <a:pt x="1934" y="346"/>
                </a:lnTo>
                <a:lnTo>
                  <a:pt x="774" y="1652"/>
                </a:lnTo>
                <a:lnTo>
                  <a:pt x="0" y="3598"/>
                </a:lnTo>
                <a:lnTo>
                  <a:pt x="559" y="5970"/>
                </a:lnTo>
                <a:lnTo>
                  <a:pt x="2007" y="8626"/>
                </a:lnTo>
                <a:lnTo>
                  <a:pt x="4047" y="11471"/>
                </a:lnTo>
                <a:lnTo>
                  <a:pt x="6482" y="15518"/>
                </a:lnTo>
                <a:lnTo>
                  <a:pt x="9180" y="20366"/>
                </a:lnTo>
                <a:lnTo>
                  <a:pt x="12054" y="25747"/>
                </a:lnTo>
                <a:lnTo>
                  <a:pt x="16119" y="32559"/>
                </a:lnTo>
                <a:lnTo>
                  <a:pt x="26369" y="48728"/>
                </a:lnTo>
                <a:lnTo>
                  <a:pt x="44225" y="75959"/>
                </a:lnTo>
                <a:lnTo>
                  <a:pt x="49390" y="84307"/>
                </a:lnTo>
                <a:lnTo>
                  <a:pt x="53908" y="92022"/>
                </a:lnTo>
                <a:lnTo>
                  <a:pt x="57996" y="99315"/>
                </a:lnTo>
                <a:lnTo>
                  <a:pt x="62870" y="105252"/>
                </a:lnTo>
                <a:lnTo>
                  <a:pt x="68270" y="110285"/>
                </a:lnTo>
                <a:lnTo>
                  <a:pt x="74019" y="114715"/>
                </a:lnTo>
                <a:lnTo>
                  <a:pt x="78927" y="118743"/>
                </a:lnTo>
                <a:lnTo>
                  <a:pt x="83273" y="122503"/>
                </a:lnTo>
                <a:lnTo>
                  <a:pt x="87246" y="126085"/>
                </a:lnTo>
                <a:lnTo>
                  <a:pt x="90969" y="128473"/>
                </a:lnTo>
                <a:lnTo>
                  <a:pt x="97972" y="131126"/>
                </a:lnTo>
                <a:lnTo>
                  <a:pt x="104668" y="135171"/>
                </a:lnTo>
                <a:lnTo>
                  <a:pt x="107958" y="137755"/>
                </a:lnTo>
                <a:lnTo>
                  <a:pt x="114480" y="140626"/>
                </a:lnTo>
                <a:lnTo>
                  <a:pt x="120962" y="141902"/>
                </a:lnTo>
                <a:lnTo>
                  <a:pt x="127426" y="142468"/>
                </a:lnTo>
                <a:lnTo>
                  <a:pt x="129579" y="141545"/>
                </a:lnTo>
                <a:lnTo>
                  <a:pt x="131015" y="139854"/>
                </a:lnTo>
                <a:lnTo>
                  <a:pt x="133319" y="134553"/>
                </a:lnTo>
                <a:lnTo>
                  <a:pt x="138854" y="123364"/>
                </a:lnTo>
                <a:lnTo>
                  <a:pt x="139348" y="116985"/>
                </a:lnTo>
                <a:lnTo>
                  <a:pt x="138602" y="109508"/>
                </a:lnTo>
                <a:lnTo>
                  <a:pt x="137030" y="101298"/>
                </a:lnTo>
                <a:lnTo>
                  <a:pt x="135982" y="94751"/>
                </a:lnTo>
                <a:lnTo>
                  <a:pt x="135284" y="89310"/>
                </a:lnTo>
                <a:lnTo>
                  <a:pt x="134818" y="84609"/>
                </a:lnTo>
                <a:lnTo>
                  <a:pt x="134508" y="79324"/>
                </a:lnTo>
                <a:lnTo>
                  <a:pt x="134162" y="67721"/>
                </a:lnTo>
                <a:lnTo>
                  <a:pt x="133923" y="46897"/>
                </a:lnTo>
                <a:lnTo>
                  <a:pt x="133893" y="33426"/>
                </a:lnTo>
                <a:lnTo>
                  <a:pt x="132816" y="31229"/>
                </a:lnTo>
                <a:lnTo>
                  <a:pt x="131023" y="29765"/>
                </a:lnTo>
                <a:lnTo>
                  <a:pt x="128753" y="28789"/>
                </a:lnTo>
                <a:lnTo>
                  <a:pt x="127240" y="27063"/>
                </a:lnTo>
                <a:lnTo>
                  <a:pt x="126231" y="24838"/>
                </a:lnTo>
                <a:lnTo>
                  <a:pt x="124611" y="18679"/>
                </a:lnTo>
                <a:lnTo>
                  <a:pt x="125553" y="19248"/>
                </a:lnTo>
                <a:lnTo>
                  <a:pt x="129467" y="22747"/>
                </a:lnTo>
                <a:lnTo>
                  <a:pt x="132015" y="26260"/>
                </a:lnTo>
                <a:lnTo>
                  <a:pt x="134788" y="30751"/>
                </a:lnTo>
                <a:lnTo>
                  <a:pt x="137712" y="35896"/>
                </a:lnTo>
                <a:lnTo>
                  <a:pt x="139662" y="40400"/>
                </a:lnTo>
                <a:lnTo>
                  <a:pt x="140961" y="44478"/>
                </a:lnTo>
                <a:lnTo>
                  <a:pt x="141827" y="48271"/>
                </a:lnTo>
                <a:lnTo>
                  <a:pt x="143480" y="50800"/>
                </a:lnTo>
                <a:lnTo>
                  <a:pt x="145657" y="52486"/>
                </a:lnTo>
                <a:lnTo>
                  <a:pt x="148182" y="53610"/>
                </a:lnTo>
                <a:lnTo>
                  <a:pt x="153855" y="57725"/>
                </a:lnTo>
                <a:lnTo>
                  <a:pt x="156873" y="60327"/>
                </a:lnTo>
                <a:lnTo>
                  <a:pt x="159960" y="63137"/>
                </a:lnTo>
                <a:lnTo>
                  <a:pt x="166255" y="69125"/>
                </a:lnTo>
                <a:lnTo>
                  <a:pt x="175843" y="78539"/>
                </a:lnTo>
                <a:lnTo>
                  <a:pt x="179055" y="80652"/>
                </a:lnTo>
                <a:lnTo>
                  <a:pt x="185491" y="83001"/>
                </a:lnTo>
                <a:lnTo>
                  <a:pt x="191934" y="86910"/>
                </a:lnTo>
                <a:lnTo>
                  <a:pt x="195157" y="89458"/>
                </a:lnTo>
                <a:lnTo>
                  <a:pt x="201605" y="92289"/>
                </a:lnTo>
                <a:lnTo>
                  <a:pt x="208053" y="93547"/>
                </a:lnTo>
                <a:lnTo>
                  <a:pt x="211277" y="93882"/>
                </a:lnTo>
                <a:lnTo>
                  <a:pt x="240299" y="9455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270"/>
          <p:cNvSpPr/>
          <p:nvPr/>
        </p:nvSpPr>
        <p:spPr>
          <a:xfrm>
            <a:off x="3541137" y="4097617"/>
            <a:ext cx="115571" cy="250156"/>
          </a:xfrm>
          <a:custGeom>
            <a:avLst/>
            <a:gdLst/>
            <a:ahLst/>
            <a:cxnLst/>
            <a:rect l="0" t="0" r="0" b="0"/>
            <a:pathLst>
              <a:path w="115571" h="250156">
                <a:moveTo>
                  <a:pt x="18831" y="114963"/>
                </a:moveTo>
                <a:lnTo>
                  <a:pt x="13696" y="125234"/>
                </a:lnTo>
                <a:lnTo>
                  <a:pt x="11108" y="129334"/>
                </a:lnTo>
                <a:lnTo>
                  <a:pt x="8308" y="133142"/>
                </a:lnTo>
                <a:lnTo>
                  <a:pt x="5367" y="136757"/>
                </a:lnTo>
                <a:lnTo>
                  <a:pt x="3405" y="144540"/>
                </a:lnTo>
                <a:lnTo>
                  <a:pt x="2099" y="155103"/>
                </a:lnTo>
                <a:lnTo>
                  <a:pt x="646" y="176873"/>
                </a:lnTo>
                <a:lnTo>
                  <a:pt x="0" y="190131"/>
                </a:lnTo>
                <a:lnTo>
                  <a:pt x="903" y="195171"/>
                </a:lnTo>
                <a:lnTo>
                  <a:pt x="2580" y="199606"/>
                </a:lnTo>
                <a:lnTo>
                  <a:pt x="4772" y="203638"/>
                </a:lnTo>
                <a:lnTo>
                  <a:pt x="7309" y="209550"/>
                </a:lnTo>
                <a:lnTo>
                  <a:pt x="10075" y="216716"/>
                </a:lnTo>
                <a:lnTo>
                  <a:pt x="12994" y="224718"/>
                </a:lnTo>
                <a:lnTo>
                  <a:pt x="17089" y="231128"/>
                </a:lnTo>
                <a:lnTo>
                  <a:pt x="21969" y="236476"/>
                </a:lnTo>
                <a:lnTo>
                  <a:pt x="34977" y="247646"/>
                </a:lnTo>
                <a:lnTo>
                  <a:pt x="37119" y="248563"/>
                </a:lnTo>
                <a:lnTo>
                  <a:pt x="39622" y="249174"/>
                </a:lnTo>
                <a:lnTo>
                  <a:pt x="42366" y="249581"/>
                </a:lnTo>
                <a:lnTo>
                  <a:pt x="45270" y="249853"/>
                </a:lnTo>
                <a:lnTo>
                  <a:pt x="48281" y="250034"/>
                </a:lnTo>
                <a:lnTo>
                  <a:pt x="51363" y="250155"/>
                </a:lnTo>
                <a:lnTo>
                  <a:pt x="53417" y="249160"/>
                </a:lnTo>
                <a:lnTo>
                  <a:pt x="54787" y="247423"/>
                </a:lnTo>
                <a:lnTo>
                  <a:pt x="55700" y="245189"/>
                </a:lnTo>
                <a:lnTo>
                  <a:pt x="57384" y="243700"/>
                </a:lnTo>
                <a:lnTo>
                  <a:pt x="59581" y="242708"/>
                </a:lnTo>
                <a:lnTo>
                  <a:pt x="62121" y="242046"/>
                </a:lnTo>
                <a:lnTo>
                  <a:pt x="63814" y="240530"/>
                </a:lnTo>
                <a:lnTo>
                  <a:pt x="64943" y="238445"/>
                </a:lnTo>
                <a:lnTo>
                  <a:pt x="65695" y="235979"/>
                </a:lnTo>
                <a:lnTo>
                  <a:pt x="66197" y="232186"/>
                </a:lnTo>
                <a:lnTo>
                  <a:pt x="66531" y="227507"/>
                </a:lnTo>
                <a:lnTo>
                  <a:pt x="66755" y="222239"/>
                </a:lnTo>
                <a:lnTo>
                  <a:pt x="67978" y="216576"/>
                </a:lnTo>
                <a:lnTo>
                  <a:pt x="69868" y="210652"/>
                </a:lnTo>
                <a:lnTo>
                  <a:pt x="72204" y="204552"/>
                </a:lnTo>
                <a:lnTo>
                  <a:pt x="73761" y="196186"/>
                </a:lnTo>
                <a:lnTo>
                  <a:pt x="74798" y="186310"/>
                </a:lnTo>
                <a:lnTo>
                  <a:pt x="75491" y="175426"/>
                </a:lnTo>
                <a:lnTo>
                  <a:pt x="77027" y="166020"/>
                </a:lnTo>
                <a:lnTo>
                  <a:pt x="79126" y="157600"/>
                </a:lnTo>
                <a:lnTo>
                  <a:pt x="81600" y="149837"/>
                </a:lnTo>
                <a:lnTo>
                  <a:pt x="83249" y="142512"/>
                </a:lnTo>
                <a:lnTo>
                  <a:pt x="84349" y="135478"/>
                </a:lnTo>
                <a:lnTo>
                  <a:pt x="85082" y="128640"/>
                </a:lnTo>
                <a:lnTo>
                  <a:pt x="84496" y="120856"/>
                </a:lnTo>
                <a:lnTo>
                  <a:pt x="83030" y="112443"/>
                </a:lnTo>
                <a:lnTo>
                  <a:pt x="80978" y="103609"/>
                </a:lnTo>
                <a:lnTo>
                  <a:pt x="79610" y="95570"/>
                </a:lnTo>
                <a:lnTo>
                  <a:pt x="78698" y="88061"/>
                </a:lnTo>
                <a:lnTo>
                  <a:pt x="78090" y="80905"/>
                </a:lnTo>
                <a:lnTo>
                  <a:pt x="77685" y="75060"/>
                </a:lnTo>
                <a:lnTo>
                  <a:pt x="77235" y="65698"/>
                </a:lnTo>
                <a:lnTo>
                  <a:pt x="77035" y="55089"/>
                </a:lnTo>
                <a:lnTo>
                  <a:pt x="76981" y="49250"/>
                </a:lnTo>
                <a:lnTo>
                  <a:pt x="75870" y="43207"/>
                </a:lnTo>
                <a:lnTo>
                  <a:pt x="74055" y="37029"/>
                </a:lnTo>
                <a:lnTo>
                  <a:pt x="71770" y="30761"/>
                </a:lnTo>
                <a:lnTo>
                  <a:pt x="69172" y="24432"/>
                </a:lnTo>
                <a:lnTo>
                  <a:pt x="66365" y="18064"/>
                </a:lnTo>
                <a:lnTo>
                  <a:pt x="63419" y="11668"/>
                </a:lnTo>
                <a:lnTo>
                  <a:pt x="60380" y="7404"/>
                </a:lnTo>
                <a:lnTo>
                  <a:pt x="57279" y="4562"/>
                </a:lnTo>
                <a:lnTo>
                  <a:pt x="54137" y="2667"/>
                </a:lnTo>
                <a:lnTo>
                  <a:pt x="50967" y="1404"/>
                </a:lnTo>
                <a:lnTo>
                  <a:pt x="47779" y="561"/>
                </a:lnTo>
                <a:lnTo>
                  <a:pt x="44579" y="0"/>
                </a:lnTo>
                <a:lnTo>
                  <a:pt x="42446" y="700"/>
                </a:lnTo>
                <a:lnTo>
                  <a:pt x="41024" y="2242"/>
                </a:lnTo>
                <a:lnTo>
                  <a:pt x="38741" y="7304"/>
                </a:lnTo>
                <a:lnTo>
                  <a:pt x="38554" y="10945"/>
                </a:lnTo>
                <a:lnTo>
                  <a:pt x="38346" y="23588"/>
                </a:lnTo>
                <a:lnTo>
                  <a:pt x="39365" y="30399"/>
                </a:lnTo>
                <a:lnTo>
                  <a:pt x="41119" y="37089"/>
                </a:lnTo>
                <a:lnTo>
                  <a:pt x="43364" y="43699"/>
                </a:lnTo>
                <a:lnTo>
                  <a:pt x="44860" y="50256"/>
                </a:lnTo>
                <a:lnTo>
                  <a:pt x="45858" y="56777"/>
                </a:lnTo>
                <a:lnTo>
                  <a:pt x="46523" y="63273"/>
                </a:lnTo>
                <a:lnTo>
                  <a:pt x="46966" y="68680"/>
                </a:lnTo>
                <a:lnTo>
                  <a:pt x="47262" y="73359"/>
                </a:lnTo>
                <a:lnTo>
                  <a:pt x="47459" y="77553"/>
                </a:lnTo>
                <a:lnTo>
                  <a:pt x="48665" y="82499"/>
                </a:lnTo>
                <a:lnTo>
                  <a:pt x="50544" y="87946"/>
                </a:lnTo>
                <a:lnTo>
                  <a:pt x="52871" y="93727"/>
                </a:lnTo>
                <a:lnTo>
                  <a:pt x="55498" y="98655"/>
                </a:lnTo>
                <a:lnTo>
                  <a:pt x="58324" y="103016"/>
                </a:lnTo>
                <a:lnTo>
                  <a:pt x="61283" y="106998"/>
                </a:lnTo>
                <a:lnTo>
                  <a:pt x="64330" y="112878"/>
                </a:lnTo>
                <a:lnTo>
                  <a:pt x="67437" y="120022"/>
                </a:lnTo>
                <a:lnTo>
                  <a:pt x="70583" y="128009"/>
                </a:lnTo>
                <a:lnTo>
                  <a:pt x="73755" y="134409"/>
                </a:lnTo>
                <a:lnTo>
                  <a:pt x="76944" y="139751"/>
                </a:lnTo>
                <a:lnTo>
                  <a:pt x="80146" y="144386"/>
                </a:lnTo>
                <a:lnTo>
                  <a:pt x="83354" y="148552"/>
                </a:lnTo>
                <a:lnTo>
                  <a:pt x="86569" y="152403"/>
                </a:lnTo>
                <a:lnTo>
                  <a:pt x="89787" y="156046"/>
                </a:lnTo>
                <a:lnTo>
                  <a:pt x="91932" y="159550"/>
                </a:lnTo>
                <a:lnTo>
                  <a:pt x="94315" y="166309"/>
                </a:lnTo>
                <a:lnTo>
                  <a:pt x="96025" y="168541"/>
                </a:lnTo>
                <a:lnTo>
                  <a:pt x="98241" y="170029"/>
                </a:lnTo>
                <a:lnTo>
                  <a:pt x="100793" y="171021"/>
                </a:lnTo>
                <a:lnTo>
                  <a:pt x="102494" y="172758"/>
                </a:lnTo>
                <a:lnTo>
                  <a:pt x="103628" y="174990"/>
                </a:lnTo>
                <a:lnTo>
                  <a:pt x="104383" y="177553"/>
                </a:lnTo>
                <a:lnTo>
                  <a:pt x="105962" y="179262"/>
                </a:lnTo>
                <a:lnTo>
                  <a:pt x="108090" y="180401"/>
                </a:lnTo>
                <a:lnTo>
                  <a:pt x="115570" y="17300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271"/>
          <p:cNvSpPr/>
          <p:nvPr/>
        </p:nvSpPr>
        <p:spPr>
          <a:xfrm>
            <a:off x="3608337" y="4164210"/>
            <a:ext cx="38697" cy="9675"/>
          </a:xfrm>
          <a:custGeom>
            <a:avLst/>
            <a:gdLst/>
            <a:ahLst/>
            <a:cxnLst/>
            <a:rect l="0" t="0" r="0" b="0"/>
            <a:pathLst>
              <a:path w="38697" h="9675">
                <a:moveTo>
                  <a:pt x="0" y="0"/>
                </a:moveTo>
                <a:lnTo>
                  <a:pt x="0" y="8329"/>
                </a:lnTo>
                <a:lnTo>
                  <a:pt x="1075" y="8778"/>
                </a:lnTo>
                <a:lnTo>
                  <a:pt x="2867" y="9077"/>
                </a:lnTo>
                <a:lnTo>
                  <a:pt x="5136" y="9276"/>
                </a:lnTo>
                <a:lnTo>
                  <a:pt x="8799" y="9408"/>
                </a:lnTo>
                <a:lnTo>
                  <a:pt x="27256" y="9622"/>
                </a:lnTo>
                <a:lnTo>
                  <a:pt x="38696" y="96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272"/>
          <p:cNvSpPr/>
          <p:nvPr/>
        </p:nvSpPr>
        <p:spPr>
          <a:xfrm>
            <a:off x="3666779" y="4106167"/>
            <a:ext cx="25819" cy="81173"/>
          </a:xfrm>
          <a:custGeom>
            <a:avLst/>
            <a:gdLst/>
            <a:ahLst/>
            <a:cxnLst/>
            <a:rect l="0" t="0" r="0" b="0"/>
            <a:pathLst>
              <a:path w="25819" h="81173">
                <a:moveTo>
                  <a:pt x="9275" y="58043"/>
                </a:moveTo>
                <a:lnTo>
                  <a:pt x="4140" y="68315"/>
                </a:lnTo>
                <a:lnTo>
                  <a:pt x="2627" y="72415"/>
                </a:lnTo>
                <a:lnTo>
                  <a:pt x="1618" y="76223"/>
                </a:lnTo>
                <a:lnTo>
                  <a:pt x="946" y="79837"/>
                </a:lnTo>
                <a:lnTo>
                  <a:pt x="498" y="81172"/>
                </a:lnTo>
                <a:lnTo>
                  <a:pt x="199" y="80986"/>
                </a:lnTo>
                <a:lnTo>
                  <a:pt x="0" y="79788"/>
                </a:lnTo>
                <a:lnTo>
                  <a:pt x="942" y="77914"/>
                </a:lnTo>
                <a:lnTo>
                  <a:pt x="2645" y="75590"/>
                </a:lnTo>
                <a:lnTo>
                  <a:pt x="4855" y="72966"/>
                </a:lnTo>
                <a:lnTo>
                  <a:pt x="6328" y="70141"/>
                </a:lnTo>
                <a:lnTo>
                  <a:pt x="7311" y="67184"/>
                </a:lnTo>
                <a:lnTo>
                  <a:pt x="7966" y="64137"/>
                </a:lnTo>
                <a:lnTo>
                  <a:pt x="10552" y="56732"/>
                </a:lnTo>
                <a:lnTo>
                  <a:pt x="25818" y="16933"/>
                </a:lnTo>
                <a:lnTo>
                  <a:pt x="25678" y="13438"/>
                </a:lnTo>
                <a:lnTo>
                  <a:pt x="24510" y="10034"/>
                </a:lnTo>
                <a:lnTo>
                  <a:pt x="18949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273"/>
          <p:cNvSpPr/>
          <p:nvPr/>
        </p:nvSpPr>
        <p:spPr>
          <a:xfrm>
            <a:off x="3492251" y="4560837"/>
            <a:ext cx="270869" cy="386955"/>
          </a:xfrm>
          <a:custGeom>
            <a:avLst/>
            <a:gdLst/>
            <a:ahLst/>
            <a:cxnLst/>
            <a:rect l="0" t="0" r="0" b="0"/>
            <a:pathLst>
              <a:path w="270869" h="386955">
                <a:moveTo>
                  <a:pt x="270868" y="0"/>
                </a:moveTo>
                <a:lnTo>
                  <a:pt x="270868" y="50847"/>
                </a:lnTo>
                <a:lnTo>
                  <a:pt x="268718" y="59695"/>
                </a:lnTo>
                <a:lnTo>
                  <a:pt x="265135" y="72043"/>
                </a:lnTo>
                <a:lnTo>
                  <a:pt x="249074" y="122793"/>
                </a:lnTo>
                <a:lnTo>
                  <a:pt x="245590" y="131306"/>
                </a:lnTo>
                <a:lnTo>
                  <a:pt x="242192" y="138056"/>
                </a:lnTo>
                <a:lnTo>
                  <a:pt x="235551" y="148423"/>
                </a:lnTo>
                <a:lnTo>
                  <a:pt x="229016" y="156613"/>
                </a:lnTo>
                <a:lnTo>
                  <a:pt x="225769" y="159227"/>
                </a:lnTo>
                <a:lnTo>
                  <a:pt x="222529" y="160970"/>
                </a:lnTo>
                <a:lnTo>
                  <a:pt x="219294" y="162132"/>
                </a:lnTo>
                <a:lnTo>
                  <a:pt x="212834" y="166289"/>
                </a:lnTo>
                <a:lnTo>
                  <a:pt x="205064" y="172581"/>
                </a:lnTo>
                <a:lnTo>
                  <a:pt x="201135" y="173441"/>
                </a:lnTo>
                <a:lnTo>
                  <a:pt x="192880" y="173925"/>
                </a:lnTo>
                <a:lnTo>
                  <a:pt x="183626" y="174069"/>
                </a:lnTo>
                <a:lnTo>
                  <a:pt x="165815" y="174129"/>
                </a:lnTo>
                <a:lnTo>
                  <a:pt x="159723" y="168994"/>
                </a:lnTo>
                <a:lnTo>
                  <a:pt x="154112" y="163606"/>
                </a:lnTo>
                <a:lnTo>
                  <a:pt x="146886" y="156525"/>
                </a:lnTo>
                <a:lnTo>
                  <a:pt x="146293" y="154869"/>
                </a:lnTo>
                <a:lnTo>
                  <a:pt x="145635" y="150163"/>
                </a:lnTo>
                <a:lnTo>
                  <a:pt x="144384" y="148478"/>
                </a:lnTo>
                <a:lnTo>
                  <a:pt x="142476" y="147355"/>
                </a:lnTo>
                <a:lnTo>
                  <a:pt x="140129" y="146606"/>
                </a:lnTo>
                <a:lnTo>
                  <a:pt x="134654" y="142907"/>
                </a:lnTo>
                <a:lnTo>
                  <a:pt x="127517" y="136910"/>
                </a:lnTo>
                <a:lnTo>
                  <a:pt x="126931" y="135343"/>
                </a:lnTo>
                <a:lnTo>
                  <a:pt x="125992" y="125106"/>
                </a:lnTo>
                <a:lnTo>
                  <a:pt x="125829" y="115892"/>
                </a:lnTo>
                <a:lnTo>
                  <a:pt x="125806" y="112732"/>
                </a:lnTo>
                <a:lnTo>
                  <a:pt x="126866" y="110626"/>
                </a:lnTo>
                <a:lnTo>
                  <a:pt x="128647" y="109221"/>
                </a:lnTo>
                <a:lnTo>
                  <a:pt x="130909" y="108285"/>
                </a:lnTo>
                <a:lnTo>
                  <a:pt x="132418" y="106586"/>
                </a:lnTo>
                <a:lnTo>
                  <a:pt x="133423" y="104379"/>
                </a:lnTo>
                <a:lnTo>
                  <a:pt x="134093" y="101832"/>
                </a:lnTo>
                <a:lnTo>
                  <a:pt x="137704" y="96136"/>
                </a:lnTo>
                <a:lnTo>
                  <a:pt x="145894" y="86344"/>
                </a:lnTo>
                <a:lnTo>
                  <a:pt x="153399" y="78782"/>
                </a:lnTo>
                <a:lnTo>
                  <a:pt x="157034" y="78010"/>
                </a:lnTo>
                <a:lnTo>
                  <a:pt x="165123" y="77574"/>
                </a:lnTo>
                <a:lnTo>
                  <a:pt x="172350" y="77427"/>
                </a:lnTo>
                <a:lnTo>
                  <a:pt x="176205" y="83140"/>
                </a:lnTo>
                <a:lnTo>
                  <a:pt x="180426" y="91770"/>
                </a:lnTo>
                <a:lnTo>
                  <a:pt x="182302" y="99188"/>
                </a:lnTo>
                <a:lnTo>
                  <a:pt x="183136" y="108934"/>
                </a:lnTo>
                <a:lnTo>
                  <a:pt x="183507" y="120432"/>
                </a:lnTo>
                <a:lnTo>
                  <a:pt x="183764" y="146569"/>
                </a:lnTo>
                <a:lnTo>
                  <a:pt x="180920" y="156865"/>
                </a:lnTo>
                <a:lnTo>
                  <a:pt x="176072" y="168606"/>
                </a:lnTo>
                <a:lnTo>
                  <a:pt x="170335" y="180990"/>
                </a:lnTo>
                <a:lnTo>
                  <a:pt x="164202" y="190793"/>
                </a:lnTo>
                <a:lnTo>
                  <a:pt x="156819" y="199808"/>
                </a:lnTo>
                <a:lnTo>
                  <a:pt x="151840" y="205222"/>
                </a:lnTo>
                <a:lnTo>
                  <a:pt x="146372" y="210981"/>
                </a:lnTo>
                <a:lnTo>
                  <a:pt x="141651" y="214820"/>
                </a:lnTo>
                <a:lnTo>
                  <a:pt x="133539" y="219086"/>
                </a:lnTo>
                <a:lnTo>
                  <a:pt x="126351" y="220981"/>
                </a:lnTo>
                <a:lnTo>
                  <a:pt x="122930" y="221487"/>
                </a:lnTo>
                <a:lnTo>
                  <a:pt x="119574" y="220750"/>
                </a:lnTo>
                <a:lnTo>
                  <a:pt x="112978" y="217063"/>
                </a:lnTo>
                <a:lnTo>
                  <a:pt x="106464" y="214709"/>
                </a:lnTo>
                <a:lnTo>
                  <a:pt x="103223" y="214080"/>
                </a:lnTo>
                <a:lnTo>
                  <a:pt x="98911" y="210438"/>
                </a:lnTo>
                <a:lnTo>
                  <a:pt x="93888" y="204784"/>
                </a:lnTo>
                <a:lnTo>
                  <a:pt x="88389" y="197790"/>
                </a:lnTo>
                <a:lnTo>
                  <a:pt x="83648" y="193128"/>
                </a:lnTo>
                <a:lnTo>
                  <a:pt x="75514" y="187947"/>
                </a:lnTo>
                <a:lnTo>
                  <a:pt x="68316" y="182779"/>
                </a:lnTo>
                <a:lnTo>
                  <a:pt x="60073" y="175838"/>
                </a:lnTo>
                <a:lnTo>
                  <a:pt x="59396" y="177418"/>
                </a:lnTo>
                <a:lnTo>
                  <a:pt x="58645" y="184907"/>
                </a:lnTo>
                <a:lnTo>
                  <a:pt x="61177" y="195400"/>
                </a:lnTo>
                <a:lnTo>
                  <a:pt x="64810" y="206156"/>
                </a:lnTo>
                <a:lnTo>
                  <a:pt x="66425" y="214519"/>
                </a:lnTo>
                <a:lnTo>
                  <a:pt x="67334" y="225269"/>
                </a:lnTo>
                <a:lnTo>
                  <a:pt x="67604" y="235263"/>
                </a:lnTo>
                <a:lnTo>
                  <a:pt x="67684" y="250167"/>
                </a:lnTo>
                <a:lnTo>
                  <a:pt x="66620" y="254917"/>
                </a:lnTo>
                <a:lnTo>
                  <a:pt x="62572" y="263062"/>
                </a:lnTo>
                <a:lnTo>
                  <a:pt x="60056" y="273131"/>
                </a:lnTo>
                <a:lnTo>
                  <a:pt x="57863" y="284772"/>
                </a:lnTo>
                <a:lnTo>
                  <a:pt x="55773" y="290886"/>
                </a:lnTo>
                <a:lnTo>
                  <a:pt x="50585" y="302337"/>
                </a:lnTo>
                <a:lnTo>
                  <a:pt x="44697" y="311009"/>
                </a:lnTo>
                <a:lnTo>
                  <a:pt x="41622" y="316976"/>
                </a:lnTo>
                <a:lnTo>
                  <a:pt x="38497" y="324179"/>
                </a:lnTo>
                <a:lnTo>
                  <a:pt x="35339" y="332206"/>
                </a:lnTo>
                <a:lnTo>
                  <a:pt x="28963" y="343990"/>
                </a:lnTo>
                <a:lnTo>
                  <a:pt x="22546" y="352811"/>
                </a:lnTo>
                <a:lnTo>
                  <a:pt x="16112" y="360314"/>
                </a:lnTo>
                <a:lnTo>
                  <a:pt x="9669" y="367231"/>
                </a:lnTo>
                <a:lnTo>
                  <a:pt x="6446" y="370580"/>
                </a:lnTo>
                <a:lnTo>
                  <a:pt x="4298" y="373889"/>
                </a:lnTo>
                <a:lnTo>
                  <a:pt x="2865" y="377169"/>
                </a:lnTo>
                <a:lnTo>
                  <a:pt x="0" y="38695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274"/>
          <p:cNvSpPr/>
          <p:nvPr/>
        </p:nvSpPr>
        <p:spPr>
          <a:xfrm>
            <a:off x="3647033" y="4493121"/>
            <a:ext cx="58044" cy="87065"/>
          </a:xfrm>
          <a:custGeom>
            <a:avLst/>
            <a:gdLst/>
            <a:ahLst/>
            <a:cxnLst/>
            <a:rect l="0" t="0" r="0" b="0"/>
            <a:pathLst>
              <a:path w="58044" h="87065">
                <a:moveTo>
                  <a:pt x="58043" y="0"/>
                </a:moveTo>
                <a:lnTo>
                  <a:pt x="49714" y="8329"/>
                </a:lnTo>
                <a:lnTo>
                  <a:pt x="49265" y="9852"/>
                </a:lnTo>
                <a:lnTo>
                  <a:pt x="48966" y="11942"/>
                </a:lnTo>
                <a:lnTo>
                  <a:pt x="48487" y="17885"/>
                </a:lnTo>
                <a:lnTo>
                  <a:pt x="47373" y="19447"/>
                </a:lnTo>
                <a:lnTo>
                  <a:pt x="45555" y="21563"/>
                </a:lnTo>
                <a:lnTo>
                  <a:pt x="43268" y="24050"/>
                </a:lnTo>
                <a:lnTo>
                  <a:pt x="40669" y="27856"/>
                </a:lnTo>
                <a:lnTo>
                  <a:pt x="37861" y="32544"/>
                </a:lnTo>
                <a:lnTo>
                  <a:pt x="34915" y="37819"/>
                </a:lnTo>
                <a:lnTo>
                  <a:pt x="30801" y="44560"/>
                </a:lnTo>
                <a:lnTo>
                  <a:pt x="12880" y="72430"/>
                </a:lnTo>
                <a:lnTo>
                  <a:pt x="10737" y="75158"/>
                </a:lnTo>
                <a:lnTo>
                  <a:pt x="8233" y="78052"/>
                </a:lnTo>
                <a:lnTo>
                  <a:pt x="0" y="8706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275"/>
          <p:cNvSpPr/>
          <p:nvPr/>
        </p:nvSpPr>
        <p:spPr>
          <a:xfrm>
            <a:off x="3579316" y="4560837"/>
            <a:ext cx="19349" cy="48371"/>
          </a:xfrm>
          <a:custGeom>
            <a:avLst/>
            <a:gdLst/>
            <a:ahLst/>
            <a:cxnLst/>
            <a:rect l="0" t="0" r="0" b="0"/>
            <a:pathLst>
              <a:path w="19349" h="48371">
                <a:moveTo>
                  <a:pt x="19348" y="0"/>
                </a:moveTo>
                <a:lnTo>
                  <a:pt x="14212" y="10271"/>
                </a:lnTo>
                <a:lnTo>
                  <a:pt x="12699" y="14372"/>
                </a:lnTo>
                <a:lnTo>
                  <a:pt x="11691" y="18180"/>
                </a:lnTo>
                <a:lnTo>
                  <a:pt x="11019" y="21794"/>
                </a:lnTo>
                <a:lnTo>
                  <a:pt x="9495" y="24204"/>
                </a:lnTo>
                <a:lnTo>
                  <a:pt x="7405" y="25810"/>
                </a:lnTo>
                <a:lnTo>
                  <a:pt x="4936" y="26880"/>
                </a:lnTo>
                <a:lnTo>
                  <a:pt x="3291" y="28669"/>
                </a:lnTo>
                <a:lnTo>
                  <a:pt x="2194" y="30936"/>
                </a:lnTo>
                <a:lnTo>
                  <a:pt x="1463" y="33523"/>
                </a:lnTo>
                <a:lnTo>
                  <a:pt x="975" y="36322"/>
                </a:lnTo>
                <a:lnTo>
                  <a:pt x="650" y="39263"/>
                </a:lnTo>
                <a:lnTo>
                  <a:pt x="0" y="4837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276"/>
          <p:cNvSpPr/>
          <p:nvPr/>
        </p:nvSpPr>
        <p:spPr>
          <a:xfrm>
            <a:off x="3260681" y="4715619"/>
            <a:ext cx="125159" cy="299889"/>
          </a:xfrm>
          <a:custGeom>
            <a:avLst/>
            <a:gdLst/>
            <a:ahLst/>
            <a:cxnLst/>
            <a:rect l="0" t="0" r="0" b="0"/>
            <a:pathLst>
              <a:path w="125159" h="299889">
                <a:moveTo>
                  <a:pt x="125158" y="0"/>
                </a:moveTo>
                <a:lnTo>
                  <a:pt x="103364" y="21794"/>
                </a:lnTo>
                <a:lnTo>
                  <a:pt x="99880" y="26352"/>
                </a:lnTo>
                <a:lnTo>
                  <a:pt x="96483" y="31542"/>
                </a:lnTo>
                <a:lnTo>
                  <a:pt x="93143" y="37150"/>
                </a:lnTo>
                <a:lnTo>
                  <a:pt x="88767" y="43039"/>
                </a:lnTo>
                <a:lnTo>
                  <a:pt x="83700" y="49116"/>
                </a:lnTo>
                <a:lnTo>
                  <a:pt x="68086" y="66628"/>
                </a:lnTo>
                <a:lnTo>
                  <a:pt x="68837" y="66991"/>
                </a:lnTo>
                <a:lnTo>
                  <a:pt x="72539" y="67394"/>
                </a:lnTo>
                <a:lnTo>
                  <a:pt x="75030" y="68576"/>
                </a:lnTo>
                <a:lnTo>
                  <a:pt x="77766" y="70440"/>
                </a:lnTo>
                <a:lnTo>
                  <a:pt x="80665" y="72756"/>
                </a:lnTo>
                <a:lnTo>
                  <a:pt x="83673" y="73226"/>
                </a:lnTo>
                <a:lnTo>
                  <a:pt x="86753" y="72464"/>
                </a:lnTo>
                <a:lnTo>
                  <a:pt x="89881" y="70882"/>
                </a:lnTo>
                <a:lnTo>
                  <a:pt x="91966" y="70902"/>
                </a:lnTo>
                <a:lnTo>
                  <a:pt x="93356" y="71989"/>
                </a:lnTo>
                <a:lnTo>
                  <a:pt x="95588" y="76323"/>
                </a:lnTo>
                <a:lnTo>
                  <a:pt x="93027" y="79783"/>
                </a:lnTo>
                <a:lnTo>
                  <a:pt x="90838" y="82209"/>
                </a:lnTo>
                <a:lnTo>
                  <a:pt x="85541" y="87773"/>
                </a:lnTo>
                <a:lnTo>
                  <a:pt x="6256" y="167271"/>
                </a:lnTo>
                <a:lnTo>
                  <a:pt x="3970" y="170632"/>
                </a:lnTo>
                <a:lnTo>
                  <a:pt x="1430" y="177232"/>
                </a:lnTo>
                <a:lnTo>
                  <a:pt x="753" y="181572"/>
                </a:lnTo>
                <a:lnTo>
                  <a:pt x="302" y="186615"/>
                </a:lnTo>
                <a:lnTo>
                  <a:pt x="0" y="192126"/>
                </a:lnTo>
                <a:lnTo>
                  <a:pt x="875" y="195801"/>
                </a:lnTo>
                <a:lnTo>
                  <a:pt x="2532" y="198251"/>
                </a:lnTo>
                <a:lnTo>
                  <a:pt x="4712" y="199884"/>
                </a:lnTo>
                <a:lnTo>
                  <a:pt x="7241" y="202048"/>
                </a:lnTo>
                <a:lnTo>
                  <a:pt x="10001" y="204565"/>
                </a:lnTo>
                <a:lnTo>
                  <a:pt x="15934" y="210228"/>
                </a:lnTo>
                <a:lnTo>
                  <a:pt x="22154" y="216328"/>
                </a:lnTo>
                <a:lnTo>
                  <a:pt x="24243" y="219459"/>
                </a:lnTo>
                <a:lnTo>
                  <a:pt x="26564" y="225805"/>
                </a:lnTo>
                <a:lnTo>
                  <a:pt x="30461" y="232209"/>
                </a:lnTo>
                <a:lnTo>
                  <a:pt x="33005" y="235421"/>
                </a:lnTo>
                <a:lnTo>
                  <a:pt x="36851" y="238637"/>
                </a:lnTo>
                <a:lnTo>
                  <a:pt x="41565" y="241857"/>
                </a:lnTo>
                <a:lnTo>
                  <a:pt x="46857" y="245077"/>
                </a:lnTo>
                <a:lnTo>
                  <a:pt x="51460" y="248300"/>
                </a:lnTo>
                <a:lnTo>
                  <a:pt x="55604" y="251523"/>
                </a:lnTo>
                <a:lnTo>
                  <a:pt x="59441" y="254746"/>
                </a:lnTo>
                <a:lnTo>
                  <a:pt x="63074" y="257970"/>
                </a:lnTo>
                <a:lnTo>
                  <a:pt x="74771" y="268956"/>
                </a:lnTo>
                <a:lnTo>
                  <a:pt x="77593" y="270668"/>
                </a:lnTo>
                <a:lnTo>
                  <a:pt x="81625" y="272884"/>
                </a:lnTo>
                <a:lnTo>
                  <a:pt x="86462" y="275436"/>
                </a:lnTo>
                <a:lnTo>
                  <a:pt x="89687" y="278213"/>
                </a:lnTo>
                <a:lnTo>
                  <a:pt x="91837" y="281138"/>
                </a:lnTo>
                <a:lnTo>
                  <a:pt x="95301" y="287256"/>
                </a:lnTo>
                <a:lnTo>
                  <a:pt x="97729" y="290392"/>
                </a:lnTo>
                <a:lnTo>
                  <a:pt x="104214" y="298012"/>
                </a:lnTo>
                <a:lnTo>
                  <a:pt x="105821" y="298638"/>
                </a:lnTo>
                <a:lnTo>
                  <a:pt x="107968" y="299055"/>
                </a:lnTo>
                <a:lnTo>
                  <a:pt x="115485" y="29988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277"/>
          <p:cNvSpPr/>
          <p:nvPr/>
        </p:nvSpPr>
        <p:spPr>
          <a:xfrm>
            <a:off x="3405187" y="4793009"/>
            <a:ext cx="19349" cy="38697"/>
          </a:xfrm>
          <a:custGeom>
            <a:avLst/>
            <a:gdLst/>
            <a:ahLst/>
            <a:cxnLst/>
            <a:rect l="0" t="0" r="0" b="0"/>
            <a:pathLst>
              <a:path w="19349" h="38697">
                <a:moveTo>
                  <a:pt x="0" y="38696"/>
                </a:moveTo>
                <a:lnTo>
                  <a:pt x="5136" y="28425"/>
                </a:lnTo>
                <a:lnTo>
                  <a:pt x="6648" y="24324"/>
                </a:lnTo>
                <a:lnTo>
                  <a:pt x="7657" y="20516"/>
                </a:lnTo>
                <a:lnTo>
                  <a:pt x="19348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278"/>
          <p:cNvSpPr/>
          <p:nvPr/>
        </p:nvSpPr>
        <p:spPr>
          <a:xfrm>
            <a:off x="3414861" y="4763988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279"/>
          <p:cNvSpPr/>
          <p:nvPr/>
        </p:nvSpPr>
        <p:spPr>
          <a:xfrm>
            <a:off x="3405187" y="4763988"/>
            <a:ext cx="38696" cy="19348"/>
          </a:xfrm>
          <a:custGeom>
            <a:avLst/>
            <a:gdLst/>
            <a:ahLst/>
            <a:cxnLst/>
            <a:rect l="0" t="0" r="0" b="0"/>
            <a:pathLst>
              <a:path w="38696" h="19348">
                <a:moveTo>
                  <a:pt x="0" y="0"/>
                </a:moveTo>
                <a:lnTo>
                  <a:pt x="14411" y="14411"/>
                </a:lnTo>
                <a:lnTo>
                  <a:pt x="17132" y="16056"/>
                </a:lnTo>
                <a:lnTo>
                  <a:pt x="20020" y="17153"/>
                </a:lnTo>
                <a:lnTo>
                  <a:pt x="23021" y="17885"/>
                </a:lnTo>
                <a:lnTo>
                  <a:pt x="26096" y="18373"/>
                </a:lnTo>
                <a:lnTo>
                  <a:pt x="29221" y="18697"/>
                </a:lnTo>
                <a:lnTo>
                  <a:pt x="38695" y="1934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280"/>
          <p:cNvSpPr/>
          <p:nvPr/>
        </p:nvSpPr>
        <p:spPr>
          <a:xfrm>
            <a:off x="4318637" y="3206501"/>
            <a:ext cx="256354" cy="512714"/>
          </a:xfrm>
          <a:custGeom>
            <a:avLst/>
            <a:gdLst/>
            <a:ahLst/>
            <a:cxnLst/>
            <a:rect l="0" t="0" r="0" b="0"/>
            <a:pathLst>
              <a:path w="256354" h="512714">
                <a:moveTo>
                  <a:pt x="189366" y="0"/>
                </a:moveTo>
                <a:lnTo>
                  <a:pt x="203778" y="14411"/>
                </a:lnTo>
                <a:lnTo>
                  <a:pt x="205423" y="17132"/>
                </a:lnTo>
                <a:lnTo>
                  <a:pt x="208281" y="27244"/>
                </a:lnTo>
                <a:lnTo>
                  <a:pt x="208586" y="33631"/>
                </a:lnTo>
                <a:lnTo>
                  <a:pt x="202924" y="45043"/>
                </a:lnTo>
                <a:lnTo>
                  <a:pt x="192045" y="63239"/>
                </a:lnTo>
                <a:lnTo>
                  <a:pt x="190557" y="68593"/>
                </a:lnTo>
                <a:lnTo>
                  <a:pt x="190160" y="71526"/>
                </a:lnTo>
                <a:lnTo>
                  <a:pt x="188821" y="73481"/>
                </a:lnTo>
                <a:lnTo>
                  <a:pt x="186853" y="74784"/>
                </a:lnTo>
                <a:lnTo>
                  <a:pt x="184466" y="75653"/>
                </a:lnTo>
                <a:lnTo>
                  <a:pt x="182875" y="77307"/>
                </a:lnTo>
                <a:lnTo>
                  <a:pt x="181814" y="79485"/>
                </a:lnTo>
                <a:lnTo>
                  <a:pt x="181107" y="82012"/>
                </a:lnTo>
                <a:lnTo>
                  <a:pt x="177455" y="87685"/>
                </a:lnTo>
                <a:lnTo>
                  <a:pt x="169923" y="96622"/>
                </a:lnTo>
                <a:lnTo>
                  <a:pt x="165319" y="101345"/>
                </a:lnTo>
                <a:lnTo>
                  <a:pt x="163661" y="104109"/>
                </a:lnTo>
                <a:lnTo>
                  <a:pt x="160253" y="113135"/>
                </a:lnTo>
                <a:lnTo>
                  <a:pt x="152882" y="122948"/>
                </a:lnTo>
                <a:lnTo>
                  <a:pt x="145972" y="130340"/>
                </a:lnTo>
                <a:lnTo>
                  <a:pt x="144314" y="133113"/>
                </a:lnTo>
                <a:lnTo>
                  <a:pt x="142471" y="139060"/>
                </a:lnTo>
                <a:lnTo>
                  <a:pt x="141191" y="154834"/>
                </a:lnTo>
                <a:lnTo>
                  <a:pt x="141009" y="169028"/>
                </a:lnTo>
                <a:lnTo>
                  <a:pt x="142080" y="170728"/>
                </a:lnTo>
                <a:lnTo>
                  <a:pt x="143869" y="171862"/>
                </a:lnTo>
                <a:lnTo>
                  <a:pt x="146136" y="172618"/>
                </a:lnTo>
                <a:lnTo>
                  <a:pt x="146573" y="173122"/>
                </a:lnTo>
                <a:lnTo>
                  <a:pt x="145789" y="173458"/>
                </a:lnTo>
                <a:lnTo>
                  <a:pt x="144192" y="173681"/>
                </a:lnTo>
                <a:lnTo>
                  <a:pt x="144202" y="174906"/>
                </a:lnTo>
                <a:lnTo>
                  <a:pt x="149607" y="182419"/>
                </a:lnTo>
                <a:lnTo>
                  <a:pt x="155491" y="188529"/>
                </a:lnTo>
                <a:lnTo>
                  <a:pt x="158184" y="190178"/>
                </a:lnTo>
                <a:lnTo>
                  <a:pt x="166034" y="192500"/>
                </a:lnTo>
                <a:lnTo>
                  <a:pt x="168248" y="193043"/>
                </a:lnTo>
                <a:lnTo>
                  <a:pt x="174630" y="193348"/>
                </a:lnTo>
                <a:lnTo>
                  <a:pt x="178193" y="193439"/>
                </a:lnTo>
                <a:lnTo>
                  <a:pt x="210061" y="188330"/>
                </a:lnTo>
                <a:lnTo>
                  <a:pt x="220361" y="185746"/>
                </a:lnTo>
                <a:lnTo>
                  <a:pt x="228302" y="182949"/>
                </a:lnTo>
                <a:lnTo>
                  <a:pt x="234671" y="180009"/>
                </a:lnTo>
                <a:lnTo>
                  <a:pt x="239992" y="178049"/>
                </a:lnTo>
                <a:lnTo>
                  <a:pt x="244614" y="176743"/>
                </a:lnTo>
                <a:lnTo>
                  <a:pt x="248771" y="175872"/>
                </a:lnTo>
                <a:lnTo>
                  <a:pt x="251541" y="174216"/>
                </a:lnTo>
                <a:lnTo>
                  <a:pt x="253389" y="172037"/>
                </a:lnTo>
                <a:lnTo>
                  <a:pt x="256353" y="165953"/>
                </a:lnTo>
                <a:lnTo>
                  <a:pt x="255522" y="164379"/>
                </a:lnTo>
                <a:lnTo>
                  <a:pt x="248690" y="156258"/>
                </a:lnTo>
                <a:lnTo>
                  <a:pt x="247188" y="156841"/>
                </a:lnTo>
                <a:lnTo>
                  <a:pt x="242653" y="160355"/>
                </a:lnTo>
                <a:lnTo>
                  <a:pt x="239939" y="161722"/>
                </a:lnTo>
                <a:lnTo>
                  <a:pt x="234057" y="163241"/>
                </a:lnTo>
                <a:lnTo>
                  <a:pt x="227860" y="163916"/>
                </a:lnTo>
                <a:lnTo>
                  <a:pt x="220259" y="164349"/>
                </a:lnTo>
                <a:lnTo>
                  <a:pt x="216353" y="170141"/>
                </a:lnTo>
                <a:lnTo>
                  <a:pt x="213807" y="174695"/>
                </a:lnTo>
                <a:lnTo>
                  <a:pt x="208885" y="180956"/>
                </a:lnTo>
                <a:lnTo>
                  <a:pt x="202379" y="188354"/>
                </a:lnTo>
                <a:lnTo>
                  <a:pt x="183548" y="208440"/>
                </a:lnTo>
                <a:lnTo>
                  <a:pt x="176032" y="217325"/>
                </a:lnTo>
                <a:lnTo>
                  <a:pt x="168340" y="231787"/>
                </a:lnTo>
                <a:lnTo>
                  <a:pt x="161749" y="239525"/>
                </a:lnTo>
                <a:lnTo>
                  <a:pt x="151653" y="250131"/>
                </a:lnTo>
                <a:lnTo>
                  <a:pt x="128468" y="273687"/>
                </a:lnTo>
                <a:lnTo>
                  <a:pt x="125120" y="275972"/>
                </a:lnTo>
                <a:lnTo>
                  <a:pt x="118534" y="278511"/>
                </a:lnTo>
                <a:lnTo>
                  <a:pt x="113124" y="281338"/>
                </a:lnTo>
                <a:lnTo>
                  <a:pt x="106292" y="285371"/>
                </a:lnTo>
                <a:lnTo>
                  <a:pt x="98513" y="290211"/>
                </a:lnTo>
                <a:lnTo>
                  <a:pt x="92252" y="294512"/>
                </a:lnTo>
                <a:lnTo>
                  <a:pt x="87003" y="298454"/>
                </a:lnTo>
                <a:lnTo>
                  <a:pt x="82429" y="302157"/>
                </a:lnTo>
                <a:lnTo>
                  <a:pt x="74480" y="309138"/>
                </a:lnTo>
                <a:lnTo>
                  <a:pt x="70855" y="312504"/>
                </a:lnTo>
                <a:lnTo>
                  <a:pt x="66289" y="314749"/>
                </a:lnTo>
                <a:lnTo>
                  <a:pt x="61096" y="316244"/>
                </a:lnTo>
                <a:lnTo>
                  <a:pt x="55483" y="317242"/>
                </a:lnTo>
                <a:lnTo>
                  <a:pt x="50667" y="318982"/>
                </a:lnTo>
                <a:lnTo>
                  <a:pt x="46381" y="321217"/>
                </a:lnTo>
                <a:lnTo>
                  <a:pt x="42449" y="323781"/>
                </a:lnTo>
                <a:lnTo>
                  <a:pt x="38753" y="324416"/>
                </a:lnTo>
                <a:lnTo>
                  <a:pt x="35214" y="323764"/>
                </a:lnTo>
                <a:lnTo>
                  <a:pt x="28416" y="321249"/>
                </a:lnTo>
                <a:lnTo>
                  <a:pt x="21811" y="320131"/>
                </a:lnTo>
                <a:lnTo>
                  <a:pt x="15293" y="319634"/>
                </a:lnTo>
                <a:lnTo>
                  <a:pt x="12050" y="319502"/>
                </a:lnTo>
                <a:lnTo>
                  <a:pt x="9888" y="318339"/>
                </a:lnTo>
                <a:lnTo>
                  <a:pt x="8446" y="316488"/>
                </a:lnTo>
                <a:lnTo>
                  <a:pt x="6133" y="310931"/>
                </a:lnTo>
                <a:lnTo>
                  <a:pt x="5614" y="296218"/>
                </a:lnTo>
                <a:lnTo>
                  <a:pt x="4522" y="294217"/>
                </a:lnTo>
                <a:lnTo>
                  <a:pt x="2720" y="292883"/>
                </a:lnTo>
                <a:lnTo>
                  <a:pt x="443" y="291994"/>
                </a:lnTo>
                <a:lnTo>
                  <a:pt x="0" y="290326"/>
                </a:lnTo>
                <a:lnTo>
                  <a:pt x="780" y="288139"/>
                </a:lnTo>
                <a:lnTo>
                  <a:pt x="4619" y="282043"/>
                </a:lnTo>
                <a:lnTo>
                  <a:pt x="5284" y="275851"/>
                </a:lnTo>
                <a:lnTo>
                  <a:pt x="6452" y="274190"/>
                </a:lnTo>
                <a:lnTo>
                  <a:pt x="8306" y="273082"/>
                </a:lnTo>
                <a:lnTo>
                  <a:pt x="13868" y="271305"/>
                </a:lnTo>
                <a:lnTo>
                  <a:pt x="19967" y="265862"/>
                </a:lnTo>
                <a:lnTo>
                  <a:pt x="28582" y="257442"/>
                </a:lnTo>
                <a:lnTo>
                  <a:pt x="31658" y="256543"/>
                </a:lnTo>
                <a:lnTo>
                  <a:pt x="34784" y="257018"/>
                </a:lnTo>
                <a:lnTo>
                  <a:pt x="41123" y="259338"/>
                </a:lnTo>
                <a:lnTo>
                  <a:pt x="47523" y="260369"/>
                </a:lnTo>
                <a:lnTo>
                  <a:pt x="49659" y="261719"/>
                </a:lnTo>
                <a:lnTo>
                  <a:pt x="51084" y="263693"/>
                </a:lnTo>
                <a:lnTo>
                  <a:pt x="53370" y="269451"/>
                </a:lnTo>
                <a:lnTo>
                  <a:pt x="60470" y="277236"/>
                </a:lnTo>
                <a:lnTo>
                  <a:pt x="68329" y="285242"/>
                </a:lnTo>
                <a:lnTo>
                  <a:pt x="69980" y="287975"/>
                </a:lnTo>
                <a:lnTo>
                  <a:pt x="73377" y="296956"/>
                </a:lnTo>
                <a:lnTo>
                  <a:pt x="80744" y="306754"/>
                </a:lnTo>
                <a:lnTo>
                  <a:pt x="81481" y="307691"/>
                </a:lnTo>
                <a:lnTo>
                  <a:pt x="82663" y="323564"/>
                </a:lnTo>
                <a:lnTo>
                  <a:pt x="82825" y="331192"/>
                </a:lnTo>
                <a:lnTo>
                  <a:pt x="85763" y="341032"/>
                </a:lnTo>
                <a:lnTo>
                  <a:pt x="89577" y="351496"/>
                </a:lnTo>
                <a:lnTo>
                  <a:pt x="91272" y="359729"/>
                </a:lnTo>
                <a:lnTo>
                  <a:pt x="89159" y="369838"/>
                </a:lnTo>
                <a:lnTo>
                  <a:pt x="84793" y="384749"/>
                </a:lnTo>
                <a:lnTo>
                  <a:pt x="83317" y="399416"/>
                </a:lnTo>
                <a:lnTo>
                  <a:pt x="80249" y="411840"/>
                </a:lnTo>
                <a:lnTo>
                  <a:pt x="76378" y="427036"/>
                </a:lnTo>
                <a:lnTo>
                  <a:pt x="74657" y="440955"/>
                </a:lnTo>
                <a:lnTo>
                  <a:pt x="73689" y="455742"/>
                </a:lnTo>
                <a:lnTo>
                  <a:pt x="71403" y="460759"/>
                </a:lnTo>
                <a:lnTo>
                  <a:pt x="67729" y="466254"/>
                </a:lnTo>
                <a:lnTo>
                  <a:pt x="63130" y="472067"/>
                </a:lnTo>
                <a:lnTo>
                  <a:pt x="60065" y="478091"/>
                </a:lnTo>
                <a:lnTo>
                  <a:pt x="56658" y="490518"/>
                </a:lnTo>
                <a:lnTo>
                  <a:pt x="52278" y="500341"/>
                </a:lnTo>
                <a:lnTo>
                  <a:pt x="44259" y="51271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281"/>
          <p:cNvSpPr/>
          <p:nvPr/>
        </p:nvSpPr>
        <p:spPr>
          <a:xfrm>
            <a:off x="4430613" y="3167806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282"/>
          <p:cNvSpPr/>
          <p:nvPr/>
        </p:nvSpPr>
        <p:spPr>
          <a:xfrm>
            <a:off x="5427017" y="2094011"/>
            <a:ext cx="618956" cy="464345"/>
          </a:xfrm>
          <a:custGeom>
            <a:avLst/>
            <a:gdLst/>
            <a:ahLst/>
            <a:cxnLst/>
            <a:rect l="0" t="0" r="0" b="0"/>
            <a:pathLst>
              <a:path w="618956" h="464345">
                <a:moveTo>
                  <a:pt x="551408" y="0"/>
                </a:moveTo>
                <a:lnTo>
                  <a:pt x="545835" y="0"/>
                </a:lnTo>
                <a:lnTo>
                  <a:pt x="550462" y="0"/>
                </a:lnTo>
                <a:lnTo>
                  <a:pt x="550778" y="1075"/>
                </a:lnTo>
                <a:lnTo>
                  <a:pt x="551128" y="5136"/>
                </a:lnTo>
                <a:lnTo>
                  <a:pt x="552296" y="7723"/>
                </a:lnTo>
                <a:lnTo>
                  <a:pt x="556461" y="13465"/>
                </a:lnTo>
                <a:lnTo>
                  <a:pt x="559076" y="15426"/>
                </a:lnTo>
                <a:lnTo>
                  <a:pt x="561894" y="16733"/>
                </a:lnTo>
                <a:lnTo>
                  <a:pt x="573863" y="21440"/>
                </a:lnTo>
                <a:lnTo>
                  <a:pt x="583961" y="26727"/>
                </a:lnTo>
                <a:lnTo>
                  <a:pt x="595688" y="34672"/>
                </a:lnTo>
                <a:lnTo>
                  <a:pt x="605970" y="38578"/>
                </a:lnTo>
                <a:lnTo>
                  <a:pt x="617180" y="46868"/>
                </a:lnTo>
                <a:lnTo>
                  <a:pt x="617829" y="48443"/>
                </a:lnTo>
                <a:lnTo>
                  <a:pt x="618741" y="55796"/>
                </a:lnTo>
                <a:lnTo>
                  <a:pt x="618955" y="61702"/>
                </a:lnTo>
                <a:lnTo>
                  <a:pt x="617936" y="64782"/>
                </a:lnTo>
                <a:lnTo>
                  <a:pt x="613939" y="71070"/>
                </a:lnTo>
                <a:lnTo>
                  <a:pt x="602614" y="83865"/>
                </a:lnTo>
                <a:lnTo>
                  <a:pt x="593213" y="94596"/>
                </a:lnTo>
                <a:lnTo>
                  <a:pt x="586828" y="105102"/>
                </a:lnTo>
                <a:lnTo>
                  <a:pt x="571808" y="116937"/>
                </a:lnTo>
                <a:lnTo>
                  <a:pt x="561784" y="123103"/>
                </a:lnTo>
                <a:lnTo>
                  <a:pt x="550801" y="130437"/>
                </a:lnTo>
                <a:lnTo>
                  <a:pt x="527133" y="147187"/>
                </a:lnTo>
                <a:lnTo>
                  <a:pt x="508015" y="159647"/>
                </a:lnTo>
                <a:lnTo>
                  <a:pt x="491277" y="169842"/>
                </a:lnTo>
                <a:lnTo>
                  <a:pt x="473090" y="181540"/>
                </a:lnTo>
                <a:lnTo>
                  <a:pt x="457124" y="188171"/>
                </a:lnTo>
                <a:lnTo>
                  <a:pt x="443937" y="192194"/>
                </a:lnTo>
                <a:lnTo>
                  <a:pt x="430470" y="199426"/>
                </a:lnTo>
                <a:lnTo>
                  <a:pt x="413424" y="205281"/>
                </a:lnTo>
                <a:lnTo>
                  <a:pt x="395871" y="213456"/>
                </a:lnTo>
                <a:lnTo>
                  <a:pt x="389674" y="216470"/>
                </a:lnTo>
                <a:lnTo>
                  <a:pt x="384467" y="217405"/>
                </a:lnTo>
                <a:lnTo>
                  <a:pt x="379921" y="216953"/>
                </a:lnTo>
                <a:lnTo>
                  <a:pt x="372005" y="214659"/>
                </a:lnTo>
                <a:lnTo>
                  <a:pt x="364903" y="213640"/>
                </a:lnTo>
                <a:lnTo>
                  <a:pt x="362579" y="209069"/>
                </a:lnTo>
                <a:lnTo>
                  <a:pt x="361030" y="201722"/>
                </a:lnTo>
                <a:lnTo>
                  <a:pt x="359997" y="192524"/>
                </a:lnTo>
                <a:lnTo>
                  <a:pt x="359309" y="184242"/>
                </a:lnTo>
                <a:lnTo>
                  <a:pt x="358850" y="176572"/>
                </a:lnTo>
                <a:lnTo>
                  <a:pt x="358340" y="163391"/>
                </a:lnTo>
                <a:lnTo>
                  <a:pt x="358113" y="153951"/>
                </a:lnTo>
                <a:lnTo>
                  <a:pt x="359127" y="151003"/>
                </a:lnTo>
                <a:lnTo>
                  <a:pt x="360878" y="149038"/>
                </a:lnTo>
                <a:lnTo>
                  <a:pt x="363121" y="147728"/>
                </a:lnTo>
                <a:lnTo>
                  <a:pt x="364616" y="145779"/>
                </a:lnTo>
                <a:lnTo>
                  <a:pt x="365612" y="143406"/>
                </a:lnTo>
                <a:lnTo>
                  <a:pt x="366277" y="140748"/>
                </a:lnTo>
                <a:lnTo>
                  <a:pt x="372748" y="129197"/>
                </a:lnTo>
                <a:lnTo>
                  <a:pt x="380640" y="115464"/>
                </a:lnTo>
                <a:lnTo>
                  <a:pt x="386157" y="101690"/>
                </a:lnTo>
                <a:lnTo>
                  <a:pt x="391258" y="94281"/>
                </a:lnTo>
                <a:lnTo>
                  <a:pt x="402840" y="84539"/>
                </a:lnTo>
                <a:lnTo>
                  <a:pt x="421143" y="71040"/>
                </a:lnTo>
                <a:lnTo>
                  <a:pt x="423720" y="69932"/>
                </a:lnTo>
                <a:lnTo>
                  <a:pt x="433582" y="68009"/>
                </a:lnTo>
                <a:lnTo>
                  <a:pt x="434162" y="68987"/>
                </a:lnTo>
                <a:lnTo>
                  <a:pt x="435169" y="76072"/>
                </a:lnTo>
                <a:lnTo>
                  <a:pt x="440413" y="87271"/>
                </a:lnTo>
                <a:lnTo>
                  <a:pt x="442959" y="95397"/>
                </a:lnTo>
                <a:lnTo>
                  <a:pt x="443638" y="99069"/>
                </a:lnTo>
                <a:lnTo>
                  <a:pt x="443016" y="102592"/>
                </a:lnTo>
                <a:lnTo>
                  <a:pt x="436548" y="114097"/>
                </a:lnTo>
                <a:lnTo>
                  <a:pt x="435867" y="118068"/>
                </a:lnTo>
                <a:lnTo>
                  <a:pt x="435430" y="124241"/>
                </a:lnTo>
                <a:lnTo>
                  <a:pt x="427620" y="134258"/>
                </a:lnTo>
                <a:lnTo>
                  <a:pt x="421867" y="144227"/>
                </a:lnTo>
                <a:lnTo>
                  <a:pt x="412585" y="156789"/>
                </a:lnTo>
                <a:lnTo>
                  <a:pt x="403027" y="167319"/>
                </a:lnTo>
                <a:lnTo>
                  <a:pt x="390873" y="173969"/>
                </a:lnTo>
                <a:lnTo>
                  <a:pt x="376872" y="180507"/>
                </a:lnTo>
                <a:lnTo>
                  <a:pt x="362947" y="189156"/>
                </a:lnTo>
                <a:lnTo>
                  <a:pt x="345746" y="195490"/>
                </a:lnTo>
                <a:lnTo>
                  <a:pt x="335318" y="199746"/>
                </a:lnTo>
                <a:lnTo>
                  <a:pt x="323404" y="203217"/>
                </a:lnTo>
                <a:lnTo>
                  <a:pt x="313067" y="209500"/>
                </a:lnTo>
                <a:lnTo>
                  <a:pt x="306462" y="211347"/>
                </a:lnTo>
                <a:lnTo>
                  <a:pt x="303196" y="210764"/>
                </a:lnTo>
                <a:lnTo>
                  <a:pt x="293464" y="205884"/>
                </a:lnTo>
                <a:lnTo>
                  <a:pt x="287001" y="204366"/>
                </a:lnTo>
                <a:lnTo>
                  <a:pt x="284848" y="202886"/>
                </a:lnTo>
                <a:lnTo>
                  <a:pt x="283412" y="200824"/>
                </a:lnTo>
                <a:lnTo>
                  <a:pt x="282455" y="198375"/>
                </a:lnTo>
                <a:lnTo>
                  <a:pt x="275973" y="189793"/>
                </a:lnTo>
                <a:lnTo>
                  <a:pt x="274271" y="185646"/>
                </a:lnTo>
                <a:lnTo>
                  <a:pt x="271876" y="171690"/>
                </a:lnTo>
                <a:lnTo>
                  <a:pt x="271315" y="167671"/>
                </a:lnTo>
                <a:lnTo>
                  <a:pt x="271166" y="167674"/>
                </a:lnTo>
                <a:lnTo>
                  <a:pt x="271000" y="170543"/>
                </a:lnTo>
                <a:lnTo>
                  <a:pt x="265771" y="183338"/>
                </a:lnTo>
                <a:lnTo>
                  <a:pt x="263170" y="186717"/>
                </a:lnTo>
                <a:lnTo>
                  <a:pt x="260361" y="188970"/>
                </a:lnTo>
                <a:lnTo>
                  <a:pt x="257414" y="190473"/>
                </a:lnTo>
                <a:lnTo>
                  <a:pt x="255450" y="192549"/>
                </a:lnTo>
                <a:lnTo>
                  <a:pt x="254139" y="195008"/>
                </a:lnTo>
                <a:lnTo>
                  <a:pt x="253266" y="197722"/>
                </a:lnTo>
                <a:lnTo>
                  <a:pt x="249429" y="203604"/>
                </a:lnTo>
                <a:lnTo>
                  <a:pt x="246902" y="206678"/>
                </a:lnTo>
                <a:lnTo>
                  <a:pt x="233073" y="216139"/>
                </a:lnTo>
                <a:lnTo>
                  <a:pt x="218600" y="225404"/>
                </a:lnTo>
                <a:lnTo>
                  <a:pt x="203567" y="235614"/>
                </a:lnTo>
                <a:lnTo>
                  <a:pt x="187987" y="247404"/>
                </a:lnTo>
                <a:lnTo>
                  <a:pt x="170233" y="258780"/>
                </a:lnTo>
                <a:lnTo>
                  <a:pt x="157708" y="269436"/>
                </a:lnTo>
                <a:lnTo>
                  <a:pt x="151358" y="273138"/>
                </a:lnTo>
                <a:lnTo>
                  <a:pt x="138570" y="277251"/>
                </a:lnTo>
                <a:lnTo>
                  <a:pt x="120568" y="279891"/>
                </a:lnTo>
                <a:lnTo>
                  <a:pt x="103794" y="280413"/>
                </a:lnTo>
                <a:lnTo>
                  <a:pt x="98218" y="280456"/>
                </a:lnTo>
                <a:lnTo>
                  <a:pt x="94500" y="279409"/>
                </a:lnTo>
                <a:lnTo>
                  <a:pt x="92021" y="277637"/>
                </a:lnTo>
                <a:lnTo>
                  <a:pt x="79843" y="263805"/>
                </a:lnTo>
                <a:lnTo>
                  <a:pt x="79025" y="262935"/>
                </a:lnTo>
                <a:lnTo>
                  <a:pt x="78481" y="261279"/>
                </a:lnTo>
                <a:lnTo>
                  <a:pt x="77534" y="247882"/>
                </a:lnTo>
                <a:lnTo>
                  <a:pt x="77395" y="233674"/>
                </a:lnTo>
                <a:lnTo>
                  <a:pt x="82528" y="227482"/>
                </a:lnTo>
                <a:lnTo>
                  <a:pt x="85115" y="225820"/>
                </a:lnTo>
                <a:lnTo>
                  <a:pt x="90856" y="223975"/>
                </a:lnTo>
                <a:lnTo>
                  <a:pt x="92817" y="222408"/>
                </a:lnTo>
                <a:lnTo>
                  <a:pt x="94124" y="220288"/>
                </a:lnTo>
                <a:lnTo>
                  <a:pt x="94995" y="217800"/>
                </a:lnTo>
                <a:lnTo>
                  <a:pt x="96651" y="216141"/>
                </a:lnTo>
                <a:lnTo>
                  <a:pt x="98830" y="215036"/>
                </a:lnTo>
                <a:lnTo>
                  <a:pt x="104117" y="213807"/>
                </a:lnTo>
                <a:lnTo>
                  <a:pt x="110050" y="213261"/>
                </a:lnTo>
                <a:lnTo>
                  <a:pt x="112062" y="214190"/>
                </a:lnTo>
                <a:lnTo>
                  <a:pt x="113404" y="215885"/>
                </a:lnTo>
                <a:lnTo>
                  <a:pt x="114298" y="218089"/>
                </a:lnTo>
                <a:lnTo>
                  <a:pt x="120692" y="226328"/>
                </a:lnTo>
                <a:lnTo>
                  <a:pt x="122381" y="230425"/>
                </a:lnTo>
                <a:lnTo>
                  <a:pt x="124258" y="240711"/>
                </a:lnTo>
                <a:lnTo>
                  <a:pt x="125093" y="252449"/>
                </a:lnTo>
                <a:lnTo>
                  <a:pt x="125315" y="258588"/>
                </a:lnTo>
                <a:lnTo>
                  <a:pt x="124388" y="266981"/>
                </a:lnTo>
                <a:lnTo>
                  <a:pt x="122696" y="276875"/>
                </a:lnTo>
                <a:lnTo>
                  <a:pt x="120492" y="287771"/>
                </a:lnTo>
                <a:lnTo>
                  <a:pt x="116874" y="301484"/>
                </a:lnTo>
                <a:lnTo>
                  <a:pt x="112312" y="317075"/>
                </a:lnTo>
                <a:lnTo>
                  <a:pt x="107121" y="333919"/>
                </a:lnTo>
                <a:lnTo>
                  <a:pt x="101510" y="348373"/>
                </a:lnTo>
                <a:lnTo>
                  <a:pt x="95620" y="361233"/>
                </a:lnTo>
                <a:lnTo>
                  <a:pt x="89544" y="373031"/>
                </a:lnTo>
                <a:lnTo>
                  <a:pt x="85493" y="381971"/>
                </a:lnTo>
                <a:lnTo>
                  <a:pt x="80991" y="394771"/>
                </a:lnTo>
                <a:lnTo>
                  <a:pt x="76125" y="404043"/>
                </a:lnTo>
                <a:lnTo>
                  <a:pt x="73322" y="408020"/>
                </a:lnTo>
                <a:lnTo>
                  <a:pt x="61609" y="418172"/>
                </a:lnTo>
                <a:lnTo>
                  <a:pt x="46729" y="429850"/>
                </a:lnTo>
                <a:lnTo>
                  <a:pt x="39752" y="435973"/>
                </a:lnTo>
                <a:lnTo>
                  <a:pt x="0" y="46434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283"/>
          <p:cNvSpPr/>
          <p:nvPr/>
        </p:nvSpPr>
        <p:spPr>
          <a:xfrm>
            <a:off x="5901035" y="2045642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284"/>
          <p:cNvSpPr/>
          <p:nvPr/>
        </p:nvSpPr>
        <p:spPr>
          <a:xfrm>
            <a:off x="5736580" y="2113359"/>
            <a:ext cx="9674" cy="1"/>
          </a:xfrm>
          <a:custGeom>
            <a:avLst/>
            <a:gdLst/>
            <a:ahLst/>
            <a:cxnLst/>
            <a:rect l="0" t="0" r="0" b="0"/>
            <a:pathLst>
              <a:path w="9674" h="1">
                <a:moveTo>
                  <a:pt x="0" y="0"/>
                </a:moveTo>
                <a:lnTo>
                  <a:pt x="9673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285"/>
          <p:cNvSpPr/>
          <p:nvPr/>
        </p:nvSpPr>
        <p:spPr>
          <a:xfrm>
            <a:off x="5194993" y="2328093"/>
            <a:ext cx="222351" cy="297844"/>
          </a:xfrm>
          <a:custGeom>
            <a:avLst/>
            <a:gdLst/>
            <a:ahLst/>
            <a:cxnLst/>
            <a:rect l="0" t="0" r="0" b="0"/>
            <a:pathLst>
              <a:path w="222351" h="297844">
                <a:moveTo>
                  <a:pt x="48221" y="56133"/>
                </a:moveTo>
                <a:lnTo>
                  <a:pt x="37951" y="50998"/>
                </a:lnTo>
                <a:lnTo>
                  <a:pt x="34924" y="48410"/>
                </a:lnTo>
                <a:lnTo>
                  <a:pt x="32908" y="45610"/>
                </a:lnTo>
                <a:lnTo>
                  <a:pt x="30667" y="39633"/>
                </a:lnTo>
                <a:lnTo>
                  <a:pt x="29670" y="33393"/>
                </a:lnTo>
                <a:lnTo>
                  <a:pt x="30480" y="30224"/>
                </a:lnTo>
                <a:lnTo>
                  <a:pt x="34245" y="23837"/>
                </a:lnTo>
                <a:lnTo>
                  <a:pt x="39502" y="17416"/>
                </a:lnTo>
                <a:lnTo>
                  <a:pt x="42409" y="14199"/>
                </a:lnTo>
                <a:lnTo>
                  <a:pt x="47571" y="10979"/>
                </a:lnTo>
                <a:lnTo>
                  <a:pt x="54237" y="7757"/>
                </a:lnTo>
                <a:lnTo>
                  <a:pt x="61905" y="4535"/>
                </a:lnTo>
                <a:lnTo>
                  <a:pt x="70242" y="2387"/>
                </a:lnTo>
                <a:lnTo>
                  <a:pt x="79025" y="955"/>
                </a:lnTo>
                <a:lnTo>
                  <a:pt x="88105" y="0"/>
                </a:lnTo>
                <a:lnTo>
                  <a:pt x="96308" y="438"/>
                </a:lnTo>
                <a:lnTo>
                  <a:pt x="103926" y="1805"/>
                </a:lnTo>
                <a:lnTo>
                  <a:pt x="111155" y="3791"/>
                </a:lnTo>
                <a:lnTo>
                  <a:pt x="117049" y="5115"/>
                </a:lnTo>
                <a:lnTo>
                  <a:pt x="122053" y="5999"/>
                </a:lnTo>
                <a:lnTo>
                  <a:pt x="126464" y="6587"/>
                </a:lnTo>
                <a:lnTo>
                  <a:pt x="129404" y="8054"/>
                </a:lnTo>
                <a:lnTo>
                  <a:pt x="131365" y="10107"/>
                </a:lnTo>
                <a:lnTo>
                  <a:pt x="134618" y="15255"/>
                </a:lnTo>
                <a:lnTo>
                  <a:pt x="139647" y="21125"/>
                </a:lnTo>
                <a:lnTo>
                  <a:pt x="141418" y="24196"/>
                </a:lnTo>
                <a:lnTo>
                  <a:pt x="143386" y="30473"/>
                </a:lnTo>
                <a:lnTo>
                  <a:pt x="144260" y="39713"/>
                </a:lnTo>
                <a:lnTo>
                  <a:pt x="144493" y="45186"/>
                </a:lnTo>
                <a:lnTo>
                  <a:pt x="143574" y="49910"/>
                </a:lnTo>
                <a:lnTo>
                  <a:pt x="139686" y="58025"/>
                </a:lnTo>
                <a:lnTo>
                  <a:pt x="134375" y="65215"/>
                </a:lnTo>
                <a:lnTo>
                  <a:pt x="128432" y="71993"/>
                </a:lnTo>
                <a:lnTo>
                  <a:pt x="122208" y="78588"/>
                </a:lnTo>
                <a:lnTo>
                  <a:pt x="119043" y="82927"/>
                </a:lnTo>
                <a:lnTo>
                  <a:pt x="115858" y="87969"/>
                </a:lnTo>
                <a:lnTo>
                  <a:pt x="112660" y="93480"/>
                </a:lnTo>
                <a:lnTo>
                  <a:pt x="106241" y="102470"/>
                </a:lnTo>
                <a:lnTo>
                  <a:pt x="103024" y="106372"/>
                </a:lnTo>
                <a:lnTo>
                  <a:pt x="97655" y="112198"/>
                </a:lnTo>
                <a:lnTo>
                  <a:pt x="83090" y="127270"/>
                </a:lnTo>
                <a:lnTo>
                  <a:pt x="75767" y="133654"/>
                </a:lnTo>
                <a:lnTo>
                  <a:pt x="68734" y="138985"/>
                </a:lnTo>
                <a:lnTo>
                  <a:pt x="61897" y="143614"/>
                </a:lnTo>
                <a:lnTo>
                  <a:pt x="55189" y="149924"/>
                </a:lnTo>
                <a:lnTo>
                  <a:pt x="48567" y="157356"/>
                </a:lnTo>
                <a:lnTo>
                  <a:pt x="42002" y="165535"/>
                </a:lnTo>
                <a:lnTo>
                  <a:pt x="35477" y="174212"/>
                </a:lnTo>
                <a:lnTo>
                  <a:pt x="22493" y="192452"/>
                </a:lnTo>
                <a:lnTo>
                  <a:pt x="18171" y="199681"/>
                </a:lnTo>
                <a:lnTo>
                  <a:pt x="15289" y="205575"/>
                </a:lnTo>
                <a:lnTo>
                  <a:pt x="13368" y="210579"/>
                </a:lnTo>
                <a:lnTo>
                  <a:pt x="11013" y="216066"/>
                </a:lnTo>
                <a:lnTo>
                  <a:pt x="5529" y="227894"/>
                </a:lnTo>
                <a:lnTo>
                  <a:pt x="3637" y="232983"/>
                </a:lnTo>
                <a:lnTo>
                  <a:pt x="1534" y="241503"/>
                </a:lnTo>
                <a:lnTo>
                  <a:pt x="600" y="248873"/>
                </a:lnTo>
                <a:lnTo>
                  <a:pt x="185" y="256806"/>
                </a:lnTo>
                <a:lnTo>
                  <a:pt x="0" y="267498"/>
                </a:lnTo>
                <a:lnTo>
                  <a:pt x="1025" y="272284"/>
                </a:lnTo>
                <a:lnTo>
                  <a:pt x="5032" y="280468"/>
                </a:lnTo>
                <a:lnTo>
                  <a:pt x="7605" y="283080"/>
                </a:lnTo>
                <a:lnTo>
                  <a:pt x="10395" y="284822"/>
                </a:lnTo>
                <a:lnTo>
                  <a:pt x="13330" y="285983"/>
                </a:lnTo>
                <a:lnTo>
                  <a:pt x="19457" y="290139"/>
                </a:lnTo>
                <a:lnTo>
                  <a:pt x="22596" y="292753"/>
                </a:lnTo>
                <a:lnTo>
                  <a:pt x="26839" y="294494"/>
                </a:lnTo>
                <a:lnTo>
                  <a:pt x="31817" y="295656"/>
                </a:lnTo>
                <a:lnTo>
                  <a:pt x="37284" y="296430"/>
                </a:lnTo>
                <a:lnTo>
                  <a:pt x="42005" y="296946"/>
                </a:lnTo>
                <a:lnTo>
                  <a:pt x="46227" y="297291"/>
                </a:lnTo>
                <a:lnTo>
                  <a:pt x="50117" y="297520"/>
                </a:lnTo>
                <a:lnTo>
                  <a:pt x="57304" y="297775"/>
                </a:lnTo>
                <a:lnTo>
                  <a:pt x="60726" y="297843"/>
                </a:lnTo>
                <a:lnTo>
                  <a:pt x="65156" y="296813"/>
                </a:lnTo>
                <a:lnTo>
                  <a:pt x="70260" y="295052"/>
                </a:lnTo>
                <a:lnTo>
                  <a:pt x="75813" y="292803"/>
                </a:lnTo>
                <a:lnTo>
                  <a:pt x="82739" y="291304"/>
                </a:lnTo>
                <a:lnTo>
                  <a:pt x="90580" y="290304"/>
                </a:lnTo>
                <a:lnTo>
                  <a:pt x="99033" y="289638"/>
                </a:lnTo>
                <a:lnTo>
                  <a:pt x="106818" y="288119"/>
                </a:lnTo>
                <a:lnTo>
                  <a:pt x="114157" y="286031"/>
                </a:lnTo>
                <a:lnTo>
                  <a:pt x="121200" y="283565"/>
                </a:lnTo>
                <a:lnTo>
                  <a:pt x="130195" y="281920"/>
                </a:lnTo>
                <a:lnTo>
                  <a:pt x="140491" y="280824"/>
                </a:lnTo>
                <a:lnTo>
                  <a:pt x="151654" y="280093"/>
                </a:lnTo>
                <a:lnTo>
                  <a:pt x="161246" y="278531"/>
                </a:lnTo>
                <a:lnTo>
                  <a:pt x="169791" y="276415"/>
                </a:lnTo>
                <a:lnTo>
                  <a:pt x="177637" y="273929"/>
                </a:lnTo>
                <a:lnTo>
                  <a:pt x="183943" y="272272"/>
                </a:lnTo>
                <a:lnTo>
                  <a:pt x="189221" y="271167"/>
                </a:lnTo>
                <a:lnTo>
                  <a:pt x="193815" y="270430"/>
                </a:lnTo>
                <a:lnTo>
                  <a:pt x="199027" y="268865"/>
                </a:lnTo>
                <a:lnTo>
                  <a:pt x="204652" y="266746"/>
                </a:lnTo>
                <a:lnTo>
                  <a:pt x="222350" y="259283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286"/>
          <p:cNvSpPr/>
          <p:nvPr/>
        </p:nvSpPr>
        <p:spPr>
          <a:xfrm>
            <a:off x="5388322" y="2490638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287"/>
          <p:cNvSpPr/>
          <p:nvPr/>
        </p:nvSpPr>
        <p:spPr>
          <a:xfrm>
            <a:off x="6481464" y="3525738"/>
            <a:ext cx="29023" cy="193477"/>
          </a:xfrm>
          <a:custGeom>
            <a:avLst/>
            <a:gdLst/>
            <a:ahLst/>
            <a:cxnLst/>
            <a:rect l="0" t="0" r="0" b="0"/>
            <a:pathLst>
              <a:path w="29023" h="193477">
                <a:moveTo>
                  <a:pt x="0" y="0"/>
                </a:moveTo>
                <a:lnTo>
                  <a:pt x="5136" y="46219"/>
                </a:lnTo>
                <a:lnTo>
                  <a:pt x="6649" y="61984"/>
                </a:lnTo>
                <a:lnTo>
                  <a:pt x="7657" y="74644"/>
                </a:lnTo>
                <a:lnTo>
                  <a:pt x="8330" y="85233"/>
                </a:lnTo>
                <a:lnTo>
                  <a:pt x="8778" y="96592"/>
                </a:lnTo>
                <a:lnTo>
                  <a:pt x="9276" y="120678"/>
                </a:lnTo>
                <a:lnTo>
                  <a:pt x="10484" y="130971"/>
                </a:lnTo>
                <a:lnTo>
                  <a:pt x="12364" y="139983"/>
                </a:lnTo>
                <a:lnTo>
                  <a:pt x="14692" y="148140"/>
                </a:lnTo>
                <a:lnTo>
                  <a:pt x="16244" y="154653"/>
                </a:lnTo>
                <a:lnTo>
                  <a:pt x="17278" y="160070"/>
                </a:lnTo>
                <a:lnTo>
                  <a:pt x="17968" y="164756"/>
                </a:lnTo>
                <a:lnTo>
                  <a:pt x="18428" y="170030"/>
                </a:lnTo>
                <a:lnTo>
                  <a:pt x="18735" y="175696"/>
                </a:lnTo>
                <a:lnTo>
                  <a:pt x="18939" y="181622"/>
                </a:lnTo>
                <a:lnTo>
                  <a:pt x="20150" y="185574"/>
                </a:lnTo>
                <a:lnTo>
                  <a:pt x="22033" y="188208"/>
                </a:lnTo>
                <a:lnTo>
                  <a:pt x="29022" y="193476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288"/>
          <p:cNvSpPr/>
          <p:nvPr/>
        </p:nvSpPr>
        <p:spPr>
          <a:xfrm>
            <a:off x="6539934" y="3690193"/>
            <a:ext cx="86639" cy="125761"/>
          </a:xfrm>
          <a:custGeom>
            <a:avLst/>
            <a:gdLst/>
            <a:ahLst/>
            <a:cxnLst/>
            <a:rect l="0" t="0" r="0" b="0"/>
            <a:pathLst>
              <a:path w="86639" h="125761">
                <a:moveTo>
                  <a:pt x="86638" y="0"/>
                </a:moveTo>
                <a:lnTo>
                  <a:pt x="76367" y="5136"/>
                </a:lnTo>
                <a:lnTo>
                  <a:pt x="70116" y="8798"/>
                </a:lnTo>
                <a:lnTo>
                  <a:pt x="54573" y="18600"/>
                </a:lnTo>
                <a:lnTo>
                  <a:pt x="48063" y="23149"/>
                </a:lnTo>
                <a:lnTo>
                  <a:pt x="42648" y="27256"/>
                </a:lnTo>
                <a:lnTo>
                  <a:pt x="37965" y="31069"/>
                </a:lnTo>
                <a:lnTo>
                  <a:pt x="31616" y="35761"/>
                </a:lnTo>
                <a:lnTo>
                  <a:pt x="4430" y="54684"/>
                </a:lnTo>
                <a:lnTo>
                  <a:pt x="2811" y="56879"/>
                </a:lnTo>
                <a:lnTo>
                  <a:pt x="1732" y="59416"/>
                </a:lnTo>
                <a:lnTo>
                  <a:pt x="0" y="66077"/>
                </a:lnTo>
                <a:lnTo>
                  <a:pt x="2630" y="69855"/>
                </a:lnTo>
                <a:lnTo>
                  <a:pt x="7940" y="75902"/>
                </a:lnTo>
                <a:lnTo>
                  <a:pt x="13996" y="82085"/>
                </a:lnTo>
                <a:lnTo>
                  <a:pt x="14562" y="86969"/>
                </a:lnTo>
                <a:lnTo>
                  <a:pt x="13865" y="93450"/>
                </a:lnTo>
                <a:lnTo>
                  <a:pt x="12326" y="100996"/>
                </a:lnTo>
                <a:lnTo>
                  <a:pt x="11300" y="107100"/>
                </a:lnTo>
                <a:lnTo>
                  <a:pt x="10616" y="112245"/>
                </a:lnTo>
                <a:lnTo>
                  <a:pt x="9247" y="12576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289"/>
          <p:cNvSpPr/>
          <p:nvPr/>
        </p:nvSpPr>
        <p:spPr>
          <a:xfrm>
            <a:off x="6075164" y="3748236"/>
            <a:ext cx="357611" cy="405696"/>
          </a:xfrm>
          <a:custGeom>
            <a:avLst/>
            <a:gdLst/>
            <a:ahLst/>
            <a:cxnLst/>
            <a:rect l="0" t="0" r="0" b="0"/>
            <a:pathLst>
              <a:path w="357611" h="405696">
                <a:moveTo>
                  <a:pt x="309562" y="0"/>
                </a:moveTo>
                <a:lnTo>
                  <a:pt x="314698" y="5136"/>
                </a:lnTo>
                <a:lnTo>
                  <a:pt x="316210" y="7723"/>
                </a:lnTo>
                <a:lnTo>
                  <a:pt x="317891" y="13465"/>
                </a:lnTo>
                <a:lnTo>
                  <a:pt x="318837" y="22740"/>
                </a:lnTo>
                <a:lnTo>
                  <a:pt x="317896" y="25908"/>
                </a:lnTo>
                <a:lnTo>
                  <a:pt x="313982" y="32296"/>
                </a:lnTo>
                <a:lnTo>
                  <a:pt x="305737" y="41934"/>
                </a:lnTo>
                <a:lnTo>
                  <a:pt x="303787" y="45154"/>
                </a:lnTo>
                <a:lnTo>
                  <a:pt x="301621" y="51598"/>
                </a:lnTo>
                <a:lnTo>
                  <a:pt x="298894" y="54821"/>
                </a:lnTo>
                <a:lnTo>
                  <a:pt x="290131" y="61269"/>
                </a:lnTo>
                <a:lnTo>
                  <a:pt x="281936" y="67717"/>
                </a:lnTo>
                <a:lnTo>
                  <a:pt x="271281" y="77391"/>
                </a:lnTo>
                <a:lnTo>
                  <a:pt x="261316" y="87064"/>
                </a:lnTo>
                <a:lnTo>
                  <a:pt x="258050" y="90289"/>
                </a:lnTo>
                <a:lnTo>
                  <a:pt x="255873" y="93514"/>
                </a:lnTo>
                <a:lnTo>
                  <a:pt x="253455" y="99963"/>
                </a:lnTo>
                <a:lnTo>
                  <a:pt x="251735" y="102113"/>
                </a:lnTo>
                <a:lnTo>
                  <a:pt x="249513" y="103545"/>
                </a:lnTo>
                <a:lnTo>
                  <a:pt x="246957" y="104501"/>
                </a:lnTo>
                <a:lnTo>
                  <a:pt x="245253" y="106213"/>
                </a:lnTo>
                <a:lnTo>
                  <a:pt x="244117" y="108429"/>
                </a:lnTo>
                <a:lnTo>
                  <a:pt x="243360" y="110981"/>
                </a:lnTo>
                <a:lnTo>
                  <a:pt x="243930" y="112683"/>
                </a:lnTo>
                <a:lnTo>
                  <a:pt x="245385" y="113817"/>
                </a:lnTo>
                <a:lnTo>
                  <a:pt x="247430" y="114573"/>
                </a:lnTo>
                <a:lnTo>
                  <a:pt x="250942" y="114003"/>
                </a:lnTo>
                <a:lnTo>
                  <a:pt x="260578" y="110502"/>
                </a:lnTo>
                <a:lnTo>
                  <a:pt x="269160" y="108230"/>
                </a:lnTo>
                <a:lnTo>
                  <a:pt x="277633" y="107220"/>
                </a:lnTo>
                <a:lnTo>
                  <a:pt x="288563" y="106771"/>
                </a:lnTo>
                <a:lnTo>
                  <a:pt x="301668" y="106518"/>
                </a:lnTo>
                <a:lnTo>
                  <a:pt x="345561" y="106415"/>
                </a:lnTo>
                <a:lnTo>
                  <a:pt x="349684" y="107489"/>
                </a:lnTo>
                <a:lnTo>
                  <a:pt x="352433" y="109280"/>
                </a:lnTo>
                <a:lnTo>
                  <a:pt x="356845" y="114741"/>
                </a:lnTo>
                <a:lnTo>
                  <a:pt x="357449" y="118355"/>
                </a:lnTo>
                <a:lnTo>
                  <a:pt x="357610" y="120823"/>
                </a:lnTo>
                <a:lnTo>
                  <a:pt x="354922" y="129298"/>
                </a:lnTo>
                <a:lnTo>
                  <a:pt x="351220" y="139156"/>
                </a:lnTo>
                <a:lnTo>
                  <a:pt x="349574" y="147120"/>
                </a:lnTo>
                <a:lnTo>
                  <a:pt x="345976" y="154243"/>
                </a:lnTo>
                <a:lnTo>
                  <a:pt x="340794" y="162066"/>
                </a:lnTo>
                <a:lnTo>
                  <a:pt x="334908" y="172709"/>
                </a:lnTo>
                <a:lnTo>
                  <a:pt x="329684" y="179631"/>
                </a:lnTo>
                <a:lnTo>
                  <a:pt x="322977" y="187471"/>
                </a:lnTo>
                <a:lnTo>
                  <a:pt x="308001" y="203706"/>
                </a:lnTo>
                <a:lnTo>
                  <a:pt x="294178" y="218087"/>
                </a:lnTo>
                <a:lnTo>
                  <a:pt x="287482" y="223857"/>
                </a:lnTo>
                <a:lnTo>
                  <a:pt x="280869" y="228778"/>
                </a:lnTo>
                <a:lnTo>
                  <a:pt x="274310" y="233134"/>
                </a:lnTo>
                <a:lnTo>
                  <a:pt x="267788" y="237113"/>
                </a:lnTo>
                <a:lnTo>
                  <a:pt x="261290" y="240840"/>
                </a:lnTo>
                <a:lnTo>
                  <a:pt x="248338" y="247848"/>
                </a:lnTo>
                <a:lnTo>
                  <a:pt x="235415" y="254546"/>
                </a:lnTo>
                <a:lnTo>
                  <a:pt x="228959" y="256761"/>
                </a:lnTo>
                <a:lnTo>
                  <a:pt x="222507" y="258239"/>
                </a:lnTo>
                <a:lnTo>
                  <a:pt x="216054" y="259224"/>
                </a:lnTo>
                <a:lnTo>
                  <a:pt x="209603" y="259880"/>
                </a:lnTo>
                <a:lnTo>
                  <a:pt x="203152" y="260318"/>
                </a:lnTo>
                <a:lnTo>
                  <a:pt x="191327" y="260804"/>
                </a:lnTo>
                <a:lnTo>
                  <a:pt x="182489" y="261020"/>
                </a:lnTo>
                <a:lnTo>
                  <a:pt x="172112" y="258250"/>
                </a:lnTo>
                <a:lnTo>
                  <a:pt x="158204" y="252849"/>
                </a:lnTo>
                <a:lnTo>
                  <a:pt x="153436" y="246378"/>
                </a:lnTo>
                <a:lnTo>
                  <a:pt x="148809" y="237411"/>
                </a:lnTo>
                <a:lnTo>
                  <a:pt x="146752" y="229842"/>
                </a:lnTo>
                <a:lnTo>
                  <a:pt x="145595" y="219539"/>
                </a:lnTo>
                <a:lnTo>
                  <a:pt x="145324" y="201477"/>
                </a:lnTo>
                <a:lnTo>
                  <a:pt x="145119" y="158293"/>
                </a:lnTo>
                <a:lnTo>
                  <a:pt x="145115" y="158197"/>
                </a:lnTo>
                <a:lnTo>
                  <a:pt x="145107" y="227537"/>
                </a:lnTo>
                <a:lnTo>
                  <a:pt x="144032" y="241980"/>
                </a:lnTo>
                <a:lnTo>
                  <a:pt x="142241" y="254834"/>
                </a:lnTo>
                <a:lnTo>
                  <a:pt x="139972" y="266627"/>
                </a:lnTo>
                <a:lnTo>
                  <a:pt x="137384" y="276640"/>
                </a:lnTo>
                <a:lnTo>
                  <a:pt x="134584" y="285464"/>
                </a:lnTo>
                <a:lnTo>
                  <a:pt x="131643" y="293497"/>
                </a:lnTo>
                <a:lnTo>
                  <a:pt x="128374" y="305289"/>
                </a:lnTo>
                <a:lnTo>
                  <a:pt x="125847" y="315187"/>
                </a:lnTo>
                <a:lnTo>
                  <a:pt x="121140" y="326752"/>
                </a:lnTo>
                <a:lnTo>
                  <a:pt x="115466" y="339058"/>
                </a:lnTo>
                <a:lnTo>
                  <a:pt x="109361" y="350618"/>
                </a:lnTo>
                <a:lnTo>
                  <a:pt x="103065" y="359339"/>
                </a:lnTo>
                <a:lnTo>
                  <a:pt x="97731" y="364244"/>
                </a:lnTo>
                <a:lnTo>
                  <a:pt x="90951" y="369664"/>
                </a:lnTo>
                <a:lnTo>
                  <a:pt x="83206" y="375427"/>
                </a:lnTo>
                <a:lnTo>
                  <a:pt x="76968" y="380344"/>
                </a:lnTo>
                <a:lnTo>
                  <a:pt x="67171" y="388673"/>
                </a:lnTo>
                <a:lnTo>
                  <a:pt x="60903" y="392400"/>
                </a:lnTo>
                <a:lnTo>
                  <a:pt x="53501" y="395958"/>
                </a:lnTo>
                <a:lnTo>
                  <a:pt x="45341" y="399406"/>
                </a:lnTo>
                <a:lnTo>
                  <a:pt x="38826" y="401704"/>
                </a:lnTo>
                <a:lnTo>
                  <a:pt x="28721" y="404258"/>
                </a:lnTo>
                <a:lnTo>
                  <a:pt x="20648" y="405393"/>
                </a:lnTo>
                <a:lnTo>
                  <a:pt x="16990" y="405695"/>
                </a:lnTo>
                <a:lnTo>
                  <a:pt x="13476" y="404822"/>
                </a:lnTo>
                <a:lnTo>
                  <a:pt x="10059" y="403166"/>
                </a:lnTo>
                <a:lnTo>
                  <a:pt x="0" y="396627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290"/>
          <p:cNvSpPr/>
          <p:nvPr/>
        </p:nvSpPr>
        <p:spPr>
          <a:xfrm>
            <a:off x="6258966" y="3699867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291"/>
          <p:cNvSpPr/>
          <p:nvPr/>
        </p:nvSpPr>
        <p:spPr>
          <a:xfrm>
            <a:off x="5930056" y="3796605"/>
            <a:ext cx="135435" cy="174130"/>
          </a:xfrm>
          <a:custGeom>
            <a:avLst/>
            <a:gdLst/>
            <a:ahLst/>
            <a:cxnLst/>
            <a:rect l="0" t="0" r="0" b="0"/>
            <a:pathLst>
              <a:path w="135435" h="174130">
                <a:moveTo>
                  <a:pt x="0" y="0"/>
                </a:moveTo>
                <a:lnTo>
                  <a:pt x="42287" y="42287"/>
                </a:lnTo>
                <a:lnTo>
                  <a:pt x="48614" y="49688"/>
                </a:lnTo>
                <a:lnTo>
                  <a:pt x="53907" y="56772"/>
                </a:lnTo>
                <a:lnTo>
                  <a:pt x="58510" y="63645"/>
                </a:lnTo>
                <a:lnTo>
                  <a:pt x="65878" y="73601"/>
                </a:lnTo>
                <a:lnTo>
                  <a:pt x="94641" y="111142"/>
                </a:lnTo>
                <a:lnTo>
                  <a:pt x="110496" y="133236"/>
                </a:lnTo>
                <a:lnTo>
                  <a:pt x="115584" y="142568"/>
                </a:lnTo>
                <a:lnTo>
                  <a:pt x="118976" y="150938"/>
                </a:lnTo>
                <a:lnTo>
                  <a:pt x="135434" y="174129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292"/>
          <p:cNvSpPr/>
          <p:nvPr/>
        </p:nvSpPr>
        <p:spPr>
          <a:xfrm>
            <a:off x="5891361" y="3980408"/>
            <a:ext cx="106413" cy="290216"/>
          </a:xfrm>
          <a:custGeom>
            <a:avLst/>
            <a:gdLst/>
            <a:ahLst/>
            <a:cxnLst/>
            <a:rect l="0" t="0" r="0" b="0"/>
            <a:pathLst>
              <a:path w="106413" h="290216">
                <a:moveTo>
                  <a:pt x="106412" y="0"/>
                </a:moveTo>
                <a:lnTo>
                  <a:pt x="101277" y="10271"/>
                </a:lnTo>
                <a:lnTo>
                  <a:pt x="98755" y="18180"/>
                </a:lnTo>
                <a:lnTo>
                  <a:pt x="98083" y="21794"/>
                </a:lnTo>
                <a:lnTo>
                  <a:pt x="94470" y="37274"/>
                </a:lnTo>
                <a:lnTo>
                  <a:pt x="92001" y="47422"/>
                </a:lnTo>
                <a:lnTo>
                  <a:pt x="90356" y="56336"/>
                </a:lnTo>
                <a:lnTo>
                  <a:pt x="89258" y="64429"/>
                </a:lnTo>
                <a:lnTo>
                  <a:pt x="88527" y="71974"/>
                </a:lnTo>
                <a:lnTo>
                  <a:pt x="86965" y="80229"/>
                </a:lnTo>
                <a:lnTo>
                  <a:pt x="84849" y="88957"/>
                </a:lnTo>
                <a:lnTo>
                  <a:pt x="82363" y="98000"/>
                </a:lnTo>
                <a:lnTo>
                  <a:pt x="78555" y="108328"/>
                </a:lnTo>
                <a:lnTo>
                  <a:pt x="73868" y="119513"/>
                </a:lnTo>
                <a:lnTo>
                  <a:pt x="68593" y="131268"/>
                </a:lnTo>
                <a:lnTo>
                  <a:pt x="64002" y="142331"/>
                </a:lnTo>
                <a:lnTo>
                  <a:pt x="59866" y="152930"/>
                </a:lnTo>
                <a:lnTo>
                  <a:pt x="56034" y="163221"/>
                </a:lnTo>
                <a:lnTo>
                  <a:pt x="52404" y="172231"/>
                </a:lnTo>
                <a:lnTo>
                  <a:pt x="48909" y="180388"/>
                </a:lnTo>
                <a:lnTo>
                  <a:pt x="45505" y="187975"/>
                </a:lnTo>
                <a:lnTo>
                  <a:pt x="42160" y="196258"/>
                </a:lnTo>
                <a:lnTo>
                  <a:pt x="35577" y="214061"/>
                </a:lnTo>
                <a:lnTo>
                  <a:pt x="31242" y="224397"/>
                </a:lnTo>
                <a:lnTo>
                  <a:pt x="26202" y="235588"/>
                </a:lnTo>
                <a:lnTo>
                  <a:pt x="20693" y="247347"/>
                </a:lnTo>
                <a:lnTo>
                  <a:pt x="17020" y="256262"/>
                </a:lnTo>
                <a:lnTo>
                  <a:pt x="14571" y="263280"/>
                </a:lnTo>
                <a:lnTo>
                  <a:pt x="12939" y="269034"/>
                </a:lnTo>
                <a:lnTo>
                  <a:pt x="10776" y="273944"/>
                </a:lnTo>
                <a:lnTo>
                  <a:pt x="8258" y="278293"/>
                </a:lnTo>
                <a:lnTo>
                  <a:pt x="0" y="290215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293"/>
          <p:cNvSpPr/>
          <p:nvPr/>
        </p:nvSpPr>
        <p:spPr>
          <a:xfrm>
            <a:off x="4072681" y="4763988"/>
            <a:ext cx="9665" cy="96739"/>
          </a:xfrm>
          <a:custGeom>
            <a:avLst/>
            <a:gdLst/>
            <a:ahLst/>
            <a:cxnLst/>
            <a:rect l="0" t="0" r="0" b="0"/>
            <a:pathLst>
              <a:path w="9665" h="96739">
                <a:moveTo>
                  <a:pt x="0" y="0"/>
                </a:moveTo>
                <a:lnTo>
                  <a:pt x="0" y="43078"/>
                </a:lnTo>
                <a:lnTo>
                  <a:pt x="1075" y="44842"/>
                </a:lnTo>
                <a:lnTo>
                  <a:pt x="2867" y="46018"/>
                </a:lnTo>
                <a:lnTo>
                  <a:pt x="5136" y="46801"/>
                </a:lnTo>
                <a:lnTo>
                  <a:pt x="6649" y="48399"/>
                </a:lnTo>
                <a:lnTo>
                  <a:pt x="7657" y="50539"/>
                </a:lnTo>
                <a:lnTo>
                  <a:pt x="9556" y="57604"/>
                </a:lnTo>
                <a:lnTo>
                  <a:pt x="9664" y="74663"/>
                </a:lnTo>
                <a:lnTo>
                  <a:pt x="8592" y="76647"/>
                </a:lnTo>
                <a:lnTo>
                  <a:pt x="6803" y="79044"/>
                </a:lnTo>
                <a:lnTo>
                  <a:pt x="4536" y="81718"/>
                </a:lnTo>
                <a:lnTo>
                  <a:pt x="4099" y="83500"/>
                </a:lnTo>
                <a:lnTo>
                  <a:pt x="4882" y="84688"/>
                </a:lnTo>
                <a:lnTo>
                  <a:pt x="6479" y="85480"/>
                </a:lnTo>
                <a:lnTo>
                  <a:pt x="6470" y="86008"/>
                </a:lnTo>
                <a:lnTo>
                  <a:pt x="5388" y="86360"/>
                </a:lnTo>
                <a:lnTo>
                  <a:pt x="3592" y="86595"/>
                </a:lnTo>
                <a:lnTo>
                  <a:pt x="2395" y="87826"/>
                </a:lnTo>
                <a:lnTo>
                  <a:pt x="1597" y="89722"/>
                </a:lnTo>
                <a:lnTo>
                  <a:pt x="0" y="96738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294"/>
          <p:cNvSpPr/>
          <p:nvPr/>
        </p:nvSpPr>
        <p:spPr>
          <a:xfrm>
            <a:off x="4604742" y="3999755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295"/>
          <p:cNvSpPr/>
          <p:nvPr/>
        </p:nvSpPr>
        <p:spPr>
          <a:xfrm>
            <a:off x="5020716" y="3032373"/>
            <a:ext cx="125761" cy="48321"/>
          </a:xfrm>
          <a:custGeom>
            <a:avLst/>
            <a:gdLst/>
            <a:ahLst/>
            <a:cxnLst/>
            <a:rect l="0" t="0" r="0" b="0"/>
            <a:pathLst>
              <a:path w="125761" h="48321">
                <a:moveTo>
                  <a:pt x="125760" y="19347"/>
                </a:moveTo>
                <a:lnTo>
                  <a:pt x="115489" y="19347"/>
                </a:lnTo>
                <a:lnTo>
                  <a:pt x="112463" y="20422"/>
                </a:lnTo>
                <a:lnTo>
                  <a:pt x="110446" y="22214"/>
                </a:lnTo>
                <a:lnTo>
                  <a:pt x="109102" y="24483"/>
                </a:lnTo>
                <a:lnTo>
                  <a:pt x="107130" y="27071"/>
                </a:lnTo>
                <a:lnTo>
                  <a:pt x="104742" y="29870"/>
                </a:lnTo>
                <a:lnTo>
                  <a:pt x="102074" y="32812"/>
                </a:lnTo>
                <a:lnTo>
                  <a:pt x="96244" y="38947"/>
                </a:lnTo>
                <a:lnTo>
                  <a:pt x="93184" y="42087"/>
                </a:lnTo>
                <a:lnTo>
                  <a:pt x="90070" y="44181"/>
                </a:lnTo>
                <a:lnTo>
                  <a:pt x="86918" y="45577"/>
                </a:lnTo>
                <a:lnTo>
                  <a:pt x="79273" y="47817"/>
                </a:lnTo>
                <a:lnTo>
                  <a:pt x="75361" y="48124"/>
                </a:lnTo>
                <a:lnTo>
                  <a:pt x="70040" y="48260"/>
                </a:lnTo>
                <a:lnTo>
                  <a:pt x="64092" y="48320"/>
                </a:lnTo>
                <a:lnTo>
                  <a:pt x="61001" y="47262"/>
                </a:lnTo>
                <a:lnTo>
                  <a:pt x="57865" y="45481"/>
                </a:lnTo>
                <a:lnTo>
                  <a:pt x="54700" y="43219"/>
                </a:lnTo>
                <a:lnTo>
                  <a:pt x="29703" y="24629"/>
                </a:lnTo>
                <a:lnTo>
                  <a:pt x="23027" y="18569"/>
                </a:lnTo>
                <a:lnTo>
                  <a:pt x="18576" y="13454"/>
                </a:lnTo>
                <a:lnTo>
                  <a:pt x="15609" y="8969"/>
                </a:lnTo>
                <a:lnTo>
                  <a:pt x="12555" y="5979"/>
                </a:lnTo>
                <a:lnTo>
                  <a:pt x="9445" y="3986"/>
                </a:lnTo>
                <a:lnTo>
                  <a:pt x="6297" y="2658"/>
                </a:lnTo>
                <a:lnTo>
                  <a:pt x="4198" y="2846"/>
                </a:lnTo>
                <a:lnTo>
                  <a:pt x="2799" y="4047"/>
                </a:lnTo>
                <a:lnTo>
                  <a:pt x="1866" y="5923"/>
                </a:lnTo>
                <a:lnTo>
                  <a:pt x="1244" y="6098"/>
                </a:lnTo>
                <a:lnTo>
                  <a:pt x="829" y="514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296"/>
          <p:cNvSpPr/>
          <p:nvPr/>
        </p:nvSpPr>
        <p:spPr>
          <a:xfrm>
            <a:off x="5053838" y="3061394"/>
            <a:ext cx="8430" cy="9557"/>
          </a:xfrm>
          <a:custGeom>
            <a:avLst/>
            <a:gdLst/>
            <a:ahLst/>
            <a:cxnLst/>
            <a:rect l="0" t="0" r="0" b="0"/>
            <a:pathLst>
              <a:path w="8430" h="9557">
                <a:moveTo>
                  <a:pt x="5574" y="0"/>
                </a:moveTo>
                <a:lnTo>
                  <a:pt x="439" y="5136"/>
                </a:lnTo>
                <a:lnTo>
                  <a:pt x="0" y="6648"/>
                </a:lnTo>
                <a:lnTo>
                  <a:pt x="783" y="7657"/>
                </a:lnTo>
                <a:lnTo>
                  <a:pt x="5293" y="9556"/>
                </a:lnTo>
                <a:lnTo>
                  <a:pt x="5387" y="8520"/>
                </a:lnTo>
                <a:lnTo>
                  <a:pt x="5449" y="6755"/>
                </a:lnTo>
                <a:lnTo>
                  <a:pt x="5550" y="1334"/>
                </a:lnTo>
                <a:lnTo>
                  <a:pt x="6632" y="890"/>
                </a:lnTo>
                <a:lnTo>
                  <a:pt x="8429" y="593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297"/>
          <p:cNvSpPr/>
          <p:nvPr/>
        </p:nvSpPr>
        <p:spPr>
          <a:xfrm>
            <a:off x="4217789" y="2858642"/>
            <a:ext cx="212825" cy="34190"/>
          </a:xfrm>
          <a:custGeom>
            <a:avLst/>
            <a:gdLst/>
            <a:ahLst/>
            <a:cxnLst/>
            <a:rect l="0" t="0" r="0" b="0"/>
            <a:pathLst>
              <a:path w="212825" h="34190">
                <a:moveTo>
                  <a:pt x="0" y="9275"/>
                </a:moveTo>
                <a:lnTo>
                  <a:pt x="15406" y="4140"/>
                </a:lnTo>
                <a:lnTo>
                  <a:pt x="21019" y="2627"/>
                </a:lnTo>
                <a:lnTo>
                  <a:pt x="25836" y="1619"/>
                </a:lnTo>
                <a:lnTo>
                  <a:pt x="30123" y="946"/>
                </a:lnTo>
                <a:lnTo>
                  <a:pt x="40504" y="498"/>
                </a:lnTo>
                <a:lnTo>
                  <a:pt x="72103" y="0"/>
                </a:lnTo>
                <a:lnTo>
                  <a:pt x="85689" y="942"/>
                </a:lnTo>
                <a:lnTo>
                  <a:pt x="96896" y="2645"/>
                </a:lnTo>
                <a:lnTo>
                  <a:pt x="106517" y="4855"/>
                </a:lnTo>
                <a:lnTo>
                  <a:pt x="111856" y="6329"/>
                </a:lnTo>
                <a:lnTo>
                  <a:pt x="114341" y="7311"/>
                </a:lnTo>
                <a:lnTo>
                  <a:pt x="114923" y="7966"/>
                </a:lnTo>
                <a:lnTo>
                  <a:pt x="114235" y="8402"/>
                </a:lnTo>
                <a:lnTo>
                  <a:pt x="110606" y="8888"/>
                </a:lnTo>
                <a:lnTo>
                  <a:pt x="93944" y="9103"/>
                </a:lnTo>
                <a:lnTo>
                  <a:pt x="81977" y="9161"/>
                </a:lnTo>
                <a:lnTo>
                  <a:pt x="69699" y="10274"/>
                </a:lnTo>
                <a:lnTo>
                  <a:pt x="57215" y="12091"/>
                </a:lnTo>
                <a:lnTo>
                  <a:pt x="44592" y="14377"/>
                </a:lnTo>
                <a:lnTo>
                  <a:pt x="35102" y="15901"/>
                </a:lnTo>
                <a:lnTo>
                  <a:pt x="27701" y="16917"/>
                </a:lnTo>
                <a:lnTo>
                  <a:pt x="21692" y="17595"/>
                </a:lnTo>
                <a:lnTo>
                  <a:pt x="16611" y="18046"/>
                </a:lnTo>
                <a:lnTo>
                  <a:pt x="12148" y="18347"/>
                </a:lnTo>
                <a:lnTo>
                  <a:pt x="6474" y="18682"/>
                </a:lnTo>
                <a:lnTo>
                  <a:pt x="6465" y="18771"/>
                </a:lnTo>
                <a:lnTo>
                  <a:pt x="11590" y="18896"/>
                </a:lnTo>
                <a:lnTo>
                  <a:pt x="14175" y="18914"/>
                </a:lnTo>
                <a:lnTo>
                  <a:pt x="16974" y="20001"/>
                </a:lnTo>
                <a:lnTo>
                  <a:pt x="19915" y="21800"/>
                </a:lnTo>
                <a:lnTo>
                  <a:pt x="22950" y="24074"/>
                </a:lnTo>
                <a:lnTo>
                  <a:pt x="27123" y="25591"/>
                </a:lnTo>
                <a:lnTo>
                  <a:pt x="32056" y="26601"/>
                </a:lnTo>
                <a:lnTo>
                  <a:pt x="37493" y="27276"/>
                </a:lnTo>
                <a:lnTo>
                  <a:pt x="43268" y="27725"/>
                </a:lnTo>
                <a:lnTo>
                  <a:pt x="49268" y="28024"/>
                </a:lnTo>
                <a:lnTo>
                  <a:pt x="55417" y="28224"/>
                </a:lnTo>
                <a:lnTo>
                  <a:pt x="62741" y="27282"/>
                </a:lnTo>
                <a:lnTo>
                  <a:pt x="70849" y="25579"/>
                </a:lnTo>
                <a:lnTo>
                  <a:pt x="79478" y="23369"/>
                </a:lnTo>
                <a:lnTo>
                  <a:pt x="89531" y="21896"/>
                </a:lnTo>
                <a:lnTo>
                  <a:pt x="100532" y="20914"/>
                </a:lnTo>
                <a:lnTo>
                  <a:pt x="120996" y="19822"/>
                </a:lnTo>
                <a:lnTo>
                  <a:pt x="133675" y="19337"/>
                </a:lnTo>
                <a:lnTo>
                  <a:pt x="132111" y="19208"/>
                </a:lnTo>
                <a:lnTo>
                  <a:pt x="87051" y="18984"/>
                </a:lnTo>
                <a:lnTo>
                  <a:pt x="79532" y="20047"/>
                </a:lnTo>
                <a:lnTo>
                  <a:pt x="73444" y="21831"/>
                </a:lnTo>
                <a:lnTo>
                  <a:pt x="68310" y="24095"/>
                </a:lnTo>
                <a:lnTo>
                  <a:pt x="62738" y="25605"/>
                </a:lnTo>
                <a:lnTo>
                  <a:pt x="56873" y="26611"/>
                </a:lnTo>
                <a:lnTo>
                  <a:pt x="50814" y="27281"/>
                </a:lnTo>
                <a:lnTo>
                  <a:pt x="47849" y="26654"/>
                </a:lnTo>
                <a:lnTo>
                  <a:pt x="46947" y="25161"/>
                </a:lnTo>
                <a:lnTo>
                  <a:pt x="47421" y="23090"/>
                </a:lnTo>
                <a:lnTo>
                  <a:pt x="48812" y="21710"/>
                </a:lnTo>
                <a:lnTo>
                  <a:pt x="50814" y="20790"/>
                </a:lnTo>
                <a:lnTo>
                  <a:pt x="53223" y="20176"/>
                </a:lnTo>
                <a:lnTo>
                  <a:pt x="58054" y="19767"/>
                </a:lnTo>
                <a:lnTo>
                  <a:pt x="64500" y="19495"/>
                </a:lnTo>
                <a:lnTo>
                  <a:pt x="86111" y="19111"/>
                </a:lnTo>
                <a:lnTo>
                  <a:pt x="187747" y="18949"/>
                </a:lnTo>
                <a:lnTo>
                  <a:pt x="184534" y="18949"/>
                </a:lnTo>
                <a:lnTo>
                  <a:pt x="183216" y="20024"/>
                </a:lnTo>
                <a:lnTo>
                  <a:pt x="181261" y="21816"/>
                </a:lnTo>
                <a:lnTo>
                  <a:pt x="178884" y="24085"/>
                </a:lnTo>
                <a:lnTo>
                  <a:pt x="174074" y="25598"/>
                </a:lnTo>
                <a:lnTo>
                  <a:pt x="167643" y="26606"/>
                </a:lnTo>
                <a:lnTo>
                  <a:pt x="160131" y="27278"/>
                </a:lnTo>
                <a:lnTo>
                  <a:pt x="152973" y="27727"/>
                </a:lnTo>
                <a:lnTo>
                  <a:pt x="139288" y="28225"/>
                </a:lnTo>
                <a:lnTo>
                  <a:pt x="124632" y="28505"/>
                </a:lnTo>
                <a:lnTo>
                  <a:pt x="108347" y="28588"/>
                </a:lnTo>
                <a:lnTo>
                  <a:pt x="103403" y="29675"/>
                </a:lnTo>
                <a:lnTo>
                  <a:pt x="99031" y="31474"/>
                </a:lnTo>
                <a:lnTo>
                  <a:pt x="95042" y="33748"/>
                </a:lnTo>
                <a:lnTo>
                  <a:pt x="92383" y="34189"/>
                </a:lnTo>
                <a:lnTo>
                  <a:pt x="90610" y="33409"/>
                </a:lnTo>
                <a:lnTo>
                  <a:pt x="89428" y="31814"/>
                </a:lnTo>
                <a:lnTo>
                  <a:pt x="89715" y="30750"/>
                </a:lnTo>
                <a:lnTo>
                  <a:pt x="90981" y="30041"/>
                </a:lnTo>
                <a:lnTo>
                  <a:pt x="95254" y="29254"/>
                </a:lnTo>
                <a:lnTo>
                  <a:pt x="100736" y="28903"/>
                </a:lnTo>
                <a:lnTo>
                  <a:pt x="126310" y="28678"/>
                </a:lnTo>
                <a:lnTo>
                  <a:pt x="168046" y="28625"/>
                </a:lnTo>
                <a:lnTo>
                  <a:pt x="174373" y="27550"/>
                </a:lnTo>
                <a:lnTo>
                  <a:pt x="179666" y="25758"/>
                </a:lnTo>
                <a:lnTo>
                  <a:pt x="184269" y="23488"/>
                </a:lnTo>
                <a:lnTo>
                  <a:pt x="188413" y="21975"/>
                </a:lnTo>
                <a:lnTo>
                  <a:pt x="192251" y="20967"/>
                </a:lnTo>
                <a:lnTo>
                  <a:pt x="195884" y="20294"/>
                </a:lnTo>
                <a:lnTo>
                  <a:pt x="199381" y="19846"/>
                </a:lnTo>
                <a:lnTo>
                  <a:pt x="202787" y="19547"/>
                </a:lnTo>
                <a:lnTo>
                  <a:pt x="206133" y="19348"/>
                </a:lnTo>
                <a:lnTo>
                  <a:pt x="208363" y="20290"/>
                </a:lnTo>
                <a:lnTo>
                  <a:pt x="209850" y="21993"/>
                </a:lnTo>
                <a:lnTo>
                  <a:pt x="212824" y="2862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298"/>
          <p:cNvSpPr/>
          <p:nvPr/>
        </p:nvSpPr>
        <p:spPr>
          <a:xfrm>
            <a:off x="5815271" y="2985477"/>
            <a:ext cx="608151" cy="346785"/>
          </a:xfrm>
          <a:custGeom>
            <a:avLst/>
            <a:gdLst/>
            <a:ahLst/>
            <a:cxnLst/>
            <a:rect l="0" t="0" r="0" b="0"/>
            <a:pathLst>
              <a:path w="608151" h="346785">
                <a:moveTo>
                  <a:pt x="269566" y="308089"/>
                </a:moveTo>
                <a:lnTo>
                  <a:pt x="269566" y="267005"/>
                </a:lnTo>
                <a:lnTo>
                  <a:pt x="265267" y="254903"/>
                </a:lnTo>
                <a:lnTo>
                  <a:pt x="258101" y="246835"/>
                </a:lnTo>
                <a:lnTo>
                  <a:pt x="249025" y="241456"/>
                </a:lnTo>
                <a:lnTo>
                  <a:pt x="239749" y="233571"/>
                </a:lnTo>
                <a:lnTo>
                  <a:pt x="230340" y="224014"/>
                </a:lnTo>
                <a:lnTo>
                  <a:pt x="220843" y="213344"/>
                </a:lnTo>
                <a:lnTo>
                  <a:pt x="205913" y="201931"/>
                </a:lnTo>
                <a:lnTo>
                  <a:pt x="187361" y="190023"/>
                </a:lnTo>
                <a:lnTo>
                  <a:pt x="166394" y="177784"/>
                </a:lnTo>
                <a:lnTo>
                  <a:pt x="151341" y="169625"/>
                </a:lnTo>
                <a:lnTo>
                  <a:pt x="140230" y="164186"/>
                </a:lnTo>
                <a:lnTo>
                  <a:pt x="131748" y="160560"/>
                </a:lnTo>
                <a:lnTo>
                  <a:pt x="126094" y="153843"/>
                </a:lnTo>
                <a:lnTo>
                  <a:pt x="122325" y="145066"/>
                </a:lnTo>
                <a:lnTo>
                  <a:pt x="119812" y="134914"/>
                </a:lnTo>
                <a:lnTo>
                  <a:pt x="113836" y="124923"/>
                </a:lnTo>
                <a:lnTo>
                  <a:pt x="105554" y="115037"/>
                </a:lnTo>
                <a:lnTo>
                  <a:pt x="37420" y="46920"/>
                </a:lnTo>
                <a:lnTo>
                  <a:pt x="20925" y="36158"/>
                </a:lnTo>
                <a:lnTo>
                  <a:pt x="0" y="28052"/>
                </a:lnTo>
                <a:lnTo>
                  <a:pt x="641" y="27884"/>
                </a:lnTo>
                <a:lnTo>
                  <a:pt x="4221" y="27697"/>
                </a:lnTo>
                <a:lnTo>
                  <a:pt x="5605" y="26573"/>
                </a:lnTo>
                <a:lnTo>
                  <a:pt x="6527" y="24748"/>
                </a:lnTo>
                <a:lnTo>
                  <a:pt x="8009" y="19232"/>
                </a:lnTo>
                <a:lnTo>
                  <a:pt x="18536" y="13141"/>
                </a:lnTo>
                <a:lnTo>
                  <a:pt x="32237" y="10396"/>
                </a:lnTo>
                <a:lnTo>
                  <a:pt x="49076" y="8101"/>
                </a:lnTo>
                <a:lnTo>
                  <a:pt x="67308" y="3499"/>
                </a:lnTo>
                <a:lnTo>
                  <a:pt x="77759" y="1841"/>
                </a:lnTo>
                <a:lnTo>
                  <a:pt x="89027" y="736"/>
                </a:lnTo>
                <a:lnTo>
                  <a:pt x="100838" y="0"/>
                </a:lnTo>
                <a:lnTo>
                  <a:pt x="119693" y="2048"/>
                </a:lnTo>
                <a:lnTo>
                  <a:pt x="134164" y="5466"/>
                </a:lnTo>
                <a:lnTo>
                  <a:pt x="152213" y="7660"/>
                </a:lnTo>
                <a:lnTo>
                  <a:pt x="165645" y="8040"/>
                </a:lnTo>
                <a:lnTo>
                  <a:pt x="171264" y="8094"/>
                </a:lnTo>
                <a:lnTo>
                  <a:pt x="186107" y="11019"/>
                </a:lnTo>
                <a:lnTo>
                  <a:pt x="201302" y="14827"/>
                </a:lnTo>
                <a:lnTo>
                  <a:pt x="216974" y="18046"/>
                </a:lnTo>
                <a:lnTo>
                  <a:pt x="243851" y="28219"/>
                </a:lnTo>
                <a:lnTo>
                  <a:pt x="259212" y="33221"/>
                </a:lnTo>
                <a:lnTo>
                  <a:pt x="273903" y="37111"/>
                </a:lnTo>
                <a:lnTo>
                  <a:pt x="281526" y="41830"/>
                </a:lnTo>
                <a:lnTo>
                  <a:pt x="291860" y="50530"/>
                </a:lnTo>
                <a:lnTo>
                  <a:pt x="301730" y="59916"/>
                </a:lnTo>
                <a:lnTo>
                  <a:pt x="313958" y="66297"/>
                </a:lnTo>
                <a:lnTo>
                  <a:pt x="330141" y="72716"/>
                </a:lnTo>
                <a:lnTo>
                  <a:pt x="348083" y="79152"/>
                </a:lnTo>
                <a:lnTo>
                  <a:pt x="361072" y="85596"/>
                </a:lnTo>
                <a:lnTo>
                  <a:pt x="375091" y="95066"/>
                </a:lnTo>
                <a:lnTo>
                  <a:pt x="386114" y="105536"/>
                </a:lnTo>
                <a:lnTo>
                  <a:pt x="393381" y="111653"/>
                </a:lnTo>
                <a:lnTo>
                  <a:pt x="408485" y="121140"/>
                </a:lnTo>
                <a:lnTo>
                  <a:pt x="420245" y="130759"/>
                </a:lnTo>
                <a:lnTo>
                  <a:pt x="430537" y="140416"/>
                </a:lnTo>
                <a:lnTo>
                  <a:pt x="446885" y="156533"/>
                </a:lnTo>
                <a:lnTo>
                  <a:pt x="450122" y="158683"/>
                </a:lnTo>
                <a:lnTo>
                  <a:pt x="456584" y="161071"/>
                </a:lnTo>
                <a:lnTo>
                  <a:pt x="465905" y="170731"/>
                </a:lnTo>
                <a:lnTo>
                  <a:pt x="471400" y="177822"/>
                </a:lnTo>
                <a:lnTo>
                  <a:pt x="480373" y="188567"/>
                </a:lnTo>
                <a:lnTo>
                  <a:pt x="484270" y="192937"/>
                </a:lnTo>
                <a:lnTo>
                  <a:pt x="488600" y="200659"/>
                </a:lnTo>
                <a:lnTo>
                  <a:pt x="489755" y="204223"/>
                </a:lnTo>
                <a:lnTo>
                  <a:pt x="494824" y="209823"/>
                </a:lnTo>
                <a:lnTo>
                  <a:pt x="502503" y="216781"/>
                </a:lnTo>
                <a:lnTo>
                  <a:pt x="511922" y="224645"/>
                </a:lnTo>
                <a:lnTo>
                  <a:pt x="518202" y="230962"/>
                </a:lnTo>
                <a:lnTo>
                  <a:pt x="525178" y="240848"/>
                </a:lnTo>
                <a:lnTo>
                  <a:pt x="528113" y="243914"/>
                </a:lnTo>
                <a:lnTo>
                  <a:pt x="531145" y="245958"/>
                </a:lnTo>
                <a:lnTo>
                  <a:pt x="534242" y="247321"/>
                </a:lnTo>
                <a:lnTo>
                  <a:pt x="536306" y="249304"/>
                </a:lnTo>
                <a:lnTo>
                  <a:pt x="537681" y="251701"/>
                </a:lnTo>
                <a:lnTo>
                  <a:pt x="538599" y="254374"/>
                </a:lnTo>
                <a:lnTo>
                  <a:pt x="542485" y="260210"/>
                </a:lnTo>
                <a:lnTo>
                  <a:pt x="550179" y="269259"/>
                </a:lnTo>
                <a:lnTo>
                  <a:pt x="554797" y="273992"/>
                </a:lnTo>
                <a:lnTo>
                  <a:pt x="556458" y="276759"/>
                </a:lnTo>
                <a:lnTo>
                  <a:pt x="559872" y="285788"/>
                </a:lnTo>
                <a:lnTo>
                  <a:pt x="567213" y="295271"/>
                </a:lnTo>
                <a:lnTo>
                  <a:pt x="576457" y="305239"/>
                </a:lnTo>
                <a:lnTo>
                  <a:pt x="583737" y="312661"/>
                </a:lnTo>
                <a:lnTo>
                  <a:pt x="585425" y="315437"/>
                </a:lnTo>
                <a:lnTo>
                  <a:pt x="588358" y="325644"/>
                </a:lnTo>
                <a:lnTo>
                  <a:pt x="597093" y="335608"/>
                </a:lnTo>
                <a:lnTo>
                  <a:pt x="598629" y="336109"/>
                </a:lnTo>
                <a:lnTo>
                  <a:pt x="603203" y="336665"/>
                </a:lnTo>
                <a:lnTo>
                  <a:pt x="604852" y="337889"/>
                </a:lnTo>
                <a:lnTo>
                  <a:pt x="605952" y="339779"/>
                </a:lnTo>
                <a:lnTo>
                  <a:pt x="608150" y="34678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299"/>
          <p:cNvSpPr/>
          <p:nvPr/>
        </p:nvSpPr>
        <p:spPr>
          <a:xfrm>
            <a:off x="6326683" y="3235523"/>
            <a:ext cx="154371" cy="146992"/>
          </a:xfrm>
          <a:custGeom>
            <a:avLst/>
            <a:gdLst/>
            <a:ahLst/>
            <a:cxnLst/>
            <a:rect l="0" t="0" r="0" b="0"/>
            <a:pathLst>
              <a:path w="154371" h="146992">
                <a:moveTo>
                  <a:pt x="116086" y="0"/>
                </a:moveTo>
                <a:lnTo>
                  <a:pt x="116086" y="5136"/>
                </a:lnTo>
                <a:lnTo>
                  <a:pt x="117161" y="7723"/>
                </a:lnTo>
                <a:lnTo>
                  <a:pt x="118953" y="10523"/>
                </a:lnTo>
                <a:lnTo>
                  <a:pt x="121222" y="13465"/>
                </a:lnTo>
                <a:lnTo>
                  <a:pt x="122734" y="17575"/>
                </a:lnTo>
                <a:lnTo>
                  <a:pt x="123743" y="22466"/>
                </a:lnTo>
                <a:lnTo>
                  <a:pt x="124415" y="27876"/>
                </a:lnTo>
                <a:lnTo>
                  <a:pt x="124863" y="32557"/>
                </a:lnTo>
                <a:lnTo>
                  <a:pt x="125162" y="36753"/>
                </a:lnTo>
                <a:lnTo>
                  <a:pt x="125361" y="40625"/>
                </a:lnTo>
                <a:lnTo>
                  <a:pt x="125583" y="53526"/>
                </a:lnTo>
                <a:lnTo>
                  <a:pt x="125642" y="61481"/>
                </a:lnTo>
                <a:lnTo>
                  <a:pt x="126756" y="70009"/>
                </a:lnTo>
                <a:lnTo>
                  <a:pt x="128574" y="78919"/>
                </a:lnTo>
                <a:lnTo>
                  <a:pt x="130861" y="88083"/>
                </a:lnTo>
                <a:lnTo>
                  <a:pt x="133460" y="95268"/>
                </a:lnTo>
                <a:lnTo>
                  <a:pt x="136267" y="101132"/>
                </a:lnTo>
                <a:lnTo>
                  <a:pt x="139214" y="106117"/>
                </a:lnTo>
                <a:lnTo>
                  <a:pt x="141179" y="110515"/>
                </a:lnTo>
                <a:lnTo>
                  <a:pt x="142488" y="114522"/>
                </a:lnTo>
                <a:lnTo>
                  <a:pt x="143361" y="118268"/>
                </a:lnTo>
                <a:lnTo>
                  <a:pt x="143944" y="121840"/>
                </a:lnTo>
                <a:lnTo>
                  <a:pt x="144332" y="125296"/>
                </a:lnTo>
                <a:lnTo>
                  <a:pt x="144590" y="128675"/>
                </a:lnTo>
                <a:lnTo>
                  <a:pt x="145838" y="133078"/>
                </a:lnTo>
                <a:lnTo>
                  <a:pt x="147744" y="138162"/>
                </a:lnTo>
                <a:lnTo>
                  <a:pt x="150090" y="143702"/>
                </a:lnTo>
                <a:lnTo>
                  <a:pt x="151654" y="146320"/>
                </a:lnTo>
                <a:lnTo>
                  <a:pt x="152697" y="146991"/>
                </a:lnTo>
                <a:lnTo>
                  <a:pt x="154370" y="145480"/>
                </a:lnTo>
                <a:lnTo>
                  <a:pt x="152357" y="145355"/>
                </a:lnTo>
                <a:lnTo>
                  <a:pt x="144388" y="145217"/>
                </a:lnTo>
                <a:lnTo>
                  <a:pt x="140328" y="144106"/>
                </a:lnTo>
                <a:lnTo>
                  <a:pt x="136547" y="142290"/>
                </a:lnTo>
                <a:lnTo>
                  <a:pt x="132951" y="140005"/>
                </a:lnTo>
                <a:lnTo>
                  <a:pt x="129480" y="138481"/>
                </a:lnTo>
                <a:lnTo>
                  <a:pt x="126090" y="137465"/>
                </a:lnTo>
                <a:lnTo>
                  <a:pt x="122755" y="136788"/>
                </a:lnTo>
                <a:lnTo>
                  <a:pt x="118382" y="135262"/>
                </a:lnTo>
                <a:lnTo>
                  <a:pt x="113318" y="133169"/>
                </a:lnTo>
                <a:lnTo>
                  <a:pt x="107791" y="130699"/>
                </a:lnTo>
                <a:lnTo>
                  <a:pt x="101957" y="129053"/>
                </a:lnTo>
                <a:lnTo>
                  <a:pt x="95918" y="127955"/>
                </a:lnTo>
                <a:lnTo>
                  <a:pt x="89742" y="127224"/>
                </a:lnTo>
                <a:lnTo>
                  <a:pt x="84550" y="126735"/>
                </a:lnTo>
                <a:lnTo>
                  <a:pt x="80014" y="126410"/>
                </a:lnTo>
                <a:lnTo>
                  <a:pt x="75915" y="126193"/>
                </a:lnTo>
                <a:lnTo>
                  <a:pt x="0" y="12576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300"/>
          <p:cNvSpPr/>
          <p:nvPr/>
        </p:nvSpPr>
        <p:spPr>
          <a:xfrm>
            <a:off x="4256484" y="2732484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301"/>
          <p:cNvSpPr/>
          <p:nvPr/>
        </p:nvSpPr>
        <p:spPr>
          <a:xfrm>
            <a:off x="4295179" y="2626072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302"/>
          <p:cNvSpPr/>
          <p:nvPr/>
        </p:nvSpPr>
        <p:spPr>
          <a:xfrm>
            <a:off x="4343548" y="2577703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303"/>
          <p:cNvSpPr/>
          <p:nvPr/>
        </p:nvSpPr>
        <p:spPr>
          <a:xfrm>
            <a:off x="4401591" y="2480964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304"/>
          <p:cNvSpPr/>
          <p:nvPr/>
        </p:nvSpPr>
        <p:spPr>
          <a:xfrm>
            <a:off x="4478982" y="2355205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305"/>
          <p:cNvSpPr/>
          <p:nvPr/>
        </p:nvSpPr>
        <p:spPr>
          <a:xfrm>
            <a:off x="4575720" y="2200423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306"/>
          <p:cNvSpPr/>
          <p:nvPr/>
        </p:nvSpPr>
        <p:spPr>
          <a:xfrm>
            <a:off x="4653111" y="2064990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307"/>
          <p:cNvSpPr/>
          <p:nvPr/>
        </p:nvSpPr>
        <p:spPr>
          <a:xfrm>
            <a:off x="4740175" y="1919882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308"/>
          <p:cNvSpPr/>
          <p:nvPr/>
        </p:nvSpPr>
        <p:spPr>
          <a:xfrm>
            <a:off x="4827240" y="1774775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309"/>
          <p:cNvSpPr/>
          <p:nvPr/>
        </p:nvSpPr>
        <p:spPr>
          <a:xfrm>
            <a:off x="4295179" y="2751832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310"/>
          <p:cNvSpPr/>
          <p:nvPr/>
        </p:nvSpPr>
        <p:spPr>
          <a:xfrm>
            <a:off x="4420939" y="2626072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9674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311"/>
          <p:cNvSpPr/>
          <p:nvPr/>
        </p:nvSpPr>
        <p:spPr>
          <a:xfrm>
            <a:off x="4575720" y="2461617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312"/>
          <p:cNvSpPr/>
          <p:nvPr/>
        </p:nvSpPr>
        <p:spPr>
          <a:xfrm>
            <a:off x="4701480" y="2335857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313"/>
          <p:cNvSpPr/>
          <p:nvPr/>
        </p:nvSpPr>
        <p:spPr>
          <a:xfrm>
            <a:off x="4701480" y="2335857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314"/>
          <p:cNvSpPr/>
          <p:nvPr/>
        </p:nvSpPr>
        <p:spPr>
          <a:xfrm>
            <a:off x="4836914" y="2123033"/>
            <a:ext cx="9674" cy="38696"/>
          </a:xfrm>
          <a:custGeom>
            <a:avLst/>
            <a:gdLst/>
            <a:ahLst/>
            <a:cxnLst/>
            <a:rect l="0" t="0" r="0" b="0"/>
            <a:pathLst>
              <a:path w="9674" h="38696">
                <a:moveTo>
                  <a:pt x="9673" y="38695"/>
                </a:moveTo>
                <a:lnTo>
                  <a:pt x="4538" y="28424"/>
                </a:lnTo>
                <a:lnTo>
                  <a:pt x="4100" y="25399"/>
                </a:lnTo>
                <a:lnTo>
                  <a:pt x="4883" y="23382"/>
                </a:lnTo>
                <a:lnTo>
                  <a:pt x="6480" y="22037"/>
                </a:lnTo>
                <a:lnTo>
                  <a:pt x="6470" y="21140"/>
                </a:lnTo>
                <a:lnTo>
                  <a:pt x="5388" y="20543"/>
                </a:lnTo>
                <a:lnTo>
                  <a:pt x="3592" y="20144"/>
                </a:lnTo>
                <a:lnTo>
                  <a:pt x="2394" y="18804"/>
                </a:lnTo>
                <a:lnTo>
                  <a:pt x="1596" y="16835"/>
                </a:lnTo>
                <a:lnTo>
                  <a:pt x="1064" y="14448"/>
                </a:lnTo>
                <a:lnTo>
                  <a:pt x="709" y="11782"/>
                </a:lnTo>
                <a:lnTo>
                  <a:pt x="473" y="8929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315"/>
          <p:cNvSpPr/>
          <p:nvPr/>
        </p:nvSpPr>
        <p:spPr>
          <a:xfrm>
            <a:off x="4720828" y="2287488"/>
            <a:ext cx="9674" cy="9675"/>
          </a:xfrm>
          <a:custGeom>
            <a:avLst/>
            <a:gdLst/>
            <a:ahLst/>
            <a:cxnLst/>
            <a:rect l="0" t="0" r="0" b="0"/>
            <a:pathLst>
              <a:path w="9674" h="9675">
                <a:moveTo>
                  <a:pt x="9673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316"/>
          <p:cNvSpPr/>
          <p:nvPr/>
        </p:nvSpPr>
        <p:spPr>
          <a:xfrm>
            <a:off x="4633763" y="2422921"/>
            <a:ext cx="9675" cy="19349"/>
          </a:xfrm>
          <a:custGeom>
            <a:avLst/>
            <a:gdLst/>
            <a:ahLst/>
            <a:cxnLst/>
            <a:rect l="0" t="0" r="0" b="0"/>
            <a:pathLst>
              <a:path w="9675" h="19349">
                <a:moveTo>
                  <a:pt x="9674" y="0"/>
                </a:move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317"/>
          <p:cNvSpPr/>
          <p:nvPr/>
        </p:nvSpPr>
        <p:spPr>
          <a:xfrm>
            <a:off x="4556373" y="2509986"/>
            <a:ext cx="29022" cy="29022"/>
          </a:xfrm>
          <a:custGeom>
            <a:avLst/>
            <a:gdLst/>
            <a:ahLst/>
            <a:cxnLst/>
            <a:rect l="0" t="0" r="0" b="0"/>
            <a:pathLst>
              <a:path w="29022" h="29022">
                <a:moveTo>
                  <a:pt x="29021" y="0"/>
                </a:move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318"/>
          <p:cNvSpPr/>
          <p:nvPr/>
        </p:nvSpPr>
        <p:spPr>
          <a:xfrm>
            <a:off x="4469308" y="2616398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319"/>
          <p:cNvSpPr/>
          <p:nvPr/>
        </p:nvSpPr>
        <p:spPr>
          <a:xfrm>
            <a:off x="4353222" y="2713136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9674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320"/>
          <p:cNvSpPr/>
          <p:nvPr/>
        </p:nvSpPr>
        <p:spPr>
          <a:xfrm>
            <a:off x="4217789" y="2703462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321"/>
          <p:cNvSpPr/>
          <p:nvPr/>
        </p:nvSpPr>
        <p:spPr>
          <a:xfrm>
            <a:off x="4237136" y="2597050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322"/>
          <p:cNvSpPr/>
          <p:nvPr/>
        </p:nvSpPr>
        <p:spPr>
          <a:xfrm>
            <a:off x="4275832" y="2451943"/>
            <a:ext cx="9674" cy="1"/>
          </a:xfrm>
          <a:custGeom>
            <a:avLst/>
            <a:gdLst/>
            <a:ahLst/>
            <a:cxnLst/>
            <a:rect l="0" t="0" r="0" b="0"/>
            <a:pathLst>
              <a:path w="9674" h="1">
                <a:moveTo>
                  <a:pt x="9673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323"/>
          <p:cNvSpPr/>
          <p:nvPr/>
        </p:nvSpPr>
        <p:spPr>
          <a:xfrm>
            <a:off x="4324201" y="2268140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9674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324"/>
          <p:cNvSpPr/>
          <p:nvPr/>
        </p:nvSpPr>
        <p:spPr>
          <a:xfrm>
            <a:off x="4372570" y="2094011"/>
            <a:ext cx="1" cy="19349"/>
          </a:xfrm>
          <a:custGeom>
            <a:avLst/>
            <a:gdLst/>
            <a:ahLst/>
            <a:cxnLst/>
            <a:rect l="0" t="0" r="0" b="0"/>
            <a:pathLst>
              <a:path w="1" h="19349">
                <a:moveTo>
                  <a:pt x="0" y="19348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325"/>
          <p:cNvSpPr/>
          <p:nvPr/>
        </p:nvSpPr>
        <p:spPr>
          <a:xfrm>
            <a:off x="4420939" y="1939230"/>
            <a:ext cx="1" cy="19349"/>
          </a:xfrm>
          <a:custGeom>
            <a:avLst/>
            <a:gdLst/>
            <a:ahLst/>
            <a:cxnLst/>
            <a:rect l="0" t="0" r="0" b="0"/>
            <a:pathLst>
              <a:path w="1" h="19349">
                <a:moveTo>
                  <a:pt x="0" y="19348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326"/>
          <p:cNvSpPr/>
          <p:nvPr/>
        </p:nvSpPr>
        <p:spPr>
          <a:xfrm>
            <a:off x="4362896" y="1958578"/>
            <a:ext cx="19349" cy="38696"/>
          </a:xfrm>
          <a:custGeom>
            <a:avLst/>
            <a:gdLst/>
            <a:ahLst/>
            <a:cxnLst/>
            <a:rect l="0" t="0" r="0" b="0"/>
            <a:pathLst>
              <a:path w="19349" h="38696">
                <a:moveTo>
                  <a:pt x="19348" y="0"/>
                </a:moveTo>
                <a:lnTo>
                  <a:pt x="14212" y="5135"/>
                </a:lnTo>
                <a:lnTo>
                  <a:pt x="12699" y="7723"/>
                </a:lnTo>
                <a:lnTo>
                  <a:pt x="11691" y="10523"/>
                </a:lnTo>
                <a:lnTo>
                  <a:pt x="11019" y="13464"/>
                </a:lnTo>
                <a:lnTo>
                  <a:pt x="10570" y="16500"/>
                </a:lnTo>
                <a:lnTo>
                  <a:pt x="10271" y="19599"/>
                </a:lnTo>
                <a:lnTo>
                  <a:pt x="10072" y="22740"/>
                </a:lnTo>
                <a:lnTo>
                  <a:pt x="9851" y="29096"/>
                </a:lnTo>
                <a:lnTo>
                  <a:pt x="9792" y="32295"/>
                </a:lnTo>
                <a:lnTo>
                  <a:pt x="8678" y="34429"/>
                </a:lnTo>
                <a:lnTo>
                  <a:pt x="6860" y="35851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2" name="SMARTPenAnnotation327"/>
          <p:cNvSpPr/>
          <p:nvPr/>
        </p:nvSpPr>
        <p:spPr>
          <a:xfrm>
            <a:off x="4314527" y="2055316"/>
            <a:ext cx="29022" cy="67718"/>
          </a:xfrm>
          <a:custGeom>
            <a:avLst/>
            <a:gdLst/>
            <a:ahLst/>
            <a:cxnLst/>
            <a:rect l="0" t="0" r="0" b="0"/>
            <a:pathLst>
              <a:path w="29022" h="67718">
                <a:moveTo>
                  <a:pt x="29021" y="0"/>
                </a:moveTo>
                <a:lnTo>
                  <a:pt x="23886" y="10271"/>
                </a:lnTo>
                <a:lnTo>
                  <a:pt x="22373" y="14371"/>
                </a:lnTo>
                <a:lnTo>
                  <a:pt x="21364" y="18180"/>
                </a:lnTo>
                <a:lnTo>
                  <a:pt x="20692" y="21794"/>
                </a:lnTo>
                <a:lnTo>
                  <a:pt x="20244" y="25278"/>
                </a:lnTo>
                <a:lnTo>
                  <a:pt x="19945" y="28675"/>
                </a:lnTo>
                <a:lnTo>
                  <a:pt x="19746" y="32015"/>
                </a:lnTo>
                <a:lnTo>
                  <a:pt x="18538" y="35317"/>
                </a:lnTo>
                <a:lnTo>
                  <a:pt x="16659" y="38593"/>
                </a:lnTo>
                <a:lnTo>
                  <a:pt x="14330" y="41852"/>
                </a:lnTo>
                <a:lnTo>
                  <a:pt x="12778" y="45099"/>
                </a:lnTo>
                <a:lnTo>
                  <a:pt x="11743" y="48339"/>
                </a:lnTo>
                <a:lnTo>
                  <a:pt x="11053" y="51574"/>
                </a:lnTo>
                <a:lnTo>
                  <a:pt x="10594" y="54805"/>
                </a:lnTo>
                <a:lnTo>
                  <a:pt x="10287" y="58034"/>
                </a:lnTo>
                <a:lnTo>
                  <a:pt x="10083" y="61261"/>
                </a:lnTo>
                <a:lnTo>
                  <a:pt x="8871" y="63413"/>
                </a:lnTo>
                <a:lnTo>
                  <a:pt x="6989" y="64848"/>
                </a:lnTo>
                <a:lnTo>
                  <a:pt x="0" y="6771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3" name="SMARTPenAnnotation328"/>
          <p:cNvSpPr/>
          <p:nvPr/>
        </p:nvSpPr>
        <p:spPr>
          <a:xfrm>
            <a:off x="4304853" y="2171402"/>
            <a:ext cx="9675" cy="58044"/>
          </a:xfrm>
          <a:custGeom>
            <a:avLst/>
            <a:gdLst/>
            <a:ahLst/>
            <a:cxnLst/>
            <a:rect l="0" t="0" r="0" b="0"/>
            <a:pathLst>
              <a:path w="9675" h="58044">
                <a:moveTo>
                  <a:pt x="9674" y="0"/>
                </a:moveTo>
                <a:lnTo>
                  <a:pt x="9674" y="10271"/>
                </a:lnTo>
                <a:lnTo>
                  <a:pt x="8599" y="14371"/>
                </a:lnTo>
                <a:lnTo>
                  <a:pt x="6807" y="18180"/>
                </a:lnTo>
                <a:lnTo>
                  <a:pt x="4538" y="21794"/>
                </a:lnTo>
                <a:lnTo>
                  <a:pt x="3025" y="25278"/>
                </a:lnTo>
                <a:lnTo>
                  <a:pt x="2017" y="28675"/>
                </a:ln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4" name="SMARTPenAnnotation329"/>
          <p:cNvSpPr/>
          <p:nvPr/>
        </p:nvSpPr>
        <p:spPr>
          <a:xfrm>
            <a:off x="4295179" y="2229445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5" name="SMARTPenAnnotation330"/>
          <p:cNvSpPr/>
          <p:nvPr/>
        </p:nvSpPr>
        <p:spPr>
          <a:xfrm>
            <a:off x="4266158" y="2297162"/>
            <a:ext cx="29022" cy="77391"/>
          </a:xfrm>
          <a:custGeom>
            <a:avLst/>
            <a:gdLst/>
            <a:ahLst/>
            <a:cxnLst/>
            <a:rect l="0" t="0" r="0" b="0"/>
            <a:pathLst>
              <a:path w="29022" h="77391">
                <a:moveTo>
                  <a:pt x="29021" y="0"/>
                </a:moveTo>
                <a:lnTo>
                  <a:pt x="23886" y="15406"/>
                </a:lnTo>
                <a:lnTo>
                  <a:pt x="21298" y="21019"/>
                </a:lnTo>
                <a:lnTo>
                  <a:pt x="18498" y="25836"/>
                </a:lnTo>
                <a:lnTo>
                  <a:pt x="15557" y="30123"/>
                </a:lnTo>
                <a:lnTo>
                  <a:pt x="13595" y="35130"/>
                </a:lnTo>
                <a:lnTo>
                  <a:pt x="12288" y="40618"/>
                </a:lnTo>
                <a:lnTo>
                  <a:pt x="11417" y="46426"/>
                </a:lnTo>
                <a:lnTo>
                  <a:pt x="9761" y="52448"/>
                </a:lnTo>
                <a:lnTo>
                  <a:pt x="7582" y="58612"/>
                </a:lnTo>
                <a:lnTo>
                  <a:pt x="0" y="7739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6" name="SMARTPenAnnotation331"/>
          <p:cNvSpPr/>
          <p:nvPr/>
        </p:nvSpPr>
        <p:spPr>
          <a:xfrm>
            <a:off x="4237136" y="2490638"/>
            <a:ext cx="1" cy="67718"/>
          </a:xfrm>
          <a:custGeom>
            <a:avLst/>
            <a:gdLst/>
            <a:ahLst/>
            <a:cxnLst/>
            <a:rect l="0" t="0" r="0" b="0"/>
            <a:pathLst>
              <a:path w="1" h="67718">
                <a:moveTo>
                  <a:pt x="0" y="0"/>
                </a:moveTo>
                <a:lnTo>
                  <a:pt x="0" y="6771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7" name="SMARTPenAnnotation332"/>
          <p:cNvSpPr/>
          <p:nvPr/>
        </p:nvSpPr>
        <p:spPr>
          <a:xfrm>
            <a:off x="4256484" y="2645419"/>
            <a:ext cx="1" cy="29023"/>
          </a:xfrm>
          <a:custGeom>
            <a:avLst/>
            <a:gdLst/>
            <a:ahLst/>
            <a:cxnLst/>
            <a:rect l="0" t="0" r="0" b="0"/>
            <a:pathLst>
              <a:path w="1" h="29023">
                <a:moveTo>
                  <a:pt x="0" y="0"/>
                </a:moveTo>
                <a:lnTo>
                  <a:pt x="0" y="2902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8" name="SMARTPenAnnotation333"/>
          <p:cNvSpPr/>
          <p:nvPr/>
        </p:nvSpPr>
        <p:spPr>
          <a:xfrm>
            <a:off x="4546699" y="1959246"/>
            <a:ext cx="145108" cy="279874"/>
          </a:xfrm>
          <a:custGeom>
            <a:avLst/>
            <a:gdLst/>
            <a:ahLst/>
            <a:cxnLst/>
            <a:rect l="0" t="0" r="0" b="0"/>
            <a:pathLst>
              <a:path w="145108" h="279874">
                <a:moveTo>
                  <a:pt x="0" y="279873"/>
                </a:moveTo>
                <a:lnTo>
                  <a:pt x="10271" y="264466"/>
                </a:lnTo>
                <a:lnTo>
                  <a:pt x="19746" y="247029"/>
                </a:lnTo>
                <a:lnTo>
                  <a:pt x="47471" y="193260"/>
                </a:lnTo>
                <a:lnTo>
                  <a:pt x="58519" y="170537"/>
                </a:lnTo>
                <a:lnTo>
                  <a:pt x="66959" y="152164"/>
                </a:lnTo>
                <a:lnTo>
                  <a:pt x="73661" y="136690"/>
                </a:lnTo>
                <a:lnTo>
                  <a:pt x="81353" y="123150"/>
                </a:lnTo>
                <a:lnTo>
                  <a:pt x="89706" y="110899"/>
                </a:lnTo>
                <a:lnTo>
                  <a:pt x="98499" y="99507"/>
                </a:lnTo>
                <a:lnTo>
                  <a:pt x="106511" y="88687"/>
                </a:lnTo>
                <a:lnTo>
                  <a:pt x="121146" y="68067"/>
                </a:lnTo>
                <a:lnTo>
                  <a:pt x="126983" y="58053"/>
                </a:lnTo>
                <a:lnTo>
                  <a:pt x="131950" y="48153"/>
                </a:lnTo>
                <a:lnTo>
                  <a:pt x="136336" y="38329"/>
                </a:lnTo>
                <a:lnTo>
                  <a:pt x="139259" y="30704"/>
                </a:lnTo>
                <a:lnTo>
                  <a:pt x="141209" y="24546"/>
                </a:lnTo>
                <a:lnTo>
                  <a:pt x="142508" y="19366"/>
                </a:lnTo>
                <a:lnTo>
                  <a:pt x="143952" y="10744"/>
                </a:lnTo>
                <a:lnTo>
                  <a:pt x="145040" y="0"/>
                </a:lnTo>
                <a:lnTo>
                  <a:pt x="145101" y="7719"/>
                </a:lnTo>
                <a:lnTo>
                  <a:pt x="145107" y="1867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9" name="SMARTPenAnnotation334"/>
          <p:cNvSpPr/>
          <p:nvPr/>
        </p:nvSpPr>
        <p:spPr>
          <a:xfrm>
            <a:off x="4372570" y="3022699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0" name="SMARTPenAnnotation335"/>
          <p:cNvSpPr/>
          <p:nvPr/>
        </p:nvSpPr>
        <p:spPr>
          <a:xfrm>
            <a:off x="4682132" y="2974330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1" name="SMARTPenAnnotation336"/>
          <p:cNvSpPr/>
          <p:nvPr/>
        </p:nvSpPr>
        <p:spPr>
          <a:xfrm>
            <a:off x="4788544" y="1610320"/>
            <a:ext cx="783582" cy="232173"/>
          </a:xfrm>
          <a:custGeom>
            <a:avLst/>
            <a:gdLst/>
            <a:ahLst/>
            <a:cxnLst/>
            <a:rect l="0" t="0" r="0" b="0"/>
            <a:pathLst>
              <a:path w="783582" h="232173">
                <a:moveTo>
                  <a:pt x="0" y="232172"/>
                </a:moveTo>
                <a:lnTo>
                  <a:pt x="21794" y="210378"/>
                </a:lnTo>
                <a:lnTo>
                  <a:pt x="31542" y="203496"/>
                </a:lnTo>
                <a:lnTo>
                  <a:pt x="43040" y="196855"/>
                </a:lnTo>
                <a:lnTo>
                  <a:pt x="55317" y="190320"/>
                </a:lnTo>
                <a:lnTo>
                  <a:pt x="74314" y="180598"/>
                </a:lnTo>
                <a:lnTo>
                  <a:pt x="95729" y="174138"/>
                </a:lnTo>
                <a:lnTo>
                  <a:pt x="119937" y="167684"/>
                </a:lnTo>
                <a:lnTo>
                  <a:pt x="137862" y="161232"/>
                </a:lnTo>
                <a:lnTo>
                  <a:pt x="146727" y="156932"/>
                </a:lnTo>
                <a:lnTo>
                  <a:pt x="155861" y="151916"/>
                </a:lnTo>
                <a:lnTo>
                  <a:pt x="165175" y="146421"/>
                </a:lnTo>
                <a:lnTo>
                  <a:pt x="174609" y="141684"/>
                </a:lnTo>
                <a:lnTo>
                  <a:pt x="184123" y="137451"/>
                </a:lnTo>
                <a:lnTo>
                  <a:pt x="203293" y="130956"/>
                </a:lnTo>
                <a:lnTo>
                  <a:pt x="232215" y="126224"/>
                </a:lnTo>
                <a:lnTo>
                  <a:pt x="251539" y="121308"/>
                </a:lnTo>
                <a:lnTo>
                  <a:pt x="331902" y="97091"/>
                </a:lnTo>
                <a:lnTo>
                  <a:pt x="364225" y="88375"/>
                </a:lnTo>
                <a:lnTo>
                  <a:pt x="396524" y="80414"/>
                </a:lnTo>
                <a:lnTo>
                  <a:pt x="453549" y="66911"/>
                </a:lnTo>
                <a:lnTo>
                  <a:pt x="489643" y="57326"/>
                </a:lnTo>
                <a:lnTo>
                  <a:pt x="508082" y="53266"/>
                </a:lnTo>
                <a:lnTo>
                  <a:pt x="527898" y="49484"/>
                </a:lnTo>
                <a:lnTo>
                  <a:pt x="548634" y="45888"/>
                </a:lnTo>
                <a:lnTo>
                  <a:pt x="564607" y="42415"/>
                </a:lnTo>
                <a:lnTo>
                  <a:pt x="588087" y="35691"/>
                </a:lnTo>
                <a:lnTo>
                  <a:pt x="608555" y="31985"/>
                </a:lnTo>
                <a:lnTo>
                  <a:pt x="628401" y="29264"/>
                </a:lnTo>
                <a:lnTo>
                  <a:pt x="647970" y="24471"/>
                </a:lnTo>
                <a:lnTo>
                  <a:pt x="671981" y="20866"/>
                </a:lnTo>
                <a:lnTo>
                  <a:pt x="692710" y="19797"/>
                </a:lnTo>
                <a:lnTo>
                  <a:pt x="705931" y="16681"/>
                </a:lnTo>
                <a:lnTo>
                  <a:pt x="718974" y="12788"/>
                </a:lnTo>
                <a:lnTo>
                  <a:pt x="738402" y="9522"/>
                </a:lnTo>
                <a:lnTo>
                  <a:pt x="756699" y="3299"/>
                </a:lnTo>
                <a:lnTo>
                  <a:pt x="773055" y="652"/>
                </a:lnTo>
                <a:lnTo>
                  <a:pt x="78358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2" name="SMARTPenAnnotation337"/>
          <p:cNvSpPr/>
          <p:nvPr/>
        </p:nvSpPr>
        <p:spPr>
          <a:xfrm>
            <a:off x="5494734" y="1581298"/>
            <a:ext cx="164424" cy="164456"/>
          </a:xfrm>
          <a:custGeom>
            <a:avLst/>
            <a:gdLst/>
            <a:ahLst/>
            <a:cxnLst/>
            <a:rect l="0" t="0" r="0" b="0"/>
            <a:pathLst>
              <a:path w="164424" h="164456">
                <a:moveTo>
                  <a:pt x="0" y="0"/>
                </a:moveTo>
                <a:lnTo>
                  <a:pt x="128106" y="0"/>
                </a:lnTo>
                <a:lnTo>
                  <a:pt x="135922" y="1075"/>
                </a:lnTo>
                <a:lnTo>
                  <a:pt x="143283" y="2867"/>
                </a:lnTo>
                <a:lnTo>
                  <a:pt x="160273" y="8329"/>
                </a:lnTo>
                <a:lnTo>
                  <a:pt x="161667" y="9853"/>
                </a:lnTo>
                <a:lnTo>
                  <a:pt x="162596" y="11943"/>
                </a:lnTo>
                <a:lnTo>
                  <a:pt x="164088" y="17885"/>
                </a:lnTo>
                <a:lnTo>
                  <a:pt x="164292" y="21564"/>
                </a:lnTo>
                <a:lnTo>
                  <a:pt x="164407" y="29679"/>
                </a:lnTo>
                <a:lnTo>
                  <a:pt x="164423" y="32684"/>
                </a:lnTo>
                <a:lnTo>
                  <a:pt x="163359" y="36838"/>
                </a:lnTo>
                <a:lnTo>
                  <a:pt x="161574" y="41757"/>
                </a:lnTo>
                <a:lnTo>
                  <a:pt x="159310" y="47185"/>
                </a:lnTo>
                <a:lnTo>
                  <a:pt x="155650" y="54029"/>
                </a:lnTo>
                <a:lnTo>
                  <a:pt x="151061" y="61817"/>
                </a:lnTo>
                <a:lnTo>
                  <a:pt x="145852" y="70232"/>
                </a:lnTo>
                <a:lnTo>
                  <a:pt x="141304" y="76918"/>
                </a:lnTo>
                <a:lnTo>
                  <a:pt x="137198" y="82450"/>
                </a:lnTo>
                <a:lnTo>
                  <a:pt x="133385" y="87213"/>
                </a:lnTo>
                <a:lnTo>
                  <a:pt x="128694" y="92538"/>
                </a:lnTo>
                <a:lnTo>
                  <a:pt x="123416" y="98238"/>
                </a:lnTo>
                <a:lnTo>
                  <a:pt x="117748" y="104187"/>
                </a:lnTo>
                <a:lnTo>
                  <a:pt x="112895" y="110303"/>
                </a:lnTo>
                <a:lnTo>
                  <a:pt x="108584" y="116530"/>
                </a:lnTo>
                <a:lnTo>
                  <a:pt x="104635" y="122832"/>
                </a:lnTo>
                <a:lnTo>
                  <a:pt x="99853" y="129182"/>
                </a:lnTo>
                <a:lnTo>
                  <a:pt x="94515" y="135566"/>
                </a:lnTo>
                <a:lnTo>
                  <a:pt x="83927" y="147316"/>
                </a:lnTo>
                <a:lnTo>
                  <a:pt x="75638" y="156121"/>
                </a:lnTo>
                <a:lnTo>
                  <a:pt x="70848" y="158899"/>
                </a:lnTo>
                <a:lnTo>
                  <a:pt x="65505" y="160751"/>
                </a:lnTo>
                <a:lnTo>
                  <a:pt x="53446" y="163358"/>
                </a:lnTo>
                <a:lnTo>
                  <a:pt x="38695" y="16445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3" name="SMARTPenAnnotation338"/>
          <p:cNvSpPr/>
          <p:nvPr/>
        </p:nvSpPr>
        <p:spPr>
          <a:xfrm>
            <a:off x="6849070" y="1034429"/>
            <a:ext cx="183804" cy="217960"/>
          </a:xfrm>
          <a:custGeom>
            <a:avLst/>
            <a:gdLst/>
            <a:ahLst/>
            <a:cxnLst/>
            <a:rect l="0" t="0" r="0" b="0"/>
            <a:pathLst>
              <a:path w="183804" h="217960">
                <a:moveTo>
                  <a:pt x="0" y="5135"/>
                </a:moveTo>
                <a:lnTo>
                  <a:pt x="0" y="0"/>
                </a:lnTo>
                <a:lnTo>
                  <a:pt x="0" y="7077"/>
                </a:lnTo>
                <a:lnTo>
                  <a:pt x="1075" y="10729"/>
                </a:lnTo>
                <a:lnTo>
                  <a:pt x="2866" y="14239"/>
                </a:lnTo>
                <a:lnTo>
                  <a:pt x="7723" y="21005"/>
                </a:lnTo>
                <a:lnTo>
                  <a:pt x="13464" y="27595"/>
                </a:lnTo>
                <a:lnTo>
                  <a:pt x="16500" y="31932"/>
                </a:lnTo>
                <a:lnTo>
                  <a:pt x="19599" y="36973"/>
                </a:lnTo>
                <a:lnTo>
                  <a:pt x="22740" y="42483"/>
                </a:lnTo>
                <a:lnTo>
                  <a:pt x="25908" y="47232"/>
                </a:lnTo>
                <a:lnTo>
                  <a:pt x="29096" y="51472"/>
                </a:lnTo>
                <a:lnTo>
                  <a:pt x="32296" y="55374"/>
                </a:lnTo>
                <a:lnTo>
                  <a:pt x="34429" y="59050"/>
                </a:lnTo>
                <a:lnTo>
                  <a:pt x="35851" y="62576"/>
                </a:lnTo>
                <a:lnTo>
                  <a:pt x="36799" y="66001"/>
                </a:lnTo>
                <a:lnTo>
                  <a:pt x="40718" y="72673"/>
                </a:lnTo>
                <a:lnTo>
                  <a:pt x="46044" y="79222"/>
                </a:lnTo>
                <a:lnTo>
                  <a:pt x="48969" y="82473"/>
                </a:lnTo>
                <a:lnTo>
                  <a:pt x="55085" y="88951"/>
                </a:lnTo>
                <a:lnTo>
                  <a:pt x="70976" y="105095"/>
                </a:lnTo>
                <a:lnTo>
                  <a:pt x="76339" y="111545"/>
                </a:lnTo>
                <a:lnTo>
                  <a:pt x="97143" y="137941"/>
                </a:lnTo>
                <a:lnTo>
                  <a:pt x="102383" y="144191"/>
                </a:lnTo>
                <a:lnTo>
                  <a:pt x="106951" y="149433"/>
                </a:lnTo>
                <a:lnTo>
                  <a:pt x="114892" y="158123"/>
                </a:lnTo>
                <a:lnTo>
                  <a:pt x="125406" y="169059"/>
                </a:lnTo>
                <a:lnTo>
                  <a:pt x="128749" y="172460"/>
                </a:lnTo>
                <a:lnTo>
                  <a:pt x="133127" y="175803"/>
                </a:lnTo>
                <a:lnTo>
                  <a:pt x="138195" y="179107"/>
                </a:lnTo>
                <a:lnTo>
                  <a:pt x="143724" y="182383"/>
                </a:lnTo>
                <a:lnTo>
                  <a:pt x="148485" y="185643"/>
                </a:lnTo>
                <a:lnTo>
                  <a:pt x="152733" y="188891"/>
                </a:lnTo>
                <a:lnTo>
                  <a:pt x="156641" y="192131"/>
                </a:lnTo>
                <a:lnTo>
                  <a:pt x="160320" y="195366"/>
                </a:lnTo>
                <a:lnTo>
                  <a:pt x="167275" y="201827"/>
                </a:lnTo>
                <a:lnTo>
                  <a:pt x="183803" y="21795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4" name="SMARTPenAnnotation339"/>
          <p:cNvSpPr/>
          <p:nvPr/>
        </p:nvSpPr>
        <p:spPr>
          <a:xfrm>
            <a:off x="6568529" y="1058912"/>
            <a:ext cx="155653" cy="396628"/>
          </a:xfrm>
          <a:custGeom>
            <a:avLst/>
            <a:gdLst/>
            <a:ahLst/>
            <a:cxnLst/>
            <a:rect l="0" t="0" r="0" b="0"/>
            <a:pathLst>
              <a:path w="155653" h="396628">
                <a:moveTo>
                  <a:pt x="58043" y="0"/>
                </a:moveTo>
                <a:lnTo>
                  <a:pt x="73450" y="25677"/>
                </a:lnTo>
                <a:lnTo>
                  <a:pt x="84437" y="39690"/>
                </a:lnTo>
                <a:lnTo>
                  <a:pt x="98211" y="55481"/>
                </a:lnTo>
                <a:lnTo>
                  <a:pt x="113843" y="72458"/>
                </a:lnTo>
                <a:lnTo>
                  <a:pt x="127489" y="90225"/>
                </a:lnTo>
                <a:lnTo>
                  <a:pt x="139811" y="108519"/>
                </a:lnTo>
                <a:lnTo>
                  <a:pt x="151250" y="127164"/>
                </a:lnTo>
                <a:lnTo>
                  <a:pt x="155652" y="143894"/>
                </a:lnTo>
                <a:lnTo>
                  <a:pt x="155362" y="159346"/>
                </a:lnTo>
                <a:lnTo>
                  <a:pt x="151943" y="173948"/>
                </a:lnTo>
                <a:lnTo>
                  <a:pt x="144291" y="184757"/>
                </a:lnTo>
                <a:lnTo>
                  <a:pt x="133814" y="193038"/>
                </a:lnTo>
                <a:lnTo>
                  <a:pt x="121455" y="199633"/>
                </a:lnTo>
                <a:lnTo>
                  <a:pt x="111067" y="201880"/>
                </a:lnTo>
                <a:lnTo>
                  <a:pt x="101990" y="201229"/>
                </a:lnTo>
                <a:lnTo>
                  <a:pt x="93791" y="198644"/>
                </a:lnTo>
                <a:lnTo>
                  <a:pt x="86174" y="194772"/>
                </a:lnTo>
                <a:lnTo>
                  <a:pt x="78947" y="190041"/>
                </a:lnTo>
                <a:lnTo>
                  <a:pt x="71978" y="184737"/>
                </a:lnTo>
                <a:lnTo>
                  <a:pt x="65183" y="179051"/>
                </a:lnTo>
                <a:lnTo>
                  <a:pt x="58504" y="173111"/>
                </a:lnTo>
                <a:lnTo>
                  <a:pt x="42608" y="158402"/>
                </a:lnTo>
                <a:lnTo>
                  <a:pt x="41303" y="158270"/>
                </a:lnTo>
                <a:lnTo>
                  <a:pt x="40434" y="159256"/>
                </a:lnTo>
                <a:lnTo>
                  <a:pt x="39855" y="160989"/>
                </a:lnTo>
                <a:lnTo>
                  <a:pt x="40543" y="166444"/>
                </a:lnTo>
                <a:lnTo>
                  <a:pt x="42077" y="174380"/>
                </a:lnTo>
                <a:lnTo>
                  <a:pt x="44174" y="183970"/>
                </a:lnTo>
                <a:lnTo>
                  <a:pt x="44497" y="196812"/>
                </a:lnTo>
                <a:lnTo>
                  <a:pt x="43638" y="211824"/>
                </a:lnTo>
                <a:lnTo>
                  <a:pt x="41990" y="228280"/>
                </a:lnTo>
                <a:lnTo>
                  <a:pt x="39817" y="245700"/>
                </a:lnTo>
                <a:lnTo>
                  <a:pt x="34536" y="282254"/>
                </a:lnTo>
                <a:lnTo>
                  <a:pt x="30548" y="299956"/>
                </a:lnTo>
                <a:lnTo>
                  <a:pt x="25739" y="317131"/>
                </a:lnTo>
                <a:lnTo>
                  <a:pt x="20385" y="333956"/>
                </a:lnTo>
                <a:lnTo>
                  <a:pt x="15739" y="347322"/>
                </a:lnTo>
                <a:lnTo>
                  <a:pt x="11568" y="358382"/>
                </a:lnTo>
                <a:lnTo>
                  <a:pt x="7712" y="367906"/>
                </a:lnTo>
                <a:lnTo>
                  <a:pt x="5141" y="375330"/>
                </a:lnTo>
                <a:lnTo>
                  <a:pt x="3427" y="381354"/>
                </a:lnTo>
                <a:lnTo>
                  <a:pt x="0" y="39662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5" name="SMARTPenAnnotation340"/>
          <p:cNvSpPr/>
          <p:nvPr/>
        </p:nvSpPr>
        <p:spPr>
          <a:xfrm>
            <a:off x="6394400" y="1242714"/>
            <a:ext cx="96739" cy="212826"/>
          </a:xfrm>
          <a:custGeom>
            <a:avLst/>
            <a:gdLst/>
            <a:ahLst/>
            <a:cxnLst/>
            <a:rect l="0" t="0" r="0" b="0"/>
            <a:pathLst>
              <a:path w="96739" h="212826">
                <a:moveTo>
                  <a:pt x="96738" y="0"/>
                </a:moveTo>
                <a:lnTo>
                  <a:pt x="91603" y="15407"/>
                </a:lnTo>
                <a:lnTo>
                  <a:pt x="89015" y="21020"/>
                </a:lnTo>
                <a:lnTo>
                  <a:pt x="86215" y="25837"/>
                </a:lnTo>
                <a:lnTo>
                  <a:pt x="79133" y="36156"/>
                </a:lnTo>
                <a:lnTo>
                  <a:pt x="77478" y="39152"/>
                </a:lnTo>
                <a:lnTo>
                  <a:pt x="72771" y="48214"/>
                </a:lnTo>
                <a:lnTo>
                  <a:pt x="70012" y="52565"/>
                </a:lnTo>
                <a:lnTo>
                  <a:pt x="67097" y="56541"/>
                </a:lnTo>
                <a:lnTo>
                  <a:pt x="64079" y="60266"/>
                </a:lnTo>
                <a:lnTo>
                  <a:pt x="60992" y="62750"/>
                </a:lnTo>
                <a:lnTo>
                  <a:pt x="57859" y="64406"/>
                </a:lnTo>
                <a:lnTo>
                  <a:pt x="54696" y="65509"/>
                </a:lnTo>
                <a:lnTo>
                  <a:pt x="50438" y="68395"/>
                </a:lnTo>
                <a:lnTo>
                  <a:pt x="45448" y="72469"/>
                </a:lnTo>
                <a:lnTo>
                  <a:pt x="39973" y="77334"/>
                </a:lnTo>
                <a:lnTo>
                  <a:pt x="35248" y="80578"/>
                </a:lnTo>
                <a:lnTo>
                  <a:pt x="31022" y="82740"/>
                </a:lnTo>
                <a:lnTo>
                  <a:pt x="27131" y="84182"/>
                </a:lnTo>
                <a:lnTo>
                  <a:pt x="23462" y="86217"/>
                </a:lnTo>
                <a:lnTo>
                  <a:pt x="19941" y="88650"/>
                </a:lnTo>
                <a:lnTo>
                  <a:pt x="16518" y="91346"/>
                </a:lnTo>
                <a:lnTo>
                  <a:pt x="14237" y="92069"/>
                </a:lnTo>
                <a:lnTo>
                  <a:pt x="12716" y="91476"/>
                </a:lnTo>
                <a:lnTo>
                  <a:pt x="11702" y="90005"/>
                </a:lnTo>
                <a:lnTo>
                  <a:pt x="10575" y="85505"/>
                </a:lnTo>
                <a:lnTo>
                  <a:pt x="10074" y="79923"/>
                </a:lnTo>
                <a:lnTo>
                  <a:pt x="9852" y="73858"/>
                </a:lnTo>
                <a:lnTo>
                  <a:pt x="9709" y="67855"/>
                </a:lnTo>
                <a:lnTo>
                  <a:pt x="9678" y="54412"/>
                </a:lnTo>
                <a:lnTo>
                  <a:pt x="10752" y="50248"/>
                </a:lnTo>
                <a:lnTo>
                  <a:pt x="12542" y="45322"/>
                </a:lnTo>
                <a:lnTo>
                  <a:pt x="18003" y="32242"/>
                </a:lnTo>
                <a:lnTo>
                  <a:pt x="21617" y="24720"/>
                </a:lnTo>
                <a:lnTo>
                  <a:pt x="24085" y="19705"/>
                </a:lnTo>
                <a:lnTo>
                  <a:pt x="26806" y="16361"/>
                </a:lnTo>
                <a:lnTo>
                  <a:pt x="29694" y="14132"/>
                </a:lnTo>
                <a:lnTo>
                  <a:pt x="32694" y="12646"/>
                </a:lnTo>
                <a:lnTo>
                  <a:pt x="35769" y="13805"/>
                </a:lnTo>
                <a:lnTo>
                  <a:pt x="38895" y="16728"/>
                </a:lnTo>
                <a:lnTo>
                  <a:pt x="42053" y="20826"/>
                </a:lnTo>
                <a:lnTo>
                  <a:pt x="45233" y="23558"/>
                </a:lnTo>
                <a:lnTo>
                  <a:pt x="48428" y="25379"/>
                </a:lnTo>
                <a:lnTo>
                  <a:pt x="51633" y="26593"/>
                </a:lnTo>
                <a:lnTo>
                  <a:pt x="53770" y="28478"/>
                </a:lnTo>
                <a:lnTo>
                  <a:pt x="55194" y="30809"/>
                </a:lnTo>
                <a:lnTo>
                  <a:pt x="56143" y="33438"/>
                </a:lnTo>
                <a:lnTo>
                  <a:pt x="56777" y="37340"/>
                </a:lnTo>
                <a:lnTo>
                  <a:pt x="57199" y="42091"/>
                </a:lnTo>
                <a:lnTo>
                  <a:pt x="57480" y="47409"/>
                </a:lnTo>
                <a:lnTo>
                  <a:pt x="58742" y="52028"/>
                </a:lnTo>
                <a:lnTo>
                  <a:pt x="60659" y="56183"/>
                </a:lnTo>
                <a:lnTo>
                  <a:pt x="63012" y="60028"/>
                </a:lnTo>
                <a:lnTo>
                  <a:pt x="63505" y="63666"/>
                </a:lnTo>
                <a:lnTo>
                  <a:pt x="62759" y="67166"/>
                </a:lnTo>
                <a:lnTo>
                  <a:pt x="61187" y="70574"/>
                </a:lnTo>
                <a:lnTo>
                  <a:pt x="59065" y="77146"/>
                </a:lnTo>
                <a:lnTo>
                  <a:pt x="56574" y="85827"/>
                </a:lnTo>
                <a:lnTo>
                  <a:pt x="53839" y="95913"/>
                </a:lnTo>
                <a:lnTo>
                  <a:pt x="52016" y="104787"/>
                </a:lnTo>
                <a:lnTo>
                  <a:pt x="50800" y="112853"/>
                </a:lnTo>
                <a:lnTo>
                  <a:pt x="49990" y="120380"/>
                </a:lnTo>
                <a:lnTo>
                  <a:pt x="48375" y="127548"/>
                </a:lnTo>
                <a:lnTo>
                  <a:pt x="46223" y="134476"/>
                </a:lnTo>
                <a:lnTo>
                  <a:pt x="43714" y="141245"/>
                </a:lnTo>
                <a:lnTo>
                  <a:pt x="40966" y="146832"/>
                </a:lnTo>
                <a:lnTo>
                  <a:pt x="38059" y="151631"/>
                </a:lnTo>
                <a:lnTo>
                  <a:pt x="35047" y="155906"/>
                </a:lnTo>
                <a:lnTo>
                  <a:pt x="33038" y="159831"/>
                </a:lnTo>
                <a:lnTo>
                  <a:pt x="31700" y="163522"/>
                </a:lnTo>
                <a:lnTo>
                  <a:pt x="30807" y="167058"/>
                </a:lnTo>
                <a:lnTo>
                  <a:pt x="30212" y="170490"/>
                </a:lnTo>
                <a:lnTo>
                  <a:pt x="29815" y="173853"/>
                </a:lnTo>
                <a:lnTo>
                  <a:pt x="29550" y="177170"/>
                </a:lnTo>
                <a:lnTo>
                  <a:pt x="27225" y="181530"/>
                </a:lnTo>
                <a:lnTo>
                  <a:pt x="23524" y="186588"/>
                </a:lnTo>
                <a:lnTo>
                  <a:pt x="18907" y="192109"/>
                </a:lnTo>
                <a:lnTo>
                  <a:pt x="15829" y="196864"/>
                </a:lnTo>
                <a:lnTo>
                  <a:pt x="13777" y="201109"/>
                </a:lnTo>
                <a:lnTo>
                  <a:pt x="12410" y="205014"/>
                </a:lnTo>
                <a:lnTo>
                  <a:pt x="10423" y="207618"/>
                </a:lnTo>
                <a:lnTo>
                  <a:pt x="8023" y="209353"/>
                </a:lnTo>
                <a:lnTo>
                  <a:pt x="0" y="2128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6" name="SMARTPenAnnotation341"/>
          <p:cNvSpPr/>
          <p:nvPr/>
        </p:nvSpPr>
        <p:spPr>
          <a:xfrm>
            <a:off x="5978425" y="1204019"/>
            <a:ext cx="251308" cy="396040"/>
          </a:xfrm>
          <a:custGeom>
            <a:avLst/>
            <a:gdLst/>
            <a:ahLst/>
            <a:cxnLst/>
            <a:rect l="0" t="0" r="0" b="0"/>
            <a:pathLst>
              <a:path w="251308" h="396040">
                <a:moveTo>
                  <a:pt x="145108" y="0"/>
                </a:moveTo>
                <a:lnTo>
                  <a:pt x="145108" y="5136"/>
                </a:lnTo>
                <a:lnTo>
                  <a:pt x="146183" y="7723"/>
                </a:lnTo>
                <a:lnTo>
                  <a:pt x="151756" y="16501"/>
                </a:lnTo>
                <a:lnTo>
                  <a:pt x="154960" y="25909"/>
                </a:lnTo>
                <a:lnTo>
                  <a:pt x="162240" y="36579"/>
                </a:lnTo>
                <a:lnTo>
                  <a:pt x="168128" y="47070"/>
                </a:lnTo>
                <a:lnTo>
                  <a:pt x="171462" y="56033"/>
                </a:lnTo>
                <a:lnTo>
                  <a:pt x="174019" y="66823"/>
                </a:lnTo>
                <a:lnTo>
                  <a:pt x="178738" y="85951"/>
                </a:lnTo>
                <a:lnTo>
                  <a:pt x="179352" y="95996"/>
                </a:lnTo>
                <a:lnTo>
                  <a:pt x="178685" y="105917"/>
                </a:lnTo>
                <a:lnTo>
                  <a:pt x="177167" y="115756"/>
                </a:lnTo>
                <a:lnTo>
                  <a:pt x="174005" y="126615"/>
                </a:lnTo>
                <a:lnTo>
                  <a:pt x="169747" y="138153"/>
                </a:lnTo>
                <a:lnTo>
                  <a:pt x="164758" y="150145"/>
                </a:lnTo>
                <a:lnTo>
                  <a:pt x="161433" y="159215"/>
                </a:lnTo>
                <a:lnTo>
                  <a:pt x="159216" y="166336"/>
                </a:lnTo>
                <a:lnTo>
                  <a:pt x="157738" y="172158"/>
                </a:lnTo>
                <a:lnTo>
                  <a:pt x="155678" y="176040"/>
                </a:lnTo>
                <a:lnTo>
                  <a:pt x="153229" y="178627"/>
                </a:lnTo>
                <a:lnTo>
                  <a:pt x="150522" y="180352"/>
                </a:lnTo>
                <a:lnTo>
                  <a:pt x="148717" y="182577"/>
                </a:lnTo>
                <a:lnTo>
                  <a:pt x="147515" y="185136"/>
                </a:lnTo>
                <a:lnTo>
                  <a:pt x="146177" y="190844"/>
                </a:lnTo>
                <a:lnTo>
                  <a:pt x="145583" y="196964"/>
                </a:lnTo>
                <a:lnTo>
                  <a:pt x="147575" y="199026"/>
                </a:lnTo>
                <a:lnTo>
                  <a:pt x="151052" y="200401"/>
                </a:lnTo>
                <a:lnTo>
                  <a:pt x="155519" y="201317"/>
                </a:lnTo>
                <a:lnTo>
                  <a:pt x="159573" y="200854"/>
                </a:lnTo>
                <a:lnTo>
                  <a:pt x="163350" y="199470"/>
                </a:lnTo>
                <a:lnTo>
                  <a:pt x="170414" y="196140"/>
                </a:lnTo>
                <a:lnTo>
                  <a:pt x="177136" y="194660"/>
                </a:lnTo>
                <a:lnTo>
                  <a:pt x="183706" y="194003"/>
                </a:lnTo>
                <a:lnTo>
                  <a:pt x="190209" y="193710"/>
                </a:lnTo>
                <a:lnTo>
                  <a:pt x="196682" y="193580"/>
                </a:lnTo>
                <a:lnTo>
                  <a:pt x="211505" y="193507"/>
                </a:lnTo>
                <a:lnTo>
                  <a:pt x="217320" y="194572"/>
                </a:lnTo>
                <a:lnTo>
                  <a:pt x="223345" y="196357"/>
                </a:lnTo>
                <a:lnTo>
                  <a:pt x="229512" y="198621"/>
                </a:lnTo>
                <a:lnTo>
                  <a:pt x="234698" y="201206"/>
                </a:lnTo>
                <a:lnTo>
                  <a:pt x="239230" y="204004"/>
                </a:lnTo>
                <a:lnTo>
                  <a:pt x="243327" y="206944"/>
                </a:lnTo>
                <a:lnTo>
                  <a:pt x="246058" y="209979"/>
                </a:lnTo>
                <a:lnTo>
                  <a:pt x="247879" y="213077"/>
                </a:lnTo>
                <a:lnTo>
                  <a:pt x="249901" y="219386"/>
                </a:lnTo>
                <a:lnTo>
                  <a:pt x="251040" y="228981"/>
                </a:lnTo>
                <a:lnTo>
                  <a:pt x="251307" y="235411"/>
                </a:lnTo>
                <a:lnTo>
                  <a:pt x="250303" y="241856"/>
                </a:lnTo>
                <a:lnTo>
                  <a:pt x="248559" y="250451"/>
                </a:lnTo>
                <a:lnTo>
                  <a:pt x="246321" y="260481"/>
                </a:lnTo>
                <a:lnTo>
                  <a:pt x="243754" y="268243"/>
                </a:lnTo>
                <a:lnTo>
                  <a:pt x="238037" y="279733"/>
                </a:lnTo>
                <a:lnTo>
                  <a:pt x="233932" y="285377"/>
                </a:lnTo>
                <a:lnTo>
                  <a:pt x="229046" y="291289"/>
                </a:lnTo>
                <a:lnTo>
                  <a:pt x="223639" y="297380"/>
                </a:lnTo>
                <a:lnTo>
                  <a:pt x="218959" y="303591"/>
                </a:lnTo>
                <a:lnTo>
                  <a:pt x="214765" y="309881"/>
                </a:lnTo>
                <a:lnTo>
                  <a:pt x="210893" y="316224"/>
                </a:lnTo>
                <a:lnTo>
                  <a:pt x="206163" y="321528"/>
                </a:lnTo>
                <a:lnTo>
                  <a:pt x="200859" y="326138"/>
                </a:lnTo>
                <a:lnTo>
                  <a:pt x="166630" y="351532"/>
                </a:lnTo>
                <a:lnTo>
                  <a:pt x="157306" y="357965"/>
                </a:lnTo>
                <a:lnTo>
                  <a:pt x="148941" y="363328"/>
                </a:lnTo>
                <a:lnTo>
                  <a:pt x="141214" y="367979"/>
                </a:lnTo>
                <a:lnTo>
                  <a:pt x="134987" y="372154"/>
                </a:lnTo>
                <a:lnTo>
                  <a:pt x="129762" y="376012"/>
                </a:lnTo>
                <a:lnTo>
                  <a:pt x="125203" y="379659"/>
                </a:lnTo>
                <a:lnTo>
                  <a:pt x="120014" y="383165"/>
                </a:lnTo>
                <a:lnTo>
                  <a:pt x="114406" y="386578"/>
                </a:lnTo>
                <a:lnTo>
                  <a:pt x="108517" y="389927"/>
                </a:lnTo>
                <a:lnTo>
                  <a:pt x="101366" y="392161"/>
                </a:lnTo>
                <a:lnTo>
                  <a:pt x="93374" y="393649"/>
                </a:lnTo>
                <a:lnTo>
                  <a:pt x="84822" y="394642"/>
                </a:lnTo>
                <a:lnTo>
                  <a:pt x="75896" y="395304"/>
                </a:lnTo>
                <a:lnTo>
                  <a:pt x="66720" y="395745"/>
                </a:lnTo>
                <a:lnTo>
                  <a:pt x="57379" y="396039"/>
                </a:lnTo>
                <a:lnTo>
                  <a:pt x="50076" y="395160"/>
                </a:lnTo>
                <a:lnTo>
                  <a:pt x="44133" y="393499"/>
                </a:lnTo>
                <a:lnTo>
                  <a:pt x="39096" y="391317"/>
                </a:lnTo>
                <a:lnTo>
                  <a:pt x="34663" y="388788"/>
                </a:lnTo>
                <a:lnTo>
                  <a:pt x="26872" y="383111"/>
                </a:lnTo>
                <a:lnTo>
                  <a:pt x="19825" y="377005"/>
                </a:lnTo>
                <a:lnTo>
                  <a:pt x="13111" y="370708"/>
                </a:lnTo>
                <a:lnTo>
                  <a:pt x="9816" y="367524"/>
                </a:lnTo>
                <a:lnTo>
                  <a:pt x="0" y="3482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7" name="SMARTPenAnnotation342"/>
          <p:cNvSpPr/>
          <p:nvPr/>
        </p:nvSpPr>
        <p:spPr>
          <a:xfrm>
            <a:off x="6249292" y="1687710"/>
            <a:ext cx="29023" cy="38697"/>
          </a:xfrm>
          <a:custGeom>
            <a:avLst/>
            <a:gdLst/>
            <a:ahLst/>
            <a:cxnLst/>
            <a:rect l="0" t="0" r="0" b="0"/>
            <a:pathLst>
              <a:path w="29023" h="38697">
                <a:moveTo>
                  <a:pt x="29022" y="0"/>
                </a:moveTo>
                <a:lnTo>
                  <a:pt x="18751" y="5136"/>
                </a:lnTo>
                <a:lnTo>
                  <a:pt x="15725" y="7724"/>
                </a:lnTo>
                <a:lnTo>
                  <a:pt x="13708" y="10524"/>
                </a:lnTo>
                <a:lnTo>
                  <a:pt x="12364" y="13465"/>
                </a:lnTo>
                <a:lnTo>
                  <a:pt x="10392" y="16501"/>
                </a:lnTo>
                <a:lnTo>
                  <a:pt x="8003" y="19600"/>
                </a:lnTo>
                <a:lnTo>
                  <a:pt x="0" y="3869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8" name="SMARTPenAnnotation343"/>
          <p:cNvSpPr/>
          <p:nvPr/>
        </p:nvSpPr>
        <p:spPr>
          <a:xfrm>
            <a:off x="8009929" y="642937"/>
            <a:ext cx="135435" cy="174130"/>
          </a:xfrm>
          <a:custGeom>
            <a:avLst/>
            <a:gdLst/>
            <a:ahLst/>
            <a:cxnLst/>
            <a:rect l="0" t="0" r="0" b="0"/>
            <a:pathLst>
              <a:path w="135435" h="174130">
                <a:moveTo>
                  <a:pt x="0" y="0"/>
                </a:moveTo>
                <a:lnTo>
                  <a:pt x="0" y="15406"/>
                </a:lnTo>
                <a:lnTo>
                  <a:pt x="1075" y="19945"/>
                </a:lnTo>
                <a:lnTo>
                  <a:pt x="2867" y="22970"/>
                </a:lnTo>
                <a:lnTo>
                  <a:pt x="5136" y="24987"/>
                </a:lnTo>
                <a:lnTo>
                  <a:pt x="7723" y="28482"/>
                </a:lnTo>
                <a:lnTo>
                  <a:pt x="10523" y="32961"/>
                </a:lnTo>
                <a:lnTo>
                  <a:pt x="13464" y="38097"/>
                </a:lnTo>
                <a:lnTo>
                  <a:pt x="19725" y="43671"/>
                </a:lnTo>
                <a:lnTo>
                  <a:pt x="28198" y="49536"/>
                </a:lnTo>
                <a:lnTo>
                  <a:pt x="38147" y="55597"/>
                </a:lnTo>
                <a:lnTo>
                  <a:pt x="45854" y="60712"/>
                </a:lnTo>
                <a:lnTo>
                  <a:pt x="52067" y="65196"/>
                </a:lnTo>
                <a:lnTo>
                  <a:pt x="57284" y="69261"/>
                </a:lnTo>
                <a:lnTo>
                  <a:pt x="61836" y="73046"/>
                </a:lnTo>
                <a:lnTo>
                  <a:pt x="65947" y="76644"/>
                </a:lnTo>
                <a:lnTo>
                  <a:pt x="69761" y="80117"/>
                </a:lnTo>
                <a:lnTo>
                  <a:pt x="76867" y="86843"/>
                </a:lnTo>
                <a:lnTo>
                  <a:pt x="103168" y="112853"/>
                </a:lnTo>
                <a:lnTo>
                  <a:pt x="109628" y="119307"/>
                </a:lnTo>
                <a:lnTo>
                  <a:pt x="111781" y="122533"/>
                </a:lnTo>
                <a:lnTo>
                  <a:pt x="113216" y="125758"/>
                </a:lnTo>
                <a:lnTo>
                  <a:pt x="114172" y="128983"/>
                </a:lnTo>
                <a:lnTo>
                  <a:pt x="116960" y="133283"/>
                </a:lnTo>
                <a:lnTo>
                  <a:pt x="120969" y="138299"/>
                </a:lnTo>
                <a:lnTo>
                  <a:pt x="125790" y="143793"/>
                </a:lnTo>
                <a:lnTo>
                  <a:pt x="129005" y="148531"/>
                </a:lnTo>
                <a:lnTo>
                  <a:pt x="131148" y="152764"/>
                </a:lnTo>
                <a:lnTo>
                  <a:pt x="132577" y="156661"/>
                </a:lnTo>
                <a:lnTo>
                  <a:pt x="133529" y="160334"/>
                </a:lnTo>
                <a:lnTo>
                  <a:pt x="134164" y="163857"/>
                </a:lnTo>
                <a:lnTo>
                  <a:pt x="135434" y="1741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9" name="SMARTPenAnnotation344"/>
          <p:cNvSpPr/>
          <p:nvPr/>
        </p:nvSpPr>
        <p:spPr>
          <a:xfrm>
            <a:off x="7342435" y="642937"/>
            <a:ext cx="522341" cy="541735"/>
          </a:xfrm>
          <a:custGeom>
            <a:avLst/>
            <a:gdLst/>
            <a:ahLst/>
            <a:cxnLst/>
            <a:rect l="0" t="0" r="0" b="0"/>
            <a:pathLst>
              <a:path w="522341" h="541735">
                <a:moveTo>
                  <a:pt x="454670" y="0"/>
                </a:moveTo>
                <a:lnTo>
                  <a:pt x="459805" y="10271"/>
                </a:lnTo>
                <a:lnTo>
                  <a:pt x="462393" y="13297"/>
                </a:lnTo>
                <a:lnTo>
                  <a:pt x="465193" y="15314"/>
                </a:lnTo>
                <a:lnTo>
                  <a:pt x="471171" y="18630"/>
                </a:lnTo>
                <a:lnTo>
                  <a:pt x="486966" y="32576"/>
                </a:lnTo>
                <a:lnTo>
                  <a:pt x="496605" y="42018"/>
                </a:lnTo>
                <a:lnTo>
                  <a:pt x="498749" y="45210"/>
                </a:lnTo>
                <a:lnTo>
                  <a:pt x="502843" y="54838"/>
                </a:lnTo>
                <a:lnTo>
                  <a:pt x="513311" y="70587"/>
                </a:lnTo>
                <a:lnTo>
                  <a:pt x="516337" y="76079"/>
                </a:lnTo>
                <a:lnTo>
                  <a:pt x="519698" y="87915"/>
                </a:lnTo>
                <a:lnTo>
                  <a:pt x="521191" y="100341"/>
                </a:lnTo>
                <a:lnTo>
                  <a:pt x="521856" y="113029"/>
                </a:lnTo>
                <a:lnTo>
                  <a:pt x="522229" y="127123"/>
                </a:lnTo>
                <a:lnTo>
                  <a:pt x="522340" y="138107"/>
                </a:lnTo>
                <a:lnTo>
                  <a:pt x="521281" y="141515"/>
                </a:lnTo>
                <a:lnTo>
                  <a:pt x="508918" y="163093"/>
                </a:lnTo>
                <a:lnTo>
                  <a:pt x="505883" y="166772"/>
                </a:lnTo>
                <a:lnTo>
                  <a:pt x="502786" y="169224"/>
                </a:lnTo>
                <a:lnTo>
                  <a:pt x="499646" y="170859"/>
                </a:lnTo>
                <a:lnTo>
                  <a:pt x="493290" y="172676"/>
                </a:lnTo>
                <a:lnTo>
                  <a:pt x="480452" y="173842"/>
                </a:lnTo>
                <a:lnTo>
                  <a:pt x="460518" y="174044"/>
                </a:lnTo>
                <a:lnTo>
                  <a:pt x="446162" y="171225"/>
                </a:lnTo>
                <a:lnTo>
                  <a:pt x="429701" y="165792"/>
                </a:lnTo>
                <a:lnTo>
                  <a:pt x="421714" y="164851"/>
                </a:lnTo>
                <a:lnTo>
                  <a:pt x="419801" y="163644"/>
                </a:lnTo>
                <a:lnTo>
                  <a:pt x="418526" y="161765"/>
                </a:lnTo>
                <a:lnTo>
                  <a:pt x="416019" y="154902"/>
                </a:lnTo>
                <a:lnTo>
                  <a:pt x="415983" y="160379"/>
                </a:lnTo>
                <a:lnTo>
                  <a:pt x="415979" y="157986"/>
                </a:lnTo>
                <a:lnTo>
                  <a:pt x="414903" y="157992"/>
                </a:lnTo>
                <a:lnTo>
                  <a:pt x="410840" y="160866"/>
                </a:lnTo>
                <a:lnTo>
                  <a:pt x="409328" y="163137"/>
                </a:lnTo>
                <a:lnTo>
                  <a:pt x="406699" y="172469"/>
                </a:lnTo>
                <a:lnTo>
                  <a:pt x="405492" y="173022"/>
                </a:lnTo>
                <a:lnTo>
                  <a:pt x="401283" y="173637"/>
                </a:lnTo>
                <a:lnTo>
                  <a:pt x="398656" y="175951"/>
                </a:lnTo>
                <a:lnTo>
                  <a:pt x="389824" y="187328"/>
                </a:lnTo>
                <a:lnTo>
                  <a:pt x="386717" y="189378"/>
                </a:lnTo>
                <a:lnTo>
                  <a:pt x="383571" y="190744"/>
                </a:lnTo>
                <a:lnTo>
                  <a:pt x="381474" y="192730"/>
                </a:lnTo>
                <a:lnTo>
                  <a:pt x="380076" y="195128"/>
                </a:lnTo>
                <a:lnTo>
                  <a:pt x="379144" y="197802"/>
                </a:lnTo>
                <a:lnTo>
                  <a:pt x="377448" y="199585"/>
                </a:lnTo>
                <a:lnTo>
                  <a:pt x="375241" y="200774"/>
                </a:lnTo>
                <a:lnTo>
                  <a:pt x="372697" y="201566"/>
                </a:lnTo>
                <a:lnTo>
                  <a:pt x="367002" y="205312"/>
                </a:lnTo>
                <a:lnTo>
                  <a:pt x="353327" y="217520"/>
                </a:lnTo>
                <a:lnTo>
                  <a:pt x="350562" y="219179"/>
                </a:lnTo>
                <a:lnTo>
                  <a:pt x="344625" y="221023"/>
                </a:lnTo>
                <a:lnTo>
                  <a:pt x="342611" y="222590"/>
                </a:lnTo>
                <a:lnTo>
                  <a:pt x="341269" y="224709"/>
                </a:lnTo>
                <a:lnTo>
                  <a:pt x="340374" y="227197"/>
                </a:lnTo>
                <a:lnTo>
                  <a:pt x="338702" y="228855"/>
                </a:lnTo>
                <a:lnTo>
                  <a:pt x="336514" y="229961"/>
                </a:lnTo>
                <a:lnTo>
                  <a:pt x="333979" y="230698"/>
                </a:lnTo>
                <a:lnTo>
                  <a:pt x="328297" y="234383"/>
                </a:lnTo>
                <a:lnTo>
                  <a:pt x="325276" y="236871"/>
                </a:lnTo>
                <a:lnTo>
                  <a:pt x="322189" y="238529"/>
                </a:lnTo>
                <a:lnTo>
                  <a:pt x="312707" y="241938"/>
                </a:lnTo>
                <a:lnTo>
                  <a:pt x="300940" y="250353"/>
                </a:lnTo>
                <a:lnTo>
                  <a:pt x="286383" y="260316"/>
                </a:lnTo>
                <a:lnTo>
                  <a:pt x="270329" y="272877"/>
                </a:lnTo>
                <a:lnTo>
                  <a:pt x="265134" y="275431"/>
                </a:lnTo>
                <a:lnTo>
                  <a:pt x="253630" y="278270"/>
                </a:lnTo>
                <a:lnTo>
                  <a:pt x="244216" y="282398"/>
                </a:lnTo>
                <a:lnTo>
                  <a:pt x="229416" y="293806"/>
                </a:lnTo>
                <a:lnTo>
                  <a:pt x="214277" y="303222"/>
                </a:lnTo>
                <a:lnTo>
                  <a:pt x="201312" y="312819"/>
                </a:lnTo>
                <a:lnTo>
                  <a:pt x="194092" y="316384"/>
                </a:lnTo>
                <a:lnTo>
                  <a:pt x="190663" y="317335"/>
                </a:lnTo>
                <a:lnTo>
                  <a:pt x="183985" y="321258"/>
                </a:lnTo>
                <a:lnTo>
                  <a:pt x="171317" y="329509"/>
                </a:lnTo>
                <a:lnTo>
                  <a:pt x="156815" y="338761"/>
                </a:lnTo>
                <a:lnTo>
                  <a:pt x="152912" y="341927"/>
                </a:lnTo>
                <a:lnTo>
                  <a:pt x="148161" y="344037"/>
                </a:lnTo>
                <a:lnTo>
                  <a:pt x="132278" y="348082"/>
                </a:lnTo>
                <a:lnTo>
                  <a:pt x="119212" y="354536"/>
                </a:lnTo>
                <a:lnTo>
                  <a:pt x="101128" y="358000"/>
                </a:lnTo>
                <a:lnTo>
                  <a:pt x="93216" y="360127"/>
                </a:lnTo>
                <a:lnTo>
                  <a:pt x="77974" y="364282"/>
                </a:lnTo>
                <a:lnTo>
                  <a:pt x="62277" y="367695"/>
                </a:lnTo>
                <a:lnTo>
                  <a:pt x="46638" y="373962"/>
                </a:lnTo>
                <a:lnTo>
                  <a:pt x="42225" y="375805"/>
                </a:lnTo>
                <a:lnTo>
                  <a:pt x="39974" y="375222"/>
                </a:lnTo>
                <a:lnTo>
                  <a:pt x="30676" y="368821"/>
                </a:lnTo>
                <a:lnTo>
                  <a:pt x="30125" y="367341"/>
                </a:lnTo>
                <a:lnTo>
                  <a:pt x="29511" y="362830"/>
                </a:lnTo>
                <a:lnTo>
                  <a:pt x="30423" y="360122"/>
                </a:lnTo>
                <a:lnTo>
                  <a:pt x="35767" y="351176"/>
                </a:lnTo>
                <a:lnTo>
                  <a:pt x="37394" y="344897"/>
                </a:lnTo>
                <a:lnTo>
                  <a:pt x="38902" y="342793"/>
                </a:lnTo>
                <a:lnTo>
                  <a:pt x="40984" y="341390"/>
                </a:lnTo>
                <a:lnTo>
                  <a:pt x="43445" y="340455"/>
                </a:lnTo>
                <a:lnTo>
                  <a:pt x="55120" y="332305"/>
                </a:lnTo>
                <a:lnTo>
                  <a:pt x="65846" y="329357"/>
                </a:lnTo>
                <a:lnTo>
                  <a:pt x="81017" y="328949"/>
                </a:lnTo>
                <a:lnTo>
                  <a:pt x="85272" y="328922"/>
                </a:lnTo>
                <a:lnTo>
                  <a:pt x="89135" y="331782"/>
                </a:lnTo>
                <a:lnTo>
                  <a:pt x="100372" y="342376"/>
                </a:lnTo>
                <a:lnTo>
                  <a:pt x="102385" y="345411"/>
                </a:lnTo>
                <a:lnTo>
                  <a:pt x="108483" y="360873"/>
                </a:lnTo>
                <a:lnTo>
                  <a:pt x="112707" y="371062"/>
                </a:lnTo>
                <a:lnTo>
                  <a:pt x="115084" y="382842"/>
                </a:lnTo>
                <a:lnTo>
                  <a:pt x="115954" y="399735"/>
                </a:lnTo>
                <a:lnTo>
                  <a:pt x="116047" y="419762"/>
                </a:lnTo>
                <a:lnTo>
                  <a:pt x="113202" y="434139"/>
                </a:lnTo>
                <a:lnTo>
                  <a:pt x="109430" y="446620"/>
                </a:lnTo>
                <a:lnTo>
                  <a:pt x="107754" y="455750"/>
                </a:lnTo>
                <a:lnTo>
                  <a:pt x="101276" y="466257"/>
                </a:lnTo>
                <a:lnTo>
                  <a:pt x="88409" y="481392"/>
                </a:lnTo>
                <a:lnTo>
                  <a:pt x="81213" y="490194"/>
                </a:lnTo>
                <a:lnTo>
                  <a:pt x="74432" y="501271"/>
                </a:lnTo>
                <a:lnTo>
                  <a:pt x="64969" y="510494"/>
                </a:lnTo>
                <a:lnTo>
                  <a:pt x="50422" y="521729"/>
                </a:lnTo>
                <a:lnTo>
                  <a:pt x="46513" y="525173"/>
                </a:lnTo>
                <a:lnTo>
                  <a:pt x="41757" y="527469"/>
                </a:lnTo>
                <a:lnTo>
                  <a:pt x="25868" y="531775"/>
                </a:lnTo>
                <a:lnTo>
                  <a:pt x="21544" y="534020"/>
                </a:lnTo>
                <a:lnTo>
                  <a:pt x="0" y="54173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0" name="SMARTPenAnnotation345"/>
          <p:cNvSpPr/>
          <p:nvPr/>
        </p:nvSpPr>
        <p:spPr>
          <a:xfrm>
            <a:off x="7535912" y="759023"/>
            <a:ext cx="96739" cy="67718"/>
          </a:xfrm>
          <a:custGeom>
            <a:avLst/>
            <a:gdLst/>
            <a:ahLst/>
            <a:cxnLst/>
            <a:rect l="0" t="0" r="0" b="0"/>
            <a:pathLst>
              <a:path w="96739" h="67718">
                <a:moveTo>
                  <a:pt x="96738" y="0"/>
                </a:moveTo>
                <a:lnTo>
                  <a:pt x="91603" y="5135"/>
                </a:lnTo>
                <a:lnTo>
                  <a:pt x="84715" y="8798"/>
                </a:lnTo>
                <a:lnTo>
                  <a:pt x="74750" y="13389"/>
                </a:lnTo>
                <a:lnTo>
                  <a:pt x="62731" y="18600"/>
                </a:lnTo>
                <a:lnTo>
                  <a:pt x="53644" y="23149"/>
                </a:lnTo>
                <a:lnTo>
                  <a:pt x="46511" y="27256"/>
                </a:lnTo>
                <a:lnTo>
                  <a:pt x="40681" y="31069"/>
                </a:lnTo>
                <a:lnTo>
                  <a:pt x="35720" y="34686"/>
                </a:lnTo>
                <a:lnTo>
                  <a:pt x="31337" y="38172"/>
                </a:lnTo>
                <a:lnTo>
                  <a:pt x="27341" y="41571"/>
                </a:lnTo>
                <a:lnTo>
                  <a:pt x="23601" y="43837"/>
                </a:lnTo>
                <a:lnTo>
                  <a:pt x="20033" y="45348"/>
                </a:lnTo>
                <a:lnTo>
                  <a:pt x="16581" y="46355"/>
                </a:lnTo>
                <a:lnTo>
                  <a:pt x="13203" y="48101"/>
                </a:lnTo>
                <a:lnTo>
                  <a:pt x="9877" y="50340"/>
                </a:lnTo>
                <a:lnTo>
                  <a:pt x="6584" y="52908"/>
                </a:lnTo>
                <a:lnTo>
                  <a:pt x="4389" y="55694"/>
                </a:lnTo>
                <a:lnTo>
                  <a:pt x="2927" y="58627"/>
                </a:lnTo>
                <a:lnTo>
                  <a:pt x="0" y="6771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1" name="SMARTPenAnnotation346"/>
          <p:cNvSpPr/>
          <p:nvPr/>
        </p:nvSpPr>
        <p:spPr>
          <a:xfrm>
            <a:off x="7081242" y="1010542"/>
            <a:ext cx="203151" cy="208343"/>
          </a:xfrm>
          <a:custGeom>
            <a:avLst/>
            <a:gdLst/>
            <a:ahLst/>
            <a:cxnLst/>
            <a:rect l="0" t="0" r="0" b="0"/>
            <a:pathLst>
              <a:path w="203151" h="208343">
                <a:moveTo>
                  <a:pt x="203150" y="0"/>
                </a:moveTo>
                <a:lnTo>
                  <a:pt x="203150" y="14411"/>
                </a:lnTo>
                <a:lnTo>
                  <a:pt x="202076" y="19282"/>
                </a:lnTo>
                <a:lnTo>
                  <a:pt x="200284" y="25753"/>
                </a:lnTo>
                <a:lnTo>
                  <a:pt x="198015" y="33292"/>
                </a:lnTo>
                <a:lnTo>
                  <a:pt x="194352" y="40468"/>
                </a:lnTo>
                <a:lnTo>
                  <a:pt x="189761" y="47401"/>
                </a:lnTo>
                <a:lnTo>
                  <a:pt x="184550" y="54173"/>
                </a:lnTo>
                <a:lnTo>
                  <a:pt x="178927" y="60838"/>
                </a:lnTo>
                <a:lnTo>
                  <a:pt x="173028" y="67430"/>
                </a:lnTo>
                <a:lnTo>
                  <a:pt x="166946" y="73975"/>
                </a:lnTo>
                <a:lnTo>
                  <a:pt x="160741" y="79413"/>
                </a:lnTo>
                <a:lnTo>
                  <a:pt x="154455" y="84114"/>
                </a:lnTo>
                <a:lnTo>
                  <a:pt x="139191" y="94245"/>
                </a:lnTo>
                <a:lnTo>
                  <a:pt x="134237" y="95630"/>
                </a:lnTo>
                <a:lnTo>
                  <a:pt x="128452" y="96246"/>
                </a:lnTo>
                <a:lnTo>
                  <a:pt x="122299" y="96520"/>
                </a:lnTo>
                <a:lnTo>
                  <a:pt x="120227" y="95518"/>
                </a:lnTo>
                <a:lnTo>
                  <a:pt x="118847" y="93775"/>
                </a:lnTo>
                <a:lnTo>
                  <a:pt x="117927" y="91538"/>
                </a:lnTo>
                <a:lnTo>
                  <a:pt x="116904" y="86187"/>
                </a:lnTo>
                <a:lnTo>
                  <a:pt x="116631" y="83255"/>
                </a:lnTo>
                <a:lnTo>
                  <a:pt x="115375" y="80226"/>
                </a:lnTo>
                <a:lnTo>
                  <a:pt x="111112" y="73993"/>
                </a:lnTo>
                <a:lnTo>
                  <a:pt x="108501" y="67640"/>
                </a:lnTo>
                <a:lnTo>
                  <a:pt x="107340" y="61234"/>
                </a:lnTo>
                <a:lnTo>
                  <a:pt x="106824" y="54804"/>
                </a:lnTo>
                <a:lnTo>
                  <a:pt x="107761" y="52659"/>
                </a:lnTo>
                <a:lnTo>
                  <a:pt x="109461" y="51229"/>
                </a:lnTo>
                <a:lnTo>
                  <a:pt x="111670" y="50276"/>
                </a:lnTo>
                <a:lnTo>
                  <a:pt x="116989" y="49217"/>
                </a:lnTo>
                <a:lnTo>
                  <a:pt x="122936" y="48746"/>
                </a:lnTo>
                <a:lnTo>
                  <a:pt x="129163" y="48537"/>
                </a:lnTo>
                <a:lnTo>
                  <a:pt x="131253" y="49556"/>
                </a:lnTo>
                <a:lnTo>
                  <a:pt x="132647" y="51310"/>
                </a:lnTo>
                <a:lnTo>
                  <a:pt x="133575" y="53555"/>
                </a:lnTo>
                <a:lnTo>
                  <a:pt x="135270" y="55051"/>
                </a:lnTo>
                <a:lnTo>
                  <a:pt x="137473" y="56049"/>
                </a:lnTo>
                <a:lnTo>
                  <a:pt x="140018" y="56713"/>
                </a:lnTo>
                <a:lnTo>
                  <a:pt x="141714" y="58232"/>
                </a:lnTo>
                <a:lnTo>
                  <a:pt x="142846" y="60319"/>
                </a:lnTo>
                <a:lnTo>
                  <a:pt x="143599" y="62785"/>
                </a:lnTo>
                <a:lnTo>
                  <a:pt x="147304" y="68391"/>
                </a:lnTo>
                <a:lnTo>
                  <a:pt x="149796" y="71391"/>
                </a:lnTo>
                <a:lnTo>
                  <a:pt x="151458" y="75541"/>
                </a:lnTo>
                <a:lnTo>
                  <a:pt x="152566" y="80457"/>
                </a:lnTo>
                <a:lnTo>
                  <a:pt x="153304" y="85884"/>
                </a:lnTo>
                <a:lnTo>
                  <a:pt x="153797" y="92727"/>
                </a:lnTo>
                <a:lnTo>
                  <a:pt x="154124" y="100514"/>
                </a:lnTo>
                <a:lnTo>
                  <a:pt x="154344" y="108929"/>
                </a:lnTo>
                <a:lnTo>
                  <a:pt x="153414" y="115614"/>
                </a:lnTo>
                <a:lnTo>
                  <a:pt x="151720" y="121146"/>
                </a:lnTo>
                <a:lnTo>
                  <a:pt x="149516" y="125909"/>
                </a:lnTo>
                <a:lnTo>
                  <a:pt x="146971" y="132309"/>
                </a:lnTo>
                <a:lnTo>
                  <a:pt x="141278" y="148018"/>
                </a:lnTo>
                <a:lnTo>
                  <a:pt x="138255" y="154572"/>
                </a:lnTo>
                <a:lnTo>
                  <a:pt x="135164" y="160016"/>
                </a:lnTo>
                <a:lnTo>
                  <a:pt x="132030" y="164721"/>
                </a:lnTo>
                <a:lnTo>
                  <a:pt x="128865" y="168932"/>
                </a:lnTo>
                <a:lnTo>
                  <a:pt x="125680" y="172814"/>
                </a:lnTo>
                <a:lnTo>
                  <a:pt x="122482" y="176477"/>
                </a:lnTo>
                <a:lnTo>
                  <a:pt x="118200" y="179994"/>
                </a:lnTo>
                <a:lnTo>
                  <a:pt x="113196" y="183413"/>
                </a:lnTo>
                <a:lnTo>
                  <a:pt x="107710" y="186768"/>
                </a:lnTo>
                <a:lnTo>
                  <a:pt x="102978" y="190079"/>
                </a:lnTo>
                <a:lnTo>
                  <a:pt x="98749" y="193362"/>
                </a:lnTo>
                <a:lnTo>
                  <a:pt x="94854" y="196625"/>
                </a:lnTo>
                <a:lnTo>
                  <a:pt x="91182" y="198800"/>
                </a:lnTo>
                <a:lnTo>
                  <a:pt x="87660" y="200250"/>
                </a:lnTo>
                <a:lnTo>
                  <a:pt x="84236" y="201217"/>
                </a:lnTo>
                <a:lnTo>
                  <a:pt x="79805" y="202937"/>
                </a:lnTo>
                <a:lnTo>
                  <a:pt x="74701" y="205158"/>
                </a:lnTo>
                <a:lnTo>
                  <a:pt x="69147" y="207713"/>
                </a:lnTo>
                <a:lnTo>
                  <a:pt x="64372" y="208342"/>
                </a:lnTo>
                <a:lnTo>
                  <a:pt x="60112" y="207687"/>
                </a:lnTo>
                <a:lnTo>
                  <a:pt x="56198" y="206175"/>
                </a:lnTo>
                <a:lnTo>
                  <a:pt x="52514" y="205167"/>
                </a:lnTo>
                <a:lnTo>
                  <a:pt x="48982" y="204495"/>
                </a:lnTo>
                <a:lnTo>
                  <a:pt x="45553" y="204047"/>
                </a:lnTo>
                <a:lnTo>
                  <a:pt x="42192" y="202673"/>
                </a:lnTo>
                <a:lnTo>
                  <a:pt x="38877" y="200683"/>
                </a:lnTo>
                <a:lnTo>
                  <a:pt x="35591" y="198281"/>
                </a:lnTo>
                <a:lnTo>
                  <a:pt x="31252" y="194530"/>
                </a:lnTo>
                <a:lnTo>
                  <a:pt x="26209" y="189879"/>
                </a:lnTo>
                <a:lnTo>
                  <a:pt x="11707" y="175930"/>
                </a:lnTo>
                <a:lnTo>
                  <a:pt x="7804" y="172105"/>
                </a:lnTo>
                <a:lnTo>
                  <a:pt x="5202" y="168480"/>
                </a:lnTo>
                <a:lnTo>
                  <a:pt x="3468" y="164989"/>
                </a:lnTo>
                <a:lnTo>
                  <a:pt x="2313" y="161587"/>
                </a:lnTo>
                <a:lnTo>
                  <a:pt x="1541" y="158244"/>
                </a:lnTo>
                <a:lnTo>
                  <a:pt x="1028" y="154940"/>
                </a:lnTo>
                <a:lnTo>
                  <a:pt x="0" y="14510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2" name="SMARTPenAnnotation347"/>
          <p:cNvSpPr/>
          <p:nvPr/>
        </p:nvSpPr>
        <p:spPr>
          <a:xfrm>
            <a:off x="7284392" y="1165324"/>
            <a:ext cx="19349" cy="19348"/>
          </a:xfrm>
          <a:custGeom>
            <a:avLst/>
            <a:gdLst/>
            <a:ahLst/>
            <a:cxnLst/>
            <a:rect l="0" t="0" r="0" b="0"/>
            <a:pathLst>
              <a:path w="19349" h="19348">
                <a:moveTo>
                  <a:pt x="0" y="19347"/>
                </a:moveTo>
                <a:lnTo>
                  <a:pt x="5135" y="9076"/>
                </a:lnTo>
                <a:lnTo>
                  <a:pt x="7723" y="6051"/>
                </a:lnTo>
                <a:lnTo>
                  <a:pt x="10523" y="4034"/>
                </a:lnTo>
                <a:lnTo>
                  <a:pt x="1934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3" name="SMARTPenAnnotation348"/>
          <p:cNvSpPr/>
          <p:nvPr/>
        </p:nvSpPr>
        <p:spPr>
          <a:xfrm>
            <a:off x="7139285" y="1029890"/>
            <a:ext cx="29022" cy="19349"/>
          </a:xfrm>
          <a:custGeom>
            <a:avLst/>
            <a:gdLst/>
            <a:ahLst/>
            <a:cxnLst/>
            <a:rect l="0" t="0" r="0" b="0"/>
            <a:pathLst>
              <a:path w="29022" h="19349">
                <a:moveTo>
                  <a:pt x="0" y="19348"/>
                </a:moveTo>
                <a:lnTo>
                  <a:pt x="5135" y="9077"/>
                </a:lnTo>
                <a:lnTo>
                  <a:pt x="7722" y="6051"/>
                </a:lnTo>
                <a:lnTo>
                  <a:pt x="10522" y="4034"/>
                </a:lnTo>
                <a:lnTo>
                  <a:pt x="13464" y="2689"/>
                </a:lnTo>
                <a:lnTo>
                  <a:pt x="16500" y="1793"/>
                </a:lnTo>
                <a:lnTo>
                  <a:pt x="19598" y="1195"/>
                </a:lnTo>
                <a:lnTo>
                  <a:pt x="2902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4" name="SMARTPenAnnotation349"/>
          <p:cNvSpPr/>
          <p:nvPr/>
        </p:nvSpPr>
        <p:spPr>
          <a:xfrm>
            <a:off x="6152554" y="1736080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5" name="SMARTPenAnnotation350"/>
          <p:cNvSpPr/>
          <p:nvPr/>
        </p:nvSpPr>
        <p:spPr>
          <a:xfrm>
            <a:off x="7075668" y="1136302"/>
            <a:ext cx="5575" cy="19349"/>
          </a:xfrm>
          <a:custGeom>
            <a:avLst/>
            <a:gdLst/>
            <a:ahLst/>
            <a:cxnLst/>
            <a:rect l="0" t="0" r="0" b="0"/>
            <a:pathLst>
              <a:path w="5575" h="19349">
                <a:moveTo>
                  <a:pt x="5574" y="19348"/>
                </a:moveTo>
                <a:lnTo>
                  <a:pt x="438" y="9077"/>
                </a:lnTo>
                <a:lnTo>
                  <a:pt x="0" y="6051"/>
                </a:lnTo>
                <a:lnTo>
                  <a:pt x="783" y="4034"/>
                </a:lnTo>
                <a:lnTo>
                  <a:pt x="557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6" name="SMARTPenAnnotation351"/>
          <p:cNvSpPr/>
          <p:nvPr/>
        </p:nvSpPr>
        <p:spPr>
          <a:xfrm>
            <a:off x="7148958" y="1029890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7" name="SMARTPenAnnotation397"/>
          <p:cNvSpPr/>
          <p:nvPr/>
        </p:nvSpPr>
        <p:spPr>
          <a:xfrm>
            <a:off x="6317009" y="3690193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ARTPenAnnotation120"/>
          <p:cNvSpPr/>
          <p:nvPr/>
        </p:nvSpPr>
        <p:spPr>
          <a:xfrm>
            <a:off x="7564933" y="304353"/>
            <a:ext cx="566286" cy="368150"/>
          </a:xfrm>
          <a:custGeom>
            <a:avLst/>
            <a:gdLst/>
            <a:ahLst/>
            <a:cxnLst/>
            <a:rect l="0" t="0" r="0" b="0"/>
            <a:pathLst>
              <a:path w="566286" h="368150">
                <a:moveTo>
                  <a:pt x="396608" y="99117"/>
                </a:moveTo>
                <a:lnTo>
                  <a:pt x="397443" y="106805"/>
                </a:lnTo>
                <a:lnTo>
                  <a:pt x="399321" y="118498"/>
                </a:lnTo>
                <a:lnTo>
                  <a:pt x="401648" y="130592"/>
                </a:lnTo>
                <a:lnTo>
                  <a:pt x="403199" y="145105"/>
                </a:lnTo>
                <a:lnTo>
                  <a:pt x="404233" y="161229"/>
                </a:lnTo>
                <a:lnTo>
                  <a:pt x="404922" y="178427"/>
                </a:lnTo>
                <a:lnTo>
                  <a:pt x="406457" y="194192"/>
                </a:lnTo>
                <a:lnTo>
                  <a:pt x="408554" y="209002"/>
                </a:lnTo>
                <a:lnTo>
                  <a:pt x="411028" y="223174"/>
                </a:lnTo>
                <a:lnTo>
                  <a:pt x="413752" y="236922"/>
                </a:lnTo>
                <a:lnTo>
                  <a:pt x="419644" y="263663"/>
                </a:lnTo>
                <a:lnTo>
                  <a:pt x="423796" y="274663"/>
                </a:lnTo>
                <a:lnTo>
                  <a:pt x="428713" y="284147"/>
                </a:lnTo>
                <a:lnTo>
                  <a:pt x="434140" y="292619"/>
                </a:lnTo>
                <a:lnTo>
                  <a:pt x="443134" y="304716"/>
                </a:lnTo>
                <a:lnTo>
                  <a:pt x="467458" y="335355"/>
                </a:lnTo>
                <a:lnTo>
                  <a:pt x="484717" y="356138"/>
                </a:lnTo>
                <a:lnTo>
                  <a:pt x="490824" y="363185"/>
                </a:lnTo>
                <a:lnTo>
                  <a:pt x="495971" y="366808"/>
                </a:lnTo>
                <a:lnTo>
                  <a:pt x="500477" y="368149"/>
                </a:lnTo>
                <a:lnTo>
                  <a:pt x="515432" y="367713"/>
                </a:lnTo>
                <a:lnTo>
                  <a:pt x="525462" y="367637"/>
                </a:lnTo>
                <a:lnTo>
                  <a:pt x="527661" y="366552"/>
                </a:lnTo>
                <a:lnTo>
                  <a:pt x="529128" y="364753"/>
                </a:lnTo>
                <a:lnTo>
                  <a:pt x="530106" y="362479"/>
                </a:lnTo>
                <a:lnTo>
                  <a:pt x="531832" y="360963"/>
                </a:lnTo>
                <a:lnTo>
                  <a:pt x="534058" y="359953"/>
                </a:lnTo>
                <a:lnTo>
                  <a:pt x="539397" y="358830"/>
                </a:lnTo>
                <a:lnTo>
                  <a:pt x="554750" y="358050"/>
                </a:lnTo>
                <a:lnTo>
                  <a:pt x="556861" y="356936"/>
                </a:lnTo>
                <a:lnTo>
                  <a:pt x="558268" y="355118"/>
                </a:lnTo>
                <a:lnTo>
                  <a:pt x="565662" y="339342"/>
                </a:lnTo>
                <a:lnTo>
                  <a:pt x="566285" y="332640"/>
                </a:lnTo>
                <a:lnTo>
                  <a:pt x="564111" y="316595"/>
                </a:lnTo>
                <a:lnTo>
                  <a:pt x="562027" y="306726"/>
                </a:lnTo>
                <a:lnTo>
                  <a:pt x="556844" y="284297"/>
                </a:lnTo>
                <a:lnTo>
                  <a:pt x="553957" y="273371"/>
                </a:lnTo>
                <a:lnTo>
                  <a:pt x="547884" y="252632"/>
                </a:lnTo>
                <a:lnTo>
                  <a:pt x="538421" y="222828"/>
                </a:lnTo>
                <a:lnTo>
                  <a:pt x="535226" y="217344"/>
                </a:lnTo>
                <a:lnTo>
                  <a:pt x="532021" y="214762"/>
                </a:lnTo>
                <a:lnTo>
                  <a:pt x="519154" y="213207"/>
                </a:lnTo>
                <a:lnTo>
                  <a:pt x="515933" y="214154"/>
                </a:lnTo>
                <a:lnTo>
                  <a:pt x="506262" y="219548"/>
                </a:lnTo>
                <a:lnTo>
                  <a:pt x="496590" y="222699"/>
                </a:lnTo>
                <a:lnTo>
                  <a:pt x="486916" y="229962"/>
                </a:lnTo>
                <a:lnTo>
                  <a:pt x="470793" y="245204"/>
                </a:lnTo>
                <a:lnTo>
                  <a:pt x="466493" y="247309"/>
                </a:lnTo>
                <a:lnTo>
                  <a:pt x="450171" y="251347"/>
                </a:lnTo>
                <a:lnTo>
                  <a:pt x="437981" y="256101"/>
                </a:lnTo>
                <a:lnTo>
                  <a:pt x="425397" y="264663"/>
                </a:lnTo>
                <a:lnTo>
                  <a:pt x="412638" y="274559"/>
                </a:lnTo>
                <a:lnTo>
                  <a:pt x="399802" y="282540"/>
                </a:lnTo>
                <a:lnTo>
                  <a:pt x="386932" y="289670"/>
                </a:lnTo>
                <a:lnTo>
                  <a:pt x="367599" y="299727"/>
                </a:lnTo>
                <a:lnTo>
                  <a:pt x="351480" y="307341"/>
                </a:lnTo>
                <a:lnTo>
                  <a:pt x="315414" y="322639"/>
                </a:lnTo>
                <a:lnTo>
                  <a:pt x="297473" y="330781"/>
                </a:lnTo>
                <a:lnTo>
                  <a:pt x="286455" y="334457"/>
                </a:lnTo>
                <a:lnTo>
                  <a:pt x="273735" y="337982"/>
                </a:lnTo>
                <a:lnTo>
                  <a:pt x="259881" y="341407"/>
                </a:lnTo>
                <a:lnTo>
                  <a:pt x="243121" y="344766"/>
                </a:lnTo>
                <a:lnTo>
                  <a:pt x="204433" y="351364"/>
                </a:lnTo>
                <a:lnTo>
                  <a:pt x="188958" y="353553"/>
                </a:lnTo>
                <a:lnTo>
                  <a:pt x="176491" y="355013"/>
                </a:lnTo>
                <a:lnTo>
                  <a:pt x="166030" y="355986"/>
                </a:lnTo>
                <a:lnTo>
                  <a:pt x="148674" y="354200"/>
                </a:lnTo>
                <a:lnTo>
                  <a:pt x="134869" y="350899"/>
                </a:lnTo>
                <a:lnTo>
                  <a:pt x="125151" y="349432"/>
                </a:lnTo>
                <a:lnTo>
                  <a:pt x="121055" y="347966"/>
                </a:lnTo>
                <a:lnTo>
                  <a:pt x="113637" y="343470"/>
                </a:lnTo>
                <a:lnTo>
                  <a:pt x="103418" y="334896"/>
                </a:lnTo>
                <a:lnTo>
                  <a:pt x="93974" y="322972"/>
                </a:lnTo>
                <a:lnTo>
                  <a:pt x="83686" y="307998"/>
                </a:lnTo>
                <a:lnTo>
                  <a:pt x="75531" y="294177"/>
                </a:lnTo>
                <a:lnTo>
                  <a:pt x="61537" y="274437"/>
                </a:lnTo>
                <a:lnTo>
                  <a:pt x="52749" y="258190"/>
                </a:lnTo>
                <a:lnTo>
                  <a:pt x="47517" y="241792"/>
                </a:lnTo>
                <a:lnTo>
                  <a:pt x="38675" y="218533"/>
                </a:lnTo>
                <a:lnTo>
                  <a:pt x="35458" y="208031"/>
                </a:lnTo>
                <a:lnTo>
                  <a:pt x="33312" y="198880"/>
                </a:lnTo>
                <a:lnTo>
                  <a:pt x="29853" y="184055"/>
                </a:lnTo>
                <a:lnTo>
                  <a:pt x="22938" y="168590"/>
                </a:lnTo>
                <a:lnTo>
                  <a:pt x="20944" y="156977"/>
                </a:lnTo>
                <a:lnTo>
                  <a:pt x="17191" y="136051"/>
                </a:lnTo>
                <a:lnTo>
                  <a:pt x="14685" y="122947"/>
                </a:lnTo>
                <a:lnTo>
                  <a:pt x="13015" y="107762"/>
                </a:lnTo>
                <a:lnTo>
                  <a:pt x="11901" y="91189"/>
                </a:lnTo>
                <a:lnTo>
                  <a:pt x="11159" y="73691"/>
                </a:lnTo>
                <a:lnTo>
                  <a:pt x="9589" y="59876"/>
                </a:lnTo>
                <a:lnTo>
                  <a:pt x="7467" y="48516"/>
                </a:lnTo>
                <a:lnTo>
                  <a:pt x="4979" y="38793"/>
                </a:lnTo>
                <a:lnTo>
                  <a:pt x="2212" y="25124"/>
                </a:lnTo>
                <a:lnTo>
                  <a:pt x="656" y="1138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SMARTPenAnnotation121"/>
          <p:cNvSpPr/>
          <p:nvPr/>
        </p:nvSpPr>
        <p:spPr>
          <a:xfrm>
            <a:off x="7555259" y="304353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MARTPenAnnotation122"/>
          <p:cNvSpPr/>
          <p:nvPr/>
        </p:nvSpPr>
        <p:spPr>
          <a:xfrm>
            <a:off x="7129611" y="479980"/>
            <a:ext cx="154333" cy="240349"/>
          </a:xfrm>
          <a:custGeom>
            <a:avLst/>
            <a:gdLst/>
            <a:ahLst/>
            <a:cxnLst/>
            <a:rect l="0" t="0" r="0" b="0"/>
            <a:pathLst>
              <a:path w="154333" h="240349">
                <a:moveTo>
                  <a:pt x="38695" y="27523"/>
                </a:moveTo>
                <a:lnTo>
                  <a:pt x="48967" y="22388"/>
                </a:lnTo>
                <a:lnTo>
                  <a:pt x="53066" y="19800"/>
                </a:lnTo>
                <a:lnTo>
                  <a:pt x="56875" y="17000"/>
                </a:lnTo>
                <a:lnTo>
                  <a:pt x="60489" y="14059"/>
                </a:lnTo>
                <a:lnTo>
                  <a:pt x="63973" y="12098"/>
                </a:lnTo>
                <a:lnTo>
                  <a:pt x="67371" y="10790"/>
                </a:lnTo>
                <a:lnTo>
                  <a:pt x="70711" y="9919"/>
                </a:lnTo>
                <a:lnTo>
                  <a:pt x="83021" y="6084"/>
                </a:lnTo>
                <a:lnTo>
                  <a:pt x="90818" y="3557"/>
                </a:lnTo>
                <a:lnTo>
                  <a:pt x="97091" y="1872"/>
                </a:lnTo>
                <a:lnTo>
                  <a:pt x="102348" y="748"/>
                </a:lnTo>
                <a:lnTo>
                  <a:pt x="106927" y="0"/>
                </a:lnTo>
                <a:lnTo>
                  <a:pt x="111054" y="575"/>
                </a:lnTo>
                <a:lnTo>
                  <a:pt x="114882" y="2034"/>
                </a:lnTo>
                <a:lnTo>
                  <a:pt x="118508" y="4081"/>
                </a:lnTo>
                <a:lnTo>
                  <a:pt x="121999" y="5446"/>
                </a:lnTo>
                <a:lnTo>
                  <a:pt x="125403" y="6356"/>
                </a:lnTo>
                <a:lnTo>
                  <a:pt x="128746" y="6963"/>
                </a:lnTo>
                <a:lnTo>
                  <a:pt x="132050" y="8442"/>
                </a:lnTo>
                <a:lnTo>
                  <a:pt x="135328" y="10503"/>
                </a:lnTo>
                <a:lnTo>
                  <a:pt x="138587" y="12952"/>
                </a:lnTo>
                <a:lnTo>
                  <a:pt x="140761" y="15659"/>
                </a:lnTo>
                <a:lnTo>
                  <a:pt x="142210" y="18539"/>
                </a:lnTo>
                <a:lnTo>
                  <a:pt x="143176" y="21534"/>
                </a:lnTo>
                <a:lnTo>
                  <a:pt x="147116" y="27728"/>
                </a:lnTo>
                <a:lnTo>
                  <a:pt x="149671" y="30884"/>
                </a:lnTo>
                <a:lnTo>
                  <a:pt x="151374" y="35138"/>
                </a:lnTo>
                <a:lnTo>
                  <a:pt x="152510" y="40124"/>
                </a:lnTo>
                <a:lnTo>
                  <a:pt x="153266" y="45598"/>
                </a:lnTo>
                <a:lnTo>
                  <a:pt x="153771" y="51397"/>
                </a:lnTo>
                <a:lnTo>
                  <a:pt x="154108" y="57412"/>
                </a:lnTo>
                <a:lnTo>
                  <a:pt x="154332" y="63572"/>
                </a:lnTo>
                <a:lnTo>
                  <a:pt x="153407" y="70904"/>
                </a:lnTo>
                <a:lnTo>
                  <a:pt x="151715" y="79016"/>
                </a:lnTo>
                <a:lnTo>
                  <a:pt x="149512" y="87649"/>
                </a:lnTo>
                <a:lnTo>
                  <a:pt x="145894" y="97703"/>
                </a:lnTo>
                <a:lnTo>
                  <a:pt x="141332" y="108706"/>
                </a:lnTo>
                <a:lnTo>
                  <a:pt x="131607" y="130246"/>
                </a:lnTo>
                <a:lnTo>
                  <a:pt x="123700" y="146986"/>
                </a:lnTo>
                <a:lnTo>
                  <a:pt x="116862" y="157684"/>
                </a:lnTo>
                <a:lnTo>
                  <a:pt x="108005" y="170190"/>
                </a:lnTo>
                <a:lnTo>
                  <a:pt x="97800" y="183902"/>
                </a:lnTo>
                <a:lnTo>
                  <a:pt x="88847" y="194118"/>
                </a:lnTo>
                <a:lnTo>
                  <a:pt x="80729" y="202004"/>
                </a:lnTo>
                <a:lnTo>
                  <a:pt x="73167" y="208336"/>
                </a:lnTo>
                <a:lnTo>
                  <a:pt x="65976" y="213632"/>
                </a:lnTo>
                <a:lnTo>
                  <a:pt x="59033" y="218238"/>
                </a:lnTo>
                <a:lnTo>
                  <a:pt x="52253" y="222383"/>
                </a:lnTo>
                <a:lnTo>
                  <a:pt x="46659" y="226222"/>
                </a:lnTo>
                <a:lnTo>
                  <a:pt x="41855" y="229855"/>
                </a:lnTo>
                <a:lnTo>
                  <a:pt x="37577" y="233353"/>
                </a:lnTo>
                <a:lnTo>
                  <a:pt x="32575" y="235684"/>
                </a:lnTo>
                <a:lnTo>
                  <a:pt x="27091" y="237239"/>
                </a:lnTo>
                <a:lnTo>
                  <a:pt x="13115" y="239734"/>
                </a:lnTo>
                <a:lnTo>
                  <a:pt x="8337" y="240075"/>
                </a:lnTo>
                <a:lnTo>
                  <a:pt x="0" y="240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123"/>
          <p:cNvSpPr/>
          <p:nvPr/>
        </p:nvSpPr>
        <p:spPr>
          <a:xfrm>
            <a:off x="7139285" y="381744"/>
            <a:ext cx="1" cy="9674"/>
          </a:xfrm>
          <a:custGeom>
            <a:avLst/>
            <a:gdLst/>
            <a:ahLst/>
            <a:cxnLst/>
            <a:rect l="0" t="0" r="0" b="0"/>
            <a:pathLst>
              <a:path w="1" h="9674">
                <a:moveTo>
                  <a:pt x="0" y="9673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124"/>
          <p:cNvSpPr/>
          <p:nvPr/>
        </p:nvSpPr>
        <p:spPr>
          <a:xfrm>
            <a:off x="6762005" y="285005"/>
            <a:ext cx="116087" cy="398050"/>
          </a:xfrm>
          <a:custGeom>
            <a:avLst/>
            <a:gdLst/>
            <a:ahLst/>
            <a:cxnLst/>
            <a:rect l="0" t="0" r="0" b="0"/>
            <a:pathLst>
              <a:path w="116087" h="398050">
                <a:moveTo>
                  <a:pt x="0" y="0"/>
                </a:moveTo>
                <a:lnTo>
                  <a:pt x="5136" y="10271"/>
                </a:lnTo>
                <a:lnTo>
                  <a:pt x="7723" y="17596"/>
                </a:lnTo>
                <a:lnTo>
                  <a:pt x="10523" y="26779"/>
                </a:lnTo>
                <a:lnTo>
                  <a:pt x="13465" y="37201"/>
                </a:lnTo>
                <a:lnTo>
                  <a:pt x="15427" y="46298"/>
                </a:lnTo>
                <a:lnTo>
                  <a:pt x="16733" y="54513"/>
                </a:lnTo>
                <a:lnTo>
                  <a:pt x="17605" y="62139"/>
                </a:lnTo>
                <a:lnTo>
                  <a:pt x="19260" y="69373"/>
                </a:lnTo>
                <a:lnTo>
                  <a:pt x="21440" y="76345"/>
                </a:lnTo>
                <a:lnTo>
                  <a:pt x="23967" y="83143"/>
                </a:lnTo>
                <a:lnTo>
                  <a:pt x="25652" y="89824"/>
                </a:lnTo>
                <a:lnTo>
                  <a:pt x="26775" y="96429"/>
                </a:lnTo>
                <a:lnTo>
                  <a:pt x="27524" y="102981"/>
                </a:lnTo>
                <a:lnTo>
                  <a:pt x="29099" y="111649"/>
                </a:lnTo>
                <a:lnTo>
                  <a:pt x="31222" y="121727"/>
                </a:lnTo>
                <a:lnTo>
                  <a:pt x="33714" y="132745"/>
                </a:lnTo>
                <a:lnTo>
                  <a:pt x="35374" y="142240"/>
                </a:lnTo>
                <a:lnTo>
                  <a:pt x="36482" y="150720"/>
                </a:lnTo>
                <a:lnTo>
                  <a:pt x="37220" y="158523"/>
                </a:lnTo>
                <a:lnTo>
                  <a:pt x="38786" y="166950"/>
                </a:lnTo>
                <a:lnTo>
                  <a:pt x="40906" y="175792"/>
                </a:lnTo>
                <a:lnTo>
                  <a:pt x="43394" y="184912"/>
                </a:lnTo>
                <a:lnTo>
                  <a:pt x="46127" y="193141"/>
                </a:lnTo>
                <a:lnTo>
                  <a:pt x="49024" y="200777"/>
                </a:lnTo>
                <a:lnTo>
                  <a:pt x="52031" y="208018"/>
                </a:lnTo>
                <a:lnTo>
                  <a:pt x="55110" y="218219"/>
                </a:lnTo>
                <a:lnTo>
                  <a:pt x="58238" y="230394"/>
                </a:lnTo>
                <a:lnTo>
                  <a:pt x="61397" y="243885"/>
                </a:lnTo>
                <a:lnTo>
                  <a:pt x="81251" y="319363"/>
                </a:lnTo>
                <a:lnTo>
                  <a:pt x="87489" y="339744"/>
                </a:lnTo>
                <a:lnTo>
                  <a:pt x="92722" y="354405"/>
                </a:lnTo>
                <a:lnTo>
                  <a:pt x="97285" y="365255"/>
                </a:lnTo>
                <a:lnTo>
                  <a:pt x="101403" y="373563"/>
                </a:lnTo>
                <a:lnTo>
                  <a:pt x="105222" y="380176"/>
                </a:lnTo>
                <a:lnTo>
                  <a:pt x="113941" y="393378"/>
                </a:lnTo>
                <a:lnTo>
                  <a:pt x="115133" y="398049"/>
                </a:lnTo>
                <a:lnTo>
                  <a:pt x="116086" y="39662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125"/>
          <p:cNvSpPr/>
          <p:nvPr/>
        </p:nvSpPr>
        <p:spPr>
          <a:xfrm>
            <a:off x="6298238" y="207615"/>
            <a:ext cx="125184" cy="561083"/>
          </a:xfrm>
          <a:custGeom>
            <a:avLst/>
            <a:gdLst/>
            <a:ahLst/>
            <a:cxnLst/>
            <a:rect l="0" t="0" r="0" b="0"/>
            <a:pathLst>
              <a:path w="125184" h="561083">
                <a:moveTo>
                  <a:pt x="125183" y="0"/>
                </a:moveTo>
                <a:lnTo>
                  <a:pt x="114913" y="0"/>
                </a:lnTo>
                <a:lnTo>
                  <a:pt x="110812" y="1075"/>
                </a:lnTo>
                <a:lnTo>
                  <a:pt x="107003" y="2866"/>
                </a:lnTo>
                <a:lnTo>
                  <a:pt x="103389" y="5135"/>
                </a:lnTo>
                <a:lnTo>
                  <a:pt x="99905" y="6648"/>
                </a:lnTo>
                <a:lnTo>
                  <a:pt x="96508" y="7657"/>
                </a:lnTo>
                <a:lnTo>
                  <a:pt x="93168" y="8329"/>
                </a:lnTo>
                <a:lnTo>
                  <a:pt x="88791" y="10927"/>
                </a:lnTo>
                <a:lnTo>
                  <a:pt x="83724" y="14809"/>
                </a:lnTo>
                <a:lnTo>
                  <a:pt x="78196" y="19546"/>
                </a:lnTo>
                <a:lnTo>
                  <a:pt x="73436" y="23779"/>
                </a:lnTo>
                <a:lnTo>
                  <a:pt x="65280" y="31349"/>
                </a:lnTo>
                <a:lnTo>
                  <a:pt x="54647" y="41654"/>
                </a:lnTo>
                <a:lnTo>
                  <a:pt x="39553" y="56650"/>
                </a:lnTo>
                <a:lnTo>
                  <a:pt x="34775" y="62489"/>
                </a:lnTo>
                <a:lnTo>
                  <a:pt x="30515" y="68531"/>
                </a:lnTo>
                <a:lnTo>
                  <a:pt x="26601" y="74709"/>
                </a:lnTo>
                <a:lnTo>
                  <a:pt x="22916" y="79902"/>
                </a:lnTo>
                <a:lnTo>
                  <a:pt x="19385" y="84439"/>
                </a:lnTo>
                <a:lnTo>
                  <a:pt x="15956" y="88539"/>
                </a:lnTo>
                <a:lnTo>
                  <a:pt x="12595" y="92347"/>
                </a:lnTo>
                <a:lnTo>
                  <a:pt x="5994" y="99444"/>
                </a:lnTo>
                <a:lnTo>
                  <a:pt x="3804" y="102842"/>
                </a:lnTo>
                <a:lnTo>
                  <a:pt x="1370" y="109483"/>
                </a:lnTo>
                <a:lnTo>
                  <a:pt x="0" y="119265"/>
                </a:lnTo>
                <a:lnTo>
                  <a:pt x="2546" y="128606"/>
                </a:lnTo>
                <a:lnTo>
                  <a:pt x="6186" y="138848"/>
                </a:lnTo>
                <a:lnTo>
                  <a:pt x="9310" y="151732"/>
                </a:lnTo>
                <a:lnTo>
                  <a:pt x="11389" y="157048"/>
                </a:lnTo>
                <a:lnTo>
                  <a:pt x="13850" y="162741"/>
                </a:lnTo>
                <a:lnTo>
                  <a:pt x="17313" y="175890"/>
                </a:lnTo>
                <a:lnTo>
                  <a:pt x="20990" y="183152"/>
                </a:lnTo>
                <a:lnTo>
                  <a:pt x="23475" y="186594"/>
                </a:lnTo>
                <a:lnTo>
                  <a:pt x="26206" y="191038"/>
                </a:lnTo>
                <a:lnTo>
                  <a:pt x="29102" y="196150"/>
                </a:lnTo>
                <a:lnTo>
                  <a:pt x="35186" y="207563"/>
                </a:lnTo>
                <a:lnTo>
                  <a:pt x="41473" y="219801"/>
                </a:lnTo>
                <a:lnTo>
                  <a:pt x="44655" y="225000"/>
                </a:lnTo>
                <a:lnTo>
                  <a:pt x="47850" y="229540"/>
                </a:lnTo>
                <a:lnTo>
                  <a:pt x="51056" y="233642"/>
                </a:lnTo>
                <a:lnTo>
                  <a:pt x="54268" y="237451"/>
                </a:lnTo>
                <a:lnTo>
                  <a:pt x="57484" y="241066"/>
                </a:lnTo>
                <a:lnTo>
                  <a:pt x="60703" y="244550"/>
                </a:lnTo>
                <a:lnTo>
                  <a:pt x="63924" y="251173"/>
                </a:lnTo>
                <a:lnTo>
                  <a:pt x="67146" y="259887"/>
                </a:lnTo>
                <a:lnTo>
                  <a:pt x="70369" y="269996"/>
                </a:lnTo>
                <a:lnTo>
                  <a:pt x="73949" y="286961"/>
                </a:lnTo>
                <a:lnTo>
                  <a:pt x="75541" y="302742"/>
                </a:lnTo>
                <a:lnTo>
                  <a:pt x="75966" y="311465"/>
                </a:lnTo>
                <a:lnTo>
                  <a:pt x="76249" y="320504"/>
                </a:lnTo>
                <a:lnTo>
                  <a:pt x="75362" y="327606"/>
                </a:lnTo>
                <a:lnTo>
                  <a:pt x="71511" y="338362"/>
                </a:lnTo>
                <a:lnTo>
                  <a:pt x="69083" y="349592"/>
                </a:lnTo>
                <a:lnTo>
                  <a:pt x="66929" y="361749"/>
                </a:lnTo>
                <a:lnTo>
                  <a:pt x="64849" y="368001"/>
                </a:lnTo>
                <a:lnTo>
                  <a:pt x="62388" y="374318"/>
                </a:lnTo>
                <a:lnTo>
                  <a:pt x="59673" y="383904"/>
                </a:lnTo>
                <a:lnTo>
                  <a:pt x="56788" y="395669"/>
                </a:lnTo>
                <a:lnTo>
                  <a:pt x="53790" y="408887"/>
                </a:lnTo>
                <a:lnTo>
                  <a:pt x="50716" y="419848"/>
                </a:lnTo>
                <a:lnTo>
                  <a:pt x="47592" y="429306"/>
                </a:lnTo>
                <a:lnTo>
                  <a:pt x="44434" y="437760"/>
                </a:lnTo>
                <a:lnTo>
                  <a:pt x="40926" y="450021"/>
                </a:lnTo>
                <a:lnTo>
                  <a:pt x="38291" y="460128"/>
                </a:lnTo>
                <a:lnTo>
                  <a:pt x="36084" y="465832"/>
                </a:lnTo>
                <a:lnTo>
                  <a:pt x="33538" y="471785"/>
                </a:lnTo>
                <a:lnTo>
                  <a:pt x="29954" y="485299"/>
                </a:lnTo>
                <a:lnTo>
                  <a:pt x="29116" y="501245"/>
                </a:lnTo>
                <a:lnTo>
                  <a:pt x="28578" y="536244"/>
                </a:lnTo>
                <a:lnTo>
                  <a:pt x="28445" y="5610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126"/>
          <p:cNvSpPr/>
          <p:nvPr/>
        </p:nvSpPr>
        <p:spPr>
          <a:xfrm>
            <a:off x="6442769" y="846087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127"/>
          <p:cNvSpPr/>
          <p:nvPr/>
        </p:nvSpPr>
        <p:spPr>
          <a:xfrm>
            <a:off x="7961560" y="173459"/>
            <a:ext cx="270868" cy="363067"/>
          </a:xfrm>
          <a:custGeom>
            <a:avLst/>
            <a:gdLst/>
            <a:ahLst/>
            <a:cxnLst/>
            <a:rect l="0" t="0" r="0" b="0"/>
            <a:pathLst>
              <a:path w="270868" h="363067">
                <a:moveTo>
                  <a:pt x="270867" y="363066"/>
                </a:moveTo>
                <a:lnTo>
                  <a:pt x="270867" y="357930"/>
                </a:lnTo>
                <a:lnTo>
                  <a:pt x="268718" y="351043"/>
                </a:lnTo>
                <a:lnTo>
                  <a:pt x="265134" y="341077"/>
                </a:lnTo>
                <a:lnTo>
                  <a:pt x="260597" y="329059"/>
                </a:lnTo>
                <a:lnTo>
                  <a:pt x="247897" y="303849"/>
                </a:lnTo>
                <a:lnTo>
                  <a:pt x="207990" y="229977"/>
                </a:lnTo>
                <a:lnTo>
                  <a:pt x="178429" y="185126"/>
                </a:lnTo>
                <a:lnTo>
                  <a:pt x="143676" y="136952"/>
                </a:lnTo>
                <a:lnTo>
                  <a:pt x="60127" y="27710"/>
                </a:lnTo>
                <a:lnTo>
                  <a:pt x="46534" y="10511"/>
                </a:lnTo>
                <a:lnTo>
                  <a:pt x="37472" y="2270"/>
                </a:lnTo>
                <a:lnTo>
                  <a:pt x="31431" y="0"/>
                </a:lnTo>
                <a:lnTo>
                  <a:pt x="27403" y="1711"/>
                </a:lnTo>
                <a:lnTo>
                  <a:pt x="23644" y="5002"/>
                </a:lnTo>
                <a:lnTo>
                  <a:pt x="16599" y="14391"/>
                </a:lnTo>
                <a:lnTo>
                  <a:pt x="14291" y="22054"/>
                </a:lnTo>
                <a:lnTo>
                  <a:pt x="12752" y="31462"/>
                </a:lnTo>
                <a:lnTo>
                  <a:pt x="11726" y="42034"/>
                </a:lnTo>
                <a:lnTo>
                  <a:pt x="11042" y="51231"/>
                </a:lnTo>
                <a:lnTo>
                  <a:pt x="10586" y="59513"/>
                </a:lnTo>
                <a:lnTo>
                  <a:pt x="10282" y="67184"/>
                </a:lnTo>
                <a:lnTo>
                  <a:pt x="9944" y="84305"/>
                </a:lnTo>
                <a:lnTo>
                  <a:pt x="9727" y="121572"/>
                </a:lnTo>
                <a:lnTo>
                  <a:pt x="8634" y="131128"/>
                </a:lnTo>
                <a:lnTo>
                  <a:pt x="6831" y="140724"/>
                </a:lnTo>
                <a:lnTo>
                  <a:pt x="4554" y="150346"/>
                </a:lnTo>
                <a:lnTo>
                  <a:pt x="3036" y="159985"/>
                </a:lnTo>
                <a:lnTo>
                  <a:pt x="2024" y="169636"/>
                </a:lnTo>
                <a:lnTo>
                  <a:pt x="1350" y="179294"/>
                </a:lnTo>
                <a:lnTo>
                  <a:pt x="900" y="188958"/>
                </a:lnTo>
                <a:lnTo>
                  <a:pt x="600" y="198625"/>
                </a:lnTo>
                <a:lnTo>
                  <a:pt x="0" y="23730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128"/>
          <p:cNvSpPr/>
          <p:nvPr/>
        </p:nvSpPr>
        <p:spPr>
          <a:xfrm>
            <a:off x="5504644" y="333375"/>
            <a:ext cx="86829" cy="474018"/>
          </a:xfrm>
          <a:custGeom>
            <a:avLst/>
            <a:gdLst/>
            <a:ahLst/>
            <a:cxnLst/>
            <a:rect l="0" t="0" r="0" b="0"/>
            <a:pathLst>
              <a:path w="86829" h="474018">
                <a:moveTo>
                  <a:pt x="19111" y="0"/>
                </a:moveTo>
                <a:lnTo>
                  <a:pt x="8841" y="5135"/>
                </a:lnTo>
                <a:lnTo>
                  <a:pt x="5814" y="8798"/>
                </a:lnTo>
                <a:lnTo>
                  <a:pt x="3798" y="13389"/>
                </a:lnTo>
                <a:lnTo>
                  <a:pt x="1557" y="23148"/>
                </a:lnTo>
                <a:lnTo>
                  <a:pt x="295" y="35760"/>
                </a:lnTo>
                <a:lnTo>
                  <a:pt x="0" y="46706"/>
                </a:lnTo>
                <a:lnTo>
                  <a:pt x="996" y="56934"/>
                </a:lnTo>
                <a:lnTo>
                  <a:pt x="2735" y="70202"/>
                </a:lnTo>
                <a:lnTo>
                  <a:pt x="10318" y="119688"/>
                </a:lnTo>
                <a:lnTo>
                  <a:pt x="13249" y="137835"/>
                </a:lnTo>
                <a:lnTo>
                  <a:pt x="15203" y="155307"/>
                </a:lnTo>
                <a:lnTo>
                  <a:pt x="16506" y="172330"/>
                </a:lnTo>
                <a:lnTo>
                  <a:pt x="17374" y="189052"/>
                </a:lnTo>
                <a:lnTo>
                  <a:pt x="19028" y="205575"/>
                </a:lnTo>
                <a:lnTo>
                  <a:pt x="21206" y="221965"/>
                </a:lnTo>
                <a:lnTo>
                  <a:pt x="23732" y="238265"/>
                </a:lnTo>
                <a:lnTo>
                  <a:pt x="27567" y="257731"/>
                </a:lnTo>
                <a:lnTo>
                  <a:pt x="37559" y="302291"/>
                </a:lnTo>
                <a:lnTo>
                  <a:pt x="43234" y="321913"/>
                </a:lnTo>
                <a:lnTo>
                  <a:pt x="49166" y="339293"/>
                </a:lnTo>
                <a:lnTo>
                  <a:pt x="55271" y="355180"/>
                </a:lnTo>
                <a:lnTo>
                  <a:pt x="59341" y="367920"/>
                </a:lnTo>
                <a:lnTo>
                  <a:pt x="62054" y="378564"/>
                </a:lnTo>
                <a:lnTo>
                  <a:pt x="63863" y="387809"/>
                </a:lnTo>
                <a:lnTo>
                  <a:pt x="66144" y="396123"/>
                </a:lnTo>
                <a:lnTo>
                  <a:pt x="68739" y="403815"/>
                </a:lnTo>
                <a:lnTo>
                  <a:pt x="71544" y="411092"/>
                </a:lnTo>
                <a:lnTo>
                  <a:pt x="73415" y="418094"/>
                </a:lnTo>
                <a:lnTo>
                  <a:pt x="75492" y="431606"/>
                </a:lnTo>
                <a:lnTo>
                  <a:pt x="76662" y="446164"/>
                </a:lnTo>
                <a:lnTo>
                  <a:pt x="77009" y="457285"/>
                </a:lnTo>
                <a:lnTo>
                  <a:pt x="78132" y="459638"/>
                </a:lnTo>
                <a:lnTo>
                  <a:pt x="79956" y="461206"/>
                </a:lnTo>
                <a:lnTo>
                  <a:pt x="86828" y="47401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129"/>
          <p:cNvSpPr/>
          <p:nvPr/>
        </p:nvSpPr>
        <p:spPr>
          <a:xfrm>
            <a:off x="4343548" y="314027"/>
            <a:ext cx="936875" cy="609452"/>
          </a:xfrm>
          <a:custGeom>
            <a:avLst/>
            <a:gdLst/>
            <a:ahLst/>
            <a:cxnLst/>
            <a:rect l="0" t="0" r="0" b="0"/>
            <a:pathLst>
              <a:path w="936875" h="609452">
                <a:moveTo>
                  <a:pt x="860971" y="0"/>
                </a:moveTo>
                <a:lnTo>
                  <a:pt x="883711" y="45480"/>
                </a:lnTo>
                <a:lnTo>
                  <a:pt x="890067" y="61058"/>
                </a:lnTo>
                <a:lnTo>
                  <a:pt x="897549" y="79806"/>
                </a:lnTo>
                <a:lnTo>
                  <a:pt x="908041" y="102469"/>
                </a:lnTo>
                <a:lnTo>
                  <a:pt x="914137" y="118275"/>
                </a:lnTo>
                <a:lnTo>
                  <a:pt x="917922" y="131032"/>
                </a:lnTo>
                <a:lnTo>
                  <a:pt x="923186" y="147451"/>
                </a:lnTo>
                <a:lnTo>
                  <a:pt x="927058" y="164552"/>
                </a:lnTo>
                <a:lnTo>
                  <a:pt x="933341" y="181562"/>
                </a:lnTo>
                <a:lnTo>
                  <a:pt x="936874" y="195082"/>
                </a:lnTo>
                <a:lnTo>
                  <a:pt x="936295" y="198846"/>
                </a:lnTo>
                <a:lnTo>
                  <a:pt x="931420" y="210354"/>
                </a:lnTo>
                <a:lnTo>
                  <a:pt x="928422" y="225827"/>
                </a:lnTo>
                <a:lnTo>
                  <a:pt x="923912" y="234010"/>
                </a:lnTo>
                <a:lnTo>
                  <a:pt x="915330" y="244659"/>
                </a:lnTo>
                <a:lnTo>
                  <a:pt x="912259" y="246946"/>
                </a:lnTo>
                <a:lnTo>
                  <a:pt x="902800" y="251239"/>
                </a:lnTo>
                <a:lnTo>
                  <a:pt x="893190" y="257766"/>
                </a:lnTo>
                <a:lnTo>
                  <a:pt x="886756" y="259670"/>
                </a:lnTo>
                <a:lnTo>
                  <a:pt x="883536" y="259103"/>
                </a:lnTo>
                <a:lnTo>
                  <a:pt x="873867" y="254244"/>
                </a:lnTo>
                <a:lnTo>
                  <a:pt x="867419" y="252730"/>
                </a:lnTo>
                <a:lnTo>
                  <a:pt x="860970" y="249191"/>
                </a:lnTo>
                <a:lnTo>
                  <a:pt x="846728" y="237140"/>
                </a:lnTo>
                <a:lnTo>
                  <a:pt x="845027" y="234409"/>
                </a:lnTo>
                <a:lnTo>
                  <a:pt x="841557" y="225430"/>
                </a:lnTo>
                <a:lnTo>
                  <a:pt x="832387" y="213379"/>
                </a:lnTo>
                <a:lnTo>
                  <a:pt x="826944" y="218124"/>
                </a:lnTo>
                <a:lnTo>
                  <a:pt x="825388" y="220657"/>
                </a:lnTo>
                <a:lnTo>
                  <a:pt x="822123" y="229357"/>
                </a:lnTo>
                <a:lnTo>
                  <a:pt x="815901" y="238742"/>
                </a:lnTo>
                <a:lnTo>
                  <a:pt x="814068" y="245124"/>
                </a:lnTo>
                <a:lnTo>
                  <a:pt x="812505" y="247256"/>
                </a:lnTo>
                <a:lnTo>
                  <a:pt x="810387" y="248677"/>
                </a:lnTo>
                <a:lnTo>
                  <a:pt x="807901" y="249624"/>
                </a:lnTo>
                <a:lnTo>
                  <a:pt x="799266" y="256093"/>
                </a:lnTo>
                <a:lnTo>
                  <a:pt x="780317" y="274210"/>
                </a:lnTo>
                <a:lnTo>
                  <a:pt x="765535" y="283801"/>
                </a:lnTo>
                <a:lnTo>
                  <a:pt x="742405" y="293450"/>
                </a:lnTo>
                <a:lnTo>
                  <a:pt x="715129" y="303116"/>
                </a:lnTo>
                <a:lnTo>
                  <a:pt x="686624" y="317923"/>
                </a:lnTo>
                <a:lnTo>
                  <a:pt x="670264" y="324027"/>
                </a:lnTo>
                <a:lnTo>
                  <a:pt x="643235" y="330329"/>
                </a:lnTo>
                <a:lnTo>
                  <a:pt x="621241" y="337065"/>
                </a:lnTo>
                <a:lnTo>
                  <a:pt x="600718" y="347224"/>
                </a:lnTo>
                <a:lnTo>
                  <a:pt x="577982" y="353173"/>
                </a:lnTo>
                <a:lnTo>
                  <a:pt x="565900" y="354759"/>
                </a:lnTo>
                <a:lnTo>
                  <a:pt x="544946" y="359041"/>
                </a:lnTo>
                <a:lnTo>
                  <a:pt x="441570" y="383350"/>
                </a:lnTo>
                <a:lnTo>
                  <a:pt x="423365" y="387776"/>
                </a:lnTo>
                <a:lnTo>
                  <a:pt x="402628" y="391801"/>
                </a:lnTo>
                <a:lnTo>
                  <a:pt x="380206" y="395559"/>
                </a:lnTo>
                <a:lnTo>
                  <a:pt x="356658" y="399140"/>
                </a:lnTo>
                <a:lnTo>
                  <a:pt x="301831" y="405984"/>
                </a:lnTo>
                <a:lnTo>
                  <a:pt x="245934" y="412609"/>
                </a:lnTo>
                <a:lnTo>
                  <a:pt x="199593" y="419137"/>
                </a:lnTo>
                <a:lnTo>
                  <a:pt x="182506" y="420232"/>
                </a:lnTo>
                <a:lnTo>
                  <a:pt x="157788" y="418583"/>
                </a:lnTo>
                <a:lnTo>
                  <a:pt x="131052" y="416490"/>
                </a:lnTo>
                <a:lnTo>
                  <a:pt x="118797" y="416204"/>
                </a:lnTo>
                <a:lnTo>
                  <a:pt x="113594" y="415052"/>
                </a:lnTo>
                <a:lnTo>
                  <a:pt x="104946" y="410907"/>
                </a:lnTo>
                <a:lnTo>
                  <a:pt x="102210" y="408297"/>
                </a:lnTo>
                <a:lnTo>
                  <a:pt x="100387" y="405482"/>
                </a:lnTo>
                <a:lnTo>
                  <a:pt x="99171" y="402530"/>
                </a:lnTo>
                <a:lnTo>
                  <a:pt x="92323" y="393240"/>
                </a:lnTo>
                <a:lnTo>
                  <a:pt x="91646" y="391145"/>
                </a:lnTo>
                <a:lnTo>
                  <a:pt x="92268" y="389747"/>
                </a:lnTo>
                <a:lnTo>
                  <a:pt x="93759" y="388816"/>
                </a:lnTo>
                <a:lnTo>
                  <a:pt x="94752" y="387120"/>
                </a:lnTo>
                <a:lnTo>
                  <a:pt x="95856" y="382369"/>
                </a:lnTo>
                <a:lnTo>
                  <a:pt x="97225" y="380673"/>
                </a:lnTo>
                <a:lnTo>
                  <a:pt x="99212" y="379542"/>
                </a:lnTo>
                <a:lnTo>
                  <a:pt x="101613" y="378787"/>
                </a:lnTo>
                <a:lnTo>
                  <a:pt x="104287" y="379359"/>
                </a:lnTo>
                <a:lnTo>
                  <a:pt x="114320" y="385741"/>
                </a:lnTo>
                <a:lnTo>
                  <a:pt x="118168" y="386414"/>
                </a:lnTo>
                <a:lnTo>
                  <a:pt x="129396" y="386847"/>
                </a:lnTo>
                <a:lnTo>
                  <a:pt x="132483" y="387957"/>
                </a:lnTo>
                <a:lnTo>
                  <a:pt x="138780" y="392057"/>
                </a:lnTo>
                <a:lnTo>
                  <a:pt x="157664" y="409414"/>
                </a:lnTo>
                <a:lnTo>
                  <a:pt x="176012" y="427577"/>
                </a:lnTo>
                <a:lnTo>
                  <a:pt x="178609" y="431234"/>
                </a:lnTo>
                <a:lnTo>
                  <a:pt x="183339" y="441515"/>
                </a:lnTo>
                <a:lnTo>
                  <a:pt x="189996" y="451369"/>
                </a:lnTo>
                <a:lnTo>
                  <a:pt x="191930" y="457861"/>
                </a:lnTo>
                <a:lnTo>
                  <a:pt x="191370" y="462171"/>
                </a:lnTo>
                <a:lnTo>
                  <a:pt x="185448" y="478509"/>
                </a:lnTo>
                <a:lnTo>
                  <a:pt x="176886" y="495890"/>
                </a:lnTo>
                <a:lnTo>
                  <a:pt x="166467" y="509400"/>
                </a:lnTo>
                <a:lnTo>
                  <a:pt x="150242" y="525466"/>
                </a:lnTo>
                <a:lnTo>
                  <a:pt x="128595" y="540736"/>
                </a:lnTo>
                <a:lnTo>
                  <a:pt x="103731" y="559922"/>
                </a:lnTo>
                <a:lnTo>
                  <a:pt x="77632" y="574181"/>
                </a:lnTo>
                <a:lnTo>
                  <a:pt x="51701" y="585177"/>
                </a:lnTo>
                <a:lnTo>
                  <a:pt x="0" y="60945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30"/>
          <p:cNvSpPr/>
          <p:nvPr/>
        </p:nvSpPr>
        <p:spPr>
          <a:xfrm>
            <a:off x="4778871" y="497830"/>
            <a:ext cx="38696" cy="29022"/>
          </a:xfrm>
          <a:custGeom>
            <a:avLst/>
            <a:gdLst/>
            <a:ahLst/>
            <a:cxnLst/>
            <a:rect l="0" t="0" r="0" b="0"/>
            <a:pathLst>
              <a:path w="38696" h="29022">
                <a:moveTo>
                  <a:pt x="38695" y="0"/>
                </a:moveTo>
                <a:lnTo>
                  <a:pt x="28424" y="5135"/>
                </a:lnTo>
                <a:lnTo>
                  <a:pt x="25398" y="7723"/>
                </a:lnTo>
                <a:lnTo>
                  <a:pt x="23381" y="10523"/>
                </a:lnTo>
                <a:lnTo>
                  <a:pt x="22036" y="13464"/>
                </a:lnTo>
                <a:lnTo>
                  <a:pt x="20065" y="15425"/>
                </a:lnTo>
                <a:lnTo>
                  <a:pt x="17676" y="16733"/>
                </a:lnTo>
                <a:lnTo>
                  <a:pt x="15009" y="17604"/>
                </a:lnTo>
                <a:lnTo>
                  <a:pt x="12155" y="19260"/>
                </a:lnTo>
                <a:lnTo>
                  <a:pt x="9178" y="21439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31"/>
          <p:cNvSpPr/>
          <p:nvPr/>
        </p:nvSpPr>
        <p:spPr>
          <a:xfrm>
            <a:off x="3821162" y="662285"/>
            <a:ext cx="395283" cy="250509"/>
          </a:xfrm>
          <a:custGeom>
            <a:avLst/>
            <a:gdLst/>
            <a:ahLst/>
            <a:cxnLst/>
            <a:rect l="0" t="0" r="0" b="0"/>
            <a:pathLst>
              <a:path w="395283" h="250509">
                <a:moveTo>
                  <a:pt x="386953" y="0"/>
                </a:moveTo>
                <a:lnTo>
                  <a:pt x="392088" y="10271"/>
                </a:lnTo>
                <a:lnTo>
                  <a:pt x="393601" y="14371"/>
                </a:lnTo>
                <a:lnTo>
                  <a:pt x="395282" y="21793"/>
                </a:lnTo>
                <a:lnTo>
                  <a:pt x="394655" y="27427"/>
                </a:lnTo>
                <a:lnTo>
                  <a:pt x="393163" y="34408"/>
                </a:lnTo>
                <a:lnTo>
                  <a:pt x="391093" y="42286"/>
                </a:lnTo>
                <a:lnTo>
                  <a:pt x="388638" y="48613"/>
                </a:lnTo>
                <a:lnTo>
                  <a:pt x="385926" y="53906"/>
                </a:lnTo>
                <a:lnTo>
                  <a:pt x="383044" y="58510"/>
                </a:lnTo>
                <a:lnTo>
                  <a:pt x="378973" y="63728"/>
                </a:lnTo>
                <a:lnTo>
                  <a:pt x="374109" y="69357"/>
                </a:lnTo>
                <a:lnTo>
                  <a:pt x="368716" y="75259"/>
                </a:lnTo>
                <a:lnTo>
                  <a:pt x="362972" y="80269"/>
                </a:lnTo>
                <a:lnTo>
                  <a:pt x="356992" y="84684"/>
                </a:lnTo>
                <a:lnTo>
                  <a:pt x="350856" y="88702"/>
                </a:lnTo>
                <a:lnTo>
                  <a:pt x="343541" y="92455"/>
                </a:lnTo>
                <a:lnTo>
                  <a:pt x="335439" y="96033"/>
                </a:lnTo>
                <a:lnTo>
                  <a:pt x="288996" y="114633"/>
                </a:lnTo>
                <a:lnTo>
                  <a:pt x="264951" y="123680"/>
                </a:lnTo>
                <a:lnTo>
                  <a:pt x="254025" y="127598"/>
                </a:lnTo>
                <a:lnTo>
                  <a:pt x="244590" y="130210"/>
                </a:lnTo>
                <a:lnTo>
                  <a:pt x="236151" y="131951"/>
                </a:lnTo>
                <a:lnTo>
                  <a:pt x="228376" y="133112"/>
                </a:lnTo>
                <a:lnTo>
                  <a:pt x="221042" y="133886"/>
                </a:lnTo>
                <a:lnTo>
                  <a:pt x="214003" y="134401"/>
                </a:lnTo>
                <a:lnTo>
                  <a:pt x="207161" y="134745"/>
                </a:lnTo>
                <a:lnTo>
                  <a:pt x="201525" y="133900"/>
                </a:lnTo>
                <a:lnTo>
                  <a:pt x="192395" y="130094"/>
                </a:lnTo>
                <a:lnTo>
                  <a:pt x="184755" y="127686"/>
                </a:lnTo>
                <a:lnTo>
                  <a:pt x="181213" y="127044"/>
                </a:lnTo>
                <a:lnTo>
                  <a:pt x="178851" y="125541"/>
                </a:lnTo>
                <a:lnTo>
                  <a:pt x="177277" y="123464"/>
                </a:lnTo>
                <a:lnTo>
                  <a:pt x="176228" y="121005"/>
                </a:lnTo>
                <a:lnTo>
                  <a:pt x="175061" y="115405"/>
                </a:lnTo>
                <a:lnTo>
                  <a:pt x="174543" y="109334"/>
                </a:lnTo>
                <a:lnTo>
                  <a:pt x="174313" y="103053"/>
                </a:lnTo>
                <a:lnTo>
                  <a:pt x="175326" y="99873"/>
                </a:lnTo>
                <a:lnTo>
                  <a:pt x="179319" y="93474"/>
                </a:lnTo>
                <a:lnTo>
                  <a:pt x="184676" y="87046"/>
                </a:lnTo>
                <a:lnTo>
                  <a:pt x="187609" y="83828"/>
                </a:lnTo>
                <a:lnTo>
                  <a:pt x="190640" y="81682"/>
                </a:lnTo>
                <a:lnTo>
                  <a:pt x="196873" y="79298"/>
                </a:lnTo>
                <a:lnTo>
                  <a:pt x="206426" y="77955"/>
                </a:lnTo>
                <a:lnTo>
                  <a:pt x="209633" y="78842"/>
                </a:lnTo>
                <a:lnTo>
                  <a:pt x="216064" y="82693"/>
                </a:lnTo>
                <a:lnTo>
                  <a:pt x="222505" y="87988"/>
                </a:lnTo>
                <a:lnTo>
                  <a:pt x="228950" y="93924"/>
                </a:lnTo>
                <a:lnTo>
                  <a:pt x="235398" y="100145"/>
                </a:lnTo>
                <a:lnTo>
                  <a:pt x="237547" y="104384"/>
                </a:lnTo>
                <a:lnTo>
                  <a:pt x="238980" y="109359"/>
                </a:lnTo>
                <a:lnTo>
                  <a:pt x="239935" y="114826"/>
                </a:lnTo>
                <a:lnTo>
                  <a:pt x="240572" y="121695"/>
                </a:lnTo>
                <a:lnTo>
                  <a:pt x="240996" y="129499"/>
                </a:lnTo>
                <a:lnTo>
                  <a:pt x="241279" y="137926"/>
                </a:lnTo>
                <a:lnTo>
                  <a:pt x="240393" y="145694"/>
                </a:lnTo>
                <a:lnTo>
                  <a:pt x="238727" y="153023"/>
                </a:lnTo>
                <a:lnTo>
                  <a:pt x="236542" y="160058"/>
                </a:lnTo>
                <a:lnTo>
                  <a:pt x="234011" y="165823"/>
                </a:lnTo>
                <a:lnTo>
                  <a:pt x="231248" y="170741"/>
                </a:lnTo>
                <a:lnTo>
                  <a:pt x="228331" y="175095"/>
                </a:lnTo>
                <a:lnTo>
                  <a:pt x="224237" y="180147"/>
                </a:lnTo>
                <a:lnTo>
                  <a:pt x="219358" y="185665"/>
                </a:lnTo>
                <a:lnTo>
                  <a:pt x="208204" y="197529"/>
                </a:lnTo>
                <a:lnTo>
                  <a:pt x="196081" y="209967"/>
                </a:lnTo>
                <a:lnTo>
                  <a:pt x="187689" y="215219"/>
                </a:lnTo>
                <a:lnTo>
                  <a:pt x="177794" y="219795"/>
                </a:lnTo>
                <a:lnTo>
                  <a:pt x="166898" y="223920"/>
                </a:lnTo>
                <a:lnTo>
                  <a:pt x="120751" y="239998"/>
                </a:lnTo>
                <a:lnTo>
                  <a:pt x="107372" y="243838"/>
                </a:lnTo>
                <a:lnTo>
                  <a:pt x="96303" y="246399"/>
                </a:lnTo>
                <a:lnTo>
                  <a:pt x="86775" y="248105"/>
                </a:lnTo>
                <a:lnTo>
                  <a:pt x="78272" y="249243"/>
                </a:lnTo>
                <a:lnTo>
                  <a:pt x="70454" y="250002"/>
                </a:lnTo>
                <a:lnTo>
                  <a:pt x="63092" y="250508"/>
                </a:lnTo>
                <a:lnTo>
                  <a:pt x="56035" y="249770"/>
                </a:lnTo>
                <a:lnTo>
                  <a:pt x="49180" y="248203"/>
                </a:lnTo>
                <a:lnTo>
                  <a:pt x="36905" y="243596"/>
                </a:lnTo>
                <a:lnTo>
                  <a:pt x="27868" y="237966"/>
                </a:lnTo>
                <a:lnTo>
                  <a:pt x="23953" y="233885"/>
                </a:lnTo>
                <a:lnTo>
                  <a:pt x="20268" y="229014"/>
                </a:lnTo>
                <a:lnTo>
                  <a:pt x="16736" y="223617"/>
                </a:lnTo>
                <a:lnTo>
                  <a:pt x="13307" y="217870"/>
                </a:lnTo>
                <a:lnTo>
                  <a:pt x="9946" y="211888"/>
                </a:lnTo>
                <a:lnTo>
                  <a:pt x="0" y="1741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32"/>
          <p:cNvSpPr/>
          <p:nvPr/>
        </p:nvSpPr>
        <p:spPr>
          <a:xfrm>
            <a:off x="4111376" y="942826"/>
            <a:ext cx="48371" cy="19348"/>
          </a:xfrm>
          <a:custGeom>
            <a:avLst/>
            <a:gdLst/>
            <a:ahLst/>
            <a:cxnLst/>
            <a:rect l="0" t="0" r="0" b="0"/>
            <a:pathLst>
              <a:path w="48371" h="19348">
                <a:moveTo>
                  <a:pt x="48370" y="0"/>
                </a:moveTo>
                <a:lnTo>
                  <a:pt x="38099" y="5135"/>
                </a:lnTo>
                <a:lnTo>
                  <a:pt x="33998" y="7723"/>
                </a:lnTo>
                <a:lnTo>
                  <a:pt x="30190" y="10523"/>
                </a:lnTo>
                <a:lnTo>
                  <a:pt x="26576" y="13464"/>
                </a:lnTo>
                <a:lnTo>
                  <a:pt x="23092" y="15425"/>
                </a:lnTo>
                <a:lnTo>
                  <a:pt x="19694" y="16733"/>
                </a:lnTo>
                <a:lnTo>
                  <a:pt x="16354" y="17604"/>
                </a:lnTo>
                <a:lnTo>
                  <a:pt x="13053" y="18185"/>
                </a:lnTo>
                <a:lnTo>
                  <a:pt x="9777" y="18573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33"/>
          <p:cNvSpPr/>
          <p:nvPr/>
        </p:nvSpPr>
        <p:spPr>
          <a:xfrm>
            <a:off x="3908226" y="633263"/>
            <a:ext cx="29023" cy="9675"/>
          </a:xfrm>
          <a:custGeom>
            <a:avLst/>
            <a:gdLst/>
            <a:ahLst/>
            <a:cxnLst/>
            <a:rect l="0" t="0" r="0" b="0"/>
            <a:pathLst>
              <a:path w="29023" h="9675">
                <a:moveTo>
                  <a:pt x="29022" y="0"/>
                </a:moveTo>
                <a:lnTo>
                  <a:pt x="23289" y="2866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34"/>
          <p:cNvSpPr/>
          <p:nvPr/>
        </p:nvSpPr>
        <p:spPr>
          <a:xfrm>
            <a:off x="3656707" y="962173"/>
            <a:ext cx="38696" cy="106413"/>
          </a:xfrm>
          <a:custGeom>
            <a:avLst/>
            <a:gdLst/>
            <a:ahLst/>
            <a:cxnLst/>
            <a:rect l="0" t="0" r="0" b="0"/>
            <a:pathLst>
              <a:path w="38696" h="106413">
                <a:moveTo>
                  <a:pt x="0" y="0"/>
                </a:moveTo>
                <a:lnTo>
                  <a:pt x="0" y="15407"/>
                </a:lnTo>
                <a:lnTo>
                  <a:pt x="1074" y="22095"/>
                </a:lnTo>
                <a:lnTo>
                  <a:pt x="2866" y="28703"/>
                </a:lnTo>
                <a:lnTo>
                  <a:pt x="5135" y="35259"/>
                </a:lnTo>
                <a:lnTo>
                  <a:pt x="6648" y="40704"/>
                </a:lnTo>
                <a:lnTo>
                  <a:pt x="7656" y="45409"/>
                </a:lnTo>
                <a:lnTo>
                  <a:pt x="8328" y="49620"/>
                </a:lnTo>
                <a:lnTo>
                  <a:pt x="10926" y="55653"/>
                </a:lnTo>
                <a:lnTo>
                  <a:pt x="14808" y="62899"/>
                </a:lnTo>
                <a:lnTo>
                  <a:pt x="19546" y="70954"/>
                </a:lnTo>
                <a:lnTo>
                  <a:pt x="23779" y="78474"/>
                </a:lnTo>
                <a:lnTo>
                  <a:pt x="38695" y="10641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35"/>
          <p:cNvSpPr/>
          <p:nvPr/>
        </p:nvSpPr>
        <p:spPr>
          <a:xfrm>
            <a:off x="3240732" y="468808"/>
            <a:ext cx="260549" cy="561083"/>
          </a:xfrm>
          <a:custGeom>
            <a:avLst/>
            <a:gdLst/>
            <a:ahLst/>
            <a:cxnLst/>
            <a:rect l="0" t="0" r="0" b="0"/>
            <a:pathLst>
              <a:path w="260549" h="561083">
                <a:moveTo>
                  <a:pt x="222498" y="0"/>
                </a:moveTo>
                <a:lnTo>
                  <a:pt x="227634" y="10271"/>
                </a:lnTo>
                <a:lnTo>
                  <a:pt x="230155" y="21046"/>
                </a:lnTo>
                <a:lnTo>
                  <a:pt x="233425" y="37301"/>
                </a:lnTo>
                <a:lnTo>
                  <a:pt x="237307" y="50664"/>
                </a:lnTo>
                <a:lnTo>
                  <a:pt x="242044" y="66022"/>
                </a:lnTo>
                <a:lnTo>
                  <a:pt x="250175" y="94552"/>
                </a:lnTo>
                <a:lnTo>
                  <a:pt x="253848" y="108179"/>
                </a:lnTo>
                <a:lnTo>
                  <a:pt x="256296" y="120489"/>
                </a:lnTo>
                <a:lnTo>
                  <a:pt x="257928" y="131920"/>
                </a:lnTo>
                <a:lnTo>
                  <a:pt x="259017" y="142765"/>
                </a:lnTo>
                <a:lnTo>
                  <a:pt x="259742" y="153220"/>
                </a:lnTo>
                <a:lnTo>
                  <a:pt x="260226" y="163414"/>
                </a:lnTo>
                <a:lnTo>
                  <a:pt x="260548" y="173435"/>
                </a:lnTo>
                <a:lnTo>
                  <a:pt x="259689" y="183340"/>
                </a:lnTo>
                <a:lnTo>
                  <a:pt x="258040" y="193168"/>
                </a:lnTo>
                <a:lnTo>
                  <a:pt x="255866" y="202945"/>
                </a:lnTo>
                <a:lnTo>
                  <a:pt x="253343" y="212687"/>
                </a:lnTo>
                <a:lnTo>
                  <a:pt x="250585" y="222407"/>
                </a:lnTo>
                <a:lnTo>
                  <a:pt x="244655" y="239655"/>
                </a:lnTo>
                <a:lnTo>
                  <a:pt x="238437" y="250904"/>
                </a:lnTo>
                <a:lnTo>
                  <a:pt x="232090" y="259487"/>
                </a:lnTo>
                <a:lnTo>
                  <a:pt x="225686" y="266884"/>
                </a:lnTo>
                <a:lnTo>
                  <a:pt x="219257" y="273755"/>
                </a:lnTo>
                <a:lnTo>
                  <a:pt x="214963" y="277092"/>
                </a:lnTo>
                <a:lnTo>
                  <a:pt x="209951" y="280391"/>
                </a:lnTo>
                <a:lnTo>
                  <a:pt x="204459" y="283666"/>
                </a:lnTo>
                <a:lnTo>
                  <a:pt x="200798" y="284774"/>
                </a:lnTo>
                <a:lnTo>
                  <a:pt x="198358" y="284438"/>
                </a:lnTo>
                <a:lnTo>
                  <a:pt x="192056" y="278829"/>
                </a:lnTo>
                <a:lnTo>
                  <a:pt x="180297" y="267305"/>
                </a:lnTo>
                <a:lnTo>
                  <a:pt x="156685" y="243748"/>
                </a:lnTo>
                <a:lnTo>
                  <a:pt x="154975" y="243114"/>
                </a:lnTo>
                <a:lnTo>
                  <a:pt x="150210" y="242409"/>
                </a:lnTo>
                <a:lnTo>
                  <a:pt x="148509" y="244371"/>
                </a:lnTo>
                <a:lnTo>
                  <a:pt x="147375" y="247829"/>
                </a:lnTo>
                <a:lnTo>
                  <a:pt x="145555" y="263689"/>
                </a:lnTo>
                <a:lnTo>
                  <a:pt x="145240" y="279011"/>
                </a:lnTo>
                <a:lnTo>
                  <a:pt x="144121" y="287045"/>
                </a:lnTo>
                <a:lnTo>
                  <a:pt x="142300" y="296701"/>
                </a:lnTo>
                <a:lnTo>
                  <a:pt x="140011" y="307437"/>
                </a:lnTo>
                <a:lnTo>
                  <a:pt x="138485" y="316745"/>
                </a:lnTo>
                <a:lnTo>
                  <a:pt x="136790" y="332819"/>
                </a:lnTo>
                <a:lnTo>
                  <a:pt x="133170" y="349995"/>
                </a:lnTo>
                <a:lnTo>
                  <a:pt x="130700" y="359090"/>
                </a:lnTo>
                <a:lnTo>
                  <a:pt x="125829" y="371602"/>
                </a:lnTo>
                <a:lnTo>
                  <a:pt x="119356" y="386393"/>
                </a:lnTo>
                <a:lnTo>
                  <a:pt x="111817" y="402703"/>
                </a:lnTo>
                <a:lnTo>
                  <a:pt x="104641" y="416801"/>
                </a:lnTo>
                <a:lnTo>
                  <a:pt x="97708" y="429424"/>
                </a:lnTo>
                <a:lnTo>
                  <a:pt x="90935" y="441064"/>
                </a:lnTo>
                <a:lnTo>
                  <a:pt x="77678" y="462596"/>
                </a:lnTo>
                <a:lnTo>
                  <a:pt x="71133" y="472853"/>
                </a:lnTo>
                <a:lnTo>
                  <a:pt x="63545" y="482915"/>
                </a:lnTo>
                <a:lnTo>
                  <a:pt x="55262" y="492848"/>
                </a:lnTo>
                <a:lnTo>
                  <a:pt x="46515" y="502694"/>
                </a:lnTo>
                <a:lnTo>
                  <a:pt x="31064" y="519367"/>
                </a:lnTo>
                <a:lnTo>
                  <a:pt x="0" y="5610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36"/>
          <p:cNvSpPr/>
          <p:nvPr/>
        </p:nvSpPr>
        <p:spPr>
          <a:xfrm>
            <a:off x="3618011" y="546199"/>
            <a:ext cx="15170" cy="348259"/>
          </a:xfrm>
          <a:custGeom>
            <a:avLst/>
            <a:gdLst/>
            <a:ahLst/>
            <a:cxnLst/>
            <a:rect l="0" t="0" r="0" b="0"/>
            <a:pathLst>
              <a:path w="15170" h="348259">
                <a:moveTo>
                  <a:pt x="0" y="0"/>
                </a:moveTo>
                <a:lnTo>
                  <a:pt x="5136" y="10271"/>
                </a:lnTo>
                <a:lnTo>
                  <a:pt x="6649" y="15446"/>
                </a:lnTo>
                <a:lnTo>
                  <a:pt x="7657" y="21046"/>
                </a:lnTo>
                <a:lnTo>
                  <a:pt x="8329" y="26929"/>
                </a:lnTo>
                <a:lnTo>
                  <a:pt x="8778" y="31926"/>
                </a:lnTo>
                <a:lnTo>
                  <a:pt x="9076" y="36332"/>
                </a:lnTo>
                <a:lnTo>
                  <a:pt x="9409" y="45169"/>
                </a:lnTo>
                <a:lnTo>
                  <a:pt x="9621" y="74091"/>
                </a:lnTo>
                <a:lnTo>
                  <a:pt x="9664" y="110298"/>
                </a:lnTo>
                <a:lnTo>
                  <a:pt x="8592" y="125126"/>
                </a:lnTo>
                <a:lnTo>
                  <a:pt x="3024" y="184690"/>
                </a:lnTo>
                <a:lnTo>
                  <a:pt x="1344" y="209635"/>
                </a:lnTo>
                <a:lnTo>
                  <a:pt x="597" y="227888"/>
                </a:lnTo>
                <a:lnTo>
                  <a:pt x="177" y="250250"/>
                </a:lnTo>
                <a:lnTo>
                  <a:pt x="3" y="316936"/>
                </a:lnTo>
                <a:lnTo>
                  <a:pt x="1077" y="320927"/>
                </a:lnTo>
                <a:lnTo>
                  <a:pt x="2868" y="323588"/>
                </a:lnTo>
                <a:lnTo>
                  <a:pt x="5137" y="325362"/>
                </a:lnTo>
                <a:lnTo>
                  <a:pt x="6649" y="327619"/>
                </a:lnTo>
                <a:lnTo>
                  <a:pt x="7658" y="330199"/>
                </a:lnTo>
                <a:lnTo>
                  <a:pt x="8330" y="332994"/>
                </a:lnTo>
                <a:lnTo>
                  <a:pt x="8778" y="335932"/>
                </a:lnTo>
                <a:lnTo>
                  <a:pt x="9076" y="338966"/>
                </a:lnTo>
                <a:lnTo>
                  <a:pt x="9276" y="342063"/>
                </a:lnTo>
                <a:lnTo>
                  <a:pt x="10483" y="344128"/>
                </a:lnTo>
                <a:lnTo>
                  <a:pt x="12363" y="345504"/>
                </a:lnTo>
                <a:lnTo>
                  <a:pt x="14692" y="346422"/>
                </a:lnTo>
                <a:lnTo>
                  <a:pt x="15169" y="347034"/>
                </a:lnTo>
                <a:lnTo>
                  <a:pt x="14412" y="347442"/>
                </a:lnTo>
                <a:lnTo>
                  <a:pt x="9674" y="34825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37"/>
          <p:cNvSpPr/>
          <p:nvPr/>
        </p:nvSpPr>
        <p:spPr>
          <a:xfrm>
            <a:off x="3076277" y="720328"/>
            <a:ext cx="135434" cy="261194"/>
          </a:xfrm>
          <a:custGeom>
            <a:avLst/>
            <a:gdLst/>
            <a:ahLst/>
            <a:cxnLst/>
            <a:rect l="0" t="0" r="0" b="0"/>
            <a:pathLst>
              <a:path w="135434" h="261194">
                <a:moveTo>
                  <a:pt x="135433" y="0"/>
                </a:moveTo>
                <a:lnTo>
                  <a:pt x="130298" y="15406"/>
                </a:lnTo>
                <a:lnTo>
                  <a:pt x="128785" y="21019"/>
                </a:lnTo>
                <a:lnTo>
                  <a:pt x="127777" y="25836"/>
                </a:lnTo>
                <a:lnTo>
                  <a:pt x="127104" y="30122"/>
                </a:lnTo>
                <a:lnTo>
                  <a:pt x="125581" y="35130"/>
                </a:lnTo>
                <a:lnTo>
                  <a:pt x="123491" y="40618"/>
                </a:lnTo>
                <a:lnTo>
                  <a:pt x="121022" y="46426"/>
                </a:lnTo>
                <a:lnTo>
                  <a:pt x="118302" y="51373"/>
                </a:lnTo>
                <a:lnTo>
                  <a:pt x="115414" y="55746"/>
                </a:lnTo>
                <a:lnTo>
                  <a:pt x="112413" y="59736"/>
                </a:lnTo>
                <a:lnTo>
                  <a:pt x="109338" y="63471"/>
                </a:lnTo>
                <a:lnTo>
                  <a:pt x="106213" y="67036"/>
                </a:lnTo>
                <a:lnTo>
                  <a:pt x="103055" y="70487"/>
                </a:lnTo>
                <a:lnTo>
                  <a:pt x="96679" y="77189"/>
                </a:lnTo>
                <a:lnTo>
                  <a:pt x="93474" y="80480"/>
                </a:lnTo>
                <a:lnTo>
                  <a:pt x="90263" y="82675"/>
                </a:lnTo>
                <a:lnTo>
                  <a:pt x="87047" y="84138"/>
                </a:lnTo>
                <a:lnTo>
                  <a:pt x="83828" y="85113"/>
                </a:lnTo>
                <a:lnTo>
                  <a:pt x="80607" y="86839"/>
                </a:lnTo>
                <a:lnTo>
                  <a:pt x="77385" y="89063"/>
                </a:lnTo>
                <a:lnTo>
                  <a:pt x="69626" y="95222"/>
                </a:lnTo>
                <a:lnTo>
                  <a:pt x="65699" y="96064"/>
                </a:lnTo>
                <a:lnTo>
                  <a:pt x="63147" y="96289"/>
                </a:lnTo>
                <a:lnTo>
                  <a:pt x="61446" y="95364"/>
                </a:lnTo>
                <a:lnTo>
                  <a:pt x="60311" y="93672"/>
                </a:lnTo>
                <a:lnTo>
                  <a:pt x="59051" y="88926"/>
                </a:lnTo>
                <a:lnTo>
                  <a:pt x="58342" y="81286"/>
                </a:lnTo>
                <a:lnTo>
                  <a:pt x="58102" y="75294"/>
                </a:lnTo>
                <a:lnTo>
                  <a:pt x="58046" y="38037"/>
                </a:lnTo>
                <a:lnTo>
                  <a:pt x="59120" y="33957"/>
                </a:lnTo>
                <a:lnTo>
                  <a:pt x="63179" y="26557"/>
                </a:lnTo>
                <a:lnTo>
                  <a:pt x="66373" y="21483"/>
                </a:lnTo>
                <a:lnTo>
                  <a:pt x="67119" y="17430"/>
                </a:lnTo>
                <a:lnTo>
                  <a:pt x="67318" y="14845"/>
                </a:lnTo>
                <a:lnTo>
                  <a:pt x="69601" y="12046"/>
                </a:lnTo>
                <a:lnTo>
                  <a:pt x="73273" y="9106"/>
                </a:lnTo>
                <a:lnTo>
                  <a:pt x="77870" y="6070"/>
                </a:lnTo>
                <a:lnTo>
                  <a:pt x="80935" y="5122"/>
                </a:lnTo>
                <a:lnTo>
                  <a:pt x="82978" y="5564"/>
                </a:lnTo>
                <a:lnTo>
                  <a:pt x="84340" y="6934"/>
                </a:lnTo>
                <a:lnTo>
                  <a:pt x="86323" y="7847"/>
                </a:lnTo>
                <a:lnTo>
                  <a:pt x="88720" y="8456"/>
                </a:lnTo>
                <a:lnTo>
                  <a:pt x="91393" y="8862"/>
                </a:lnTo>
                <a:lnTo>
                  <a:pt x="93175" y="10207"/>
                </a:lnTo>
                <a:lnTo>
                  <a:pt x="94362" y="12179"/>
                </a:lnTo>
                <a:lnTo>
                  <a:pt x="95682" y="17236"/>
                </a:lnTo>
                <a:lnTo>
                  <a:pt x="96426" y="25052"/>
                </a:lnTo>
                <a:lnTo>
                  <a:pt x="96599" y="27257"/>
                </a:lnTo>
                <a:lnTo>
                  <a:pt x="99543" y="31103"/>
                </a:lnTo>
                <a:lnTo>
                  <a:pt x="101832" y="33634"/>
                </a:lnTo>
                <a:lnTo>
                  <a:pt x="103359" y="36396"/>
                </a:lnTo>
                <a:lnTo>
                  <a:pt x="105055" y="42331"/>
                </a:lnTo>
                <a:lnTo>
                  <a:pt x="104432" y="46493"/>
                </a:lnTo>
                <a:lnTo>
                  <a:pt x="102943" y="51418"/>
                </a:lnTo>
                <a:lnTo>
                  <a:pt x="100875" y="56851"/>
                </a:lnTo>
                <a:lnTo>
                  <a:pt x="99496" y="61548"/>
                </a:lnTo>
                <a:lnTo>
                  <a:pt x="97964" y="69632"/>
                </a:lnTo>
                <a:lnTo>
                  <a:pt x="97283" y="76809"/>
                </a:lnTo>
                <a:lnTo>
                  <a:pt x="97101" y="80227"/>
                </a:lnTo>
                <a:lnTo>
                  <a:pt x="95905" y="84656"/>
                </a:lnTo>
                <a:lnTo>
                  <a:pt x="94033" y="89758"/>
                </a:lnTo>
                <a:lnTo>
                  <a:pt x="91711" y="95309"/>
                </a:lnTo>
                <a:lnTo>
                  <a:pt x="90162" y="100085"/>
                </a:lnTo>
                <a:lnTo>
                  <a:pt x="89129" y="104344"/>
                </a:lnTo>
                <a:lnTo>
                  <a:pt x="87982" y="111942"/>
                </a:lnTo>
                <a:lnTo>
                  <a:pt x="87472" y="118902"/>
                </a:lnTo>
                <a:lnTo>
                  <a:pt x="86261" y="124412"/>
                </a:lnTo>
                <a:lnTo>
                  <a:pt x="84379" y="131311"/>
                </a:lnTo>
                <a:lnTo>
                  <a:pt x="82050" y="139134"/>
                </a:lnTo>
                <a:lnTo>
                  <a:pt x="79422" y="145424"/>
                </a:lnTo>
                <a:lnTo>
                  <a:pt x="76595" y="150693"/>
                </a:lnTo>
                <a:lnTo>
                  <a:pt x="73635" y="155280"/>
                </a:lnTo>
                <a:lnTo>
                  <a:pt x="71663" y="160488"/>
                </a:lnTo>
                <a:lnTo>
                  <a:pt x="70347" y="166110"/>
                </a:lnTo>
                <a:lnTo>
                  <a:pt x="69470" y="172007"/>
                </a:lnTo>
                <a:lnTo>
                  <a:pt x="67811" y="177014"/>
                </a:lnTo>
                <a:lnTo>
                  <a:pt x="65630" y="181426"/>
                </a:lnTo>
                <a:lnTo>
                  <a:pt x="63101" y="185443"/>
                </a:lnTo>
                <a:lnTo>
                  <a:pt x="60340" y="189196"/>
                </a:lnTo>
                <a:lnTo>
                  <a:pt x="57425" y="192772"/>
                </a:lnTo>
                <a:lnTo>
                  <a:pt x="54406" y="196231"/>
                </a:lnTo>
                <a:lnTo>
                  <a:pt x="50244" y="200687"/>
                </a:lnTo>
                <a:lnTo>
                  <a:pt x="39887" y="211371"/>
                </a:lnTo>
                <a:lnTo>
                  <a:pt x="36265" y="216155"/>
                </a:lnTo>
                <a:lnTo>
                  <a:pt x="33850" y="220419"/>
                </a:lnTo>
                <a:lnTo>
                  <a:pt x="32241" y="224336"/>
                </a:lnTo>
                <a:lnTo>
                  <a:pt x="29018" y="228023"/>
                </a:lnTo>
                <a:lnTo>
                  <a:pt x="24720" y="231556"/>
                </a:lnTo>
                <a:lnTo>
                  <a:pt x="19704" y="234986"/>
                </a:lnTo>
                <a:lnTo>
                  <a:pt x="15286" y="238347"/>
                </a:lnTo>
                <a:lnTo>
                  <a:pt x="11265" y="241663"/>
                </a:lnTo>
                <a:lnTo>
                  <a:pt x="2225" y="249572"/>
                </a:lnTo>
                <a:lnTo>
                  <a:pt x="1483" y="251296"/>
                </a:lnTo>
                <a:lnTo>
                  <a:pt x="989" y="253520"/>
                </a:lnTo>
                <a:lnTo>
                  <a:pt x="0" y="26119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38"/>
          <p:cNvSpPr/>
          <p:nvPr/>
        </p:nvSpPr>
        <p:spPr>
          <a:xfrm>
            <a:off x="2476500" y="439787"/>
            <a:ext cx="411490" cy="541118"/>
          </a:xfrm>
          <a:custGeom>
            <a:avLst/>
            <a:gdLst/>
            <a:ahLst/>
            <a:cxnLst/>
            <a:rect l="0" t="0" r="0" b="0"/>
            <a:pathLst>
              <a:path w="411490" h="541118">
                <a:moveTo>
                  <a:pt x="290214" y="0"/>
                </a:moveTo>
                <a:lnTo>
                  <a:pt x="284641" y="0"/>
                </a:lnTo>
                <a:lnTo>
                  <a:pt x="287021" y="0"/>
                </a:lnTo>
                <a:lnTo>
                  <a:pt x="288085" y="1074"/>
                </a:lnTo>
                <a:lnTo>
                  <a:pt x="288795" y="2866"/>
                </a:lnTo>
                <a:lnTo>
                  <a:pt x="289268" y="5135"/>
                </a:lnTo>
                <a:lnTo>
                  <a:pt x="292660" y="10523"/>
                </a:lnTo>
                <a:lnTo>
                  <a:pt x="303596" y="22740"/>
                </a:lnTo>
                <a:lnTo>
                  <a:pt x="309777" y="34828"/>
                </a:lnTo>
                <a:lnTo>
                  <a:pt x="316107" y="48800"/>
                </a:lnTo>
                <a:lnTo>
                  <a:pt x="322503" y="58592"/>
                </a:lnTo>
                <a:lnTo>
                  <a:pt x="326062" y="75127"/>
                </a:lnTo>
                <a:lnTo>
                  <a:pt x="327011" y="85555"/>
                </a:lnTo>
                <a:lnTo>
                  <a:pt x="327644" y="96807"/>
                </a:lnTo>
                <a:lnTo>
                  <a:pt x="328347" y="120774"/>
                </a:lnTo>
                <a:lnTo>
                  <a:pt x="327460" y="132110"/>
                </a:lnTo>
                <a:lnTo>
                  <a:pt x="325793" y="142891"/>
                </a:lnTo>
                <a:lnTo>
                  <a:pt x="323607" y="153304"/>
                </a:lnTo>
                <a:lnTo>
                  <a:pt x="320001" y="164545"/>
                </a:lnTo>
                <a:lnTo>
                  <a:pt x="315446" y="176338"/>
                </a:lnTo>
                <a:lnTo>
                  <a:pt x="310260" y="188500"/>
                </a:lnTo>
                <a:lnTo>
                  <a:pt x="298765" y="213479"/>
                </a:lnTo>
                <a:lnTo>
                  <a:pt x="292690" y="226159"/>
                </a:lnTo>
                <a:lnTo>
                  <a:pt x="287566" y="235687"/>
                </a:lnTo>
                <a:lnTo>
                  <a:pt x="279005" y="249140"/>
                </a:lnTo>
                <a:lnTo>
                  <a:pt x="273278" y="257622"/>
                </a:lnTo>
                <a:lnTo>
                  <a:pt x="271938" y="262472"/>
                </a:lnTo>
                <a:lnTo>
                  <a:pt x="271078" y="269209"/>
                </a:lnTo>
                <a:lnTo>
                  <a:pt x="279560" y="270130"/>
                </a:lnTo>
                <a:lnTo>
                  <a:pt x="286336" y="270376"/>
                </a:lnTo>
                <a:lnTo>
                  <a:pt x="311279" y="270721"/>
                </a:lnTo>
                <a:lnTo>
                  <a:pt x="379017" y="270863"/>
                </a:lnTo>
                <a:lnTo>
                  <a:pt x="382737" y="271939"/>
                </a:lnTo>
                <a:lnTo>
                  <a:pt x="389737" y="276001"/>
                </a:lnTo>
                <a:lnTo>
                  <a:pt x="399721" y="284331"/>
                </a:lnTo>
                <a:lnTo>
                  <a:pt x="401914" y="287367"/>
                </a:lnTo>
                <a:lnTo>
                  <a:pt x="410858" y="308298"/>
                </a:lnTo>
                <a:lnTo>
                  <a:pt x="411489" y="314094"/>
                </a:lnTo>
                <a:lnTo>
                  <a:pt x="409323" y="326266"/>
                </a:lnTo>
                <a:lnTo>
                  <a:pt x="405091" y="335746"/>
                </a:lnTo>
                <a:lnTo>
                  <a:pt x="399045" y="347441"/>
                </a:lnTo>
                <a:lnTo>
                  <a:pt x="391789" y="360611"/>
                </a:lnTo>
                <a:lnTo>
                  <a:pt x="384803" y="371542"/>
                </a:lnTo>
                <a:lnTo>
                  <a:pt x="377995" y="380978"/>
                </a:lnTo>
                <a:lnTo>
                  <a:pt x="371307" y="389419"/>
                </a:lnTo>
                <a:lnTo>
                  <a:pt x="363624" y="398271"/>
                </a:lnTo>
                <a:lnTo>
                  <a:pt x="355277" y="407396"/>
                </a:lnTo>
                <a:lnTo>
                  <a:pt x="337404" y="426135"/>
                </a:lnTo>
                <a:lnTo>
                  <a:pt x="318711" y="445212"/>
                </a:lnTo>
                <a:lnTo>
                  <a:pt x="309212" y="453739"/>
                </a:lnTo>
                <a:lnTo>
                  <a:pt x="299655" y="461573"/>
                </a:lnTo>
                <a:lnTo>
                  <a:pt x="290059" y="468946"/>
                </a:lnTo>
                <a:lnTo>
                  <a:pt x="280437" y="476011"/>
                </a:lnTo>
                <a:lnTo>
                  <a:pt x="261147" y="489593"/>
                </a:lnTo>
                <a:lnTo>
                  <a:pt x="250413" y="496225"/>
                </a:lnTo>
                <a:lnTo>
                  <a:pt x="238959" y="502795"/>
                </a:lnTo>
                <a:lnTo>
                  <a:pt x="227022" y="509326"/>
                </a:lnTo>
                <a:lnTo>
                  <a:pt x="215840" y="514754"/>
                </a:lnTo>
                <a:lnTo>
                  <a:pt x="205161" y="519448"/>
                </a:lnTo>
                <a:lnTo>
                  <a:pt x="194817" y="523652"/>
                </a:lnTo>
                <a:lnTo>
                  <a:pt x="185771" y="527530"/>
                </a:lnTo>
                <a:lnTo>
                  <a:pt x="169987" y="534704"/>
                </a:lnTo>
                <a:lnTo>
                  <a:pt x="162769" y="537048"/>
                </a:lnTo>
                <a:lnTo>
                  <a:pt x="155807" y="538610"/>
                </a:lnTo>
                <a:lnTo>
                  <a:pt x="149015" y="539651"/>
                </a:lnTo>
                <a:lnTo>
                  <a:pt x="142338" y="540345"/>
                </a:lnTo>
                <a:lnTo>
                  <a:pt x="135737" y="540808"/>
                </a:lnTo>
                <a:lnTo>
                  <a:pt x="129187" y="541117"/>
                </a:lnTo>
                <a:lnTo>
                  <a:pt x="122670" y="540248"/>
                </a:lnTo>
                <a:lnTo>
                  <a:pt x="116176" y="538593"/>
                </a:lnTo>
                <a:lnTo>
                  <a:pt x="109696" y="536416"/>
                </a:lnTo>
                <a:lnTo>
                  <a:pt x="103227" y="533889"/>
                </a:lnTo>
                <a:lnTo>
                  <a:pt x="96764" y="531130"/>
                </a:lnTo>
                <a:lnTo>
                  <a:pt x="84926" y="526272"/>
                </a:lnTo>
                <a:lnTo>
                  <a:pt x="76082" y="524113"/>
                </a:lnTo>
                <a:lnTo>
                  <a:pt x="65702" y="517421"/>
                </a:lnTo>
                <a:lnTo>
                  <a:pt x="54997" y="508356"/>
                </a:lnTo>
                <a:lnTo>
                  <a:pt x="42928" y="497209"/>
                </a:lnTo>
                <a:lnTo>
                  <a:pt x="35919" y="490416"/>
                </a:lnTo>
                <a:lnTo>
                  <a:pt x="25929" y="475413"/>
                </a:lnTo>
                <a:lnTo>
                  <a:pt x="19406" y="463530"/>
                </a:lnTo>
                <a:lnTo>
                  <a:pt x="13999" y="452158"/>
                </a:lnTo>
                <a:lnTo>
                  <a:pt x="10955" y="439713"/>
                </a:lnTo>
                <a:lnTo>
                  <a:pt x="10528" y="436100"/>
                </a:lnTo>
                <a:lnTo>
                  <a:pt x="0" y="40630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39"/>
          <p:cNvSpPr/>
          <p:nvPr/>
        </p:nvSpPr>
        <p:spPr>
          <a:xfrm>
            <a:off x="2631281" y="1097607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140"/>
          <p:cNvSpPr/>
          <p:nvPr/>
        </p:nvSpPr>
        <p:spPr>
          <a:xfrm>
            <a:off x="2728019" y="1049238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0" y="0"/>
                </a:moveTo>
                <a:lnTo>
                  <a:pt x="967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141"/>
          <p:cNvSpPr/>
          <p:nvPr/>
        </p:nvSpPr>
        <p:spPr>
          <a:xfrm>
            <a:off x="8445251" y="1571625"/>
            <a:ext cx="299890" cy="48370"/>
          </a:xfrm>
          <a:custGeom>
            <a:avLst/>
            <a:gdLst/>
            <a:ahLst/>
            <a:cxnLst/>
            <a:rect l="0" t="0" r="0" b="0"/>
            <a:pathLst>
              <a:path w="299890" h="48370">
                <a:moveTo>
                  <a:pt x="299889" y="0"/>
                </a:moveTo>
                <a:lnTo>
                  <a:pt x="294754" y="5135"/>
                </a:lnTo>
                <a:lnTo>
                  <a:pt x="291091" y="7723"/>
                </a:lnTo>
                <a:lnTo>
                  <a:pt x="286500" y="10523"/>
                </a:lnTo>
                <a:lnTo>
                  <a:pt x="281289" y="13464"/>
                </a:lnTo>
                <a:lnTo>
                  <a:pt x="276741" y="15425"/>
                </a:lnTo>
                <a:lnTo>
                  <a:pt x="272633" y="16732"/>
                </a:lnTo>
                <a:lnTo>
                  <a:pt x="268820" y="17604"/>
                </a:lnTo>
                <a:lnTo>
                  <a:pt x="263053" y="19260"/>
                </a:lnTo>
                <a:lnTo>
                  <a:pt x="248047" y="23966"/>
                </a:lnTo>
                <a:lnTo>
                  <a:pt x="241681" y="25651"/>
                </a:lnTo>
                <a:lnTo>
                  <a:pt x="236361" y="26775"/>
                </a:lnTo>
                <a:lnTo>
                  <a:pt x="231741" y="27523"/>
                </a:lnTo>
                <a:lnTo>
                  <a:pt x="226510" y="28022"/>
                </a:lnTo>
                <a:lnTo>
                  <a:pt x="220874" y="28355"/>
                </a:lnTo>
                <a:lnTo>
                  <a:pt x="214966" y="28577"/>
                </a:lnTo>
                <a:lnTo>
                  <a:pt x="191245" y="28890"/>
                </a:lnTo>
                <a:lnTo>
                  <a:pt x="181241" y="30008"/>
                </a:lnTo>
                <a:lnTo>
                  <a:pt x="170271" y="31829"/>
                </a:lnTo>
                <a:lnTo>
                  <a:pt x="158659" y="34118"/>
                </a:lnTo>
                <a:lnTo>
                  <a:pt x="149842" y="35643"/>
                </a:lnTo>
                <a:lnTo>
                  <a:pt x="142890" y="36660"/>
                </a:lnTo>
                <a:lnTo>
                  <a:pt x="137180" y="37339"/>
                </a:lnTo>
                <a:lnTo>
                  <a:pt x="98331" y="43429"/>
                </a:lnTo>
                <a:lnTo>
                  <a:pt x="85977" y="45075"/>
                </a:lnTo>
                <a:lnTo>
                  <a:pt x="75591" y="46173"/>
                </a:lnTo>
                <a:lnTo>
                  <a:pt x="66517" y="46905"/>
                </a:lnTo>
                <a:lnTo>
                  <a:pt x="58318" y="47393"/>
                </a:lnTo>
                <a:lnTo>
                  <a:pt x="43476" y="47935"/>
                </a:lnTo>
                <a:lnTo>
                  <a:pt x="24154" y="48283"/>
                </a:lnTo>
                <a:lnTo>
                  <a:pt x="16827" y="48331"/>
                </a:lnTo>
                <a:lnTo>
                  <a:pt x="14442" y="47268"/>
                </a:lnTo>
                <a:lnTo>
                  <a:pt x="12853" y="45485"/>
                </a:lnTo>
                <a:lnTo>
                  <a:pt x="11794" y="43222"/>
                </a:lnTo>
                <a:lnTo>
                  <a:pt x="10012" y="42788"/>
                </a:lnTo>
                <a:lnTo>
                  <a:pt x="7750" y="43573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142"/>
          <p:cNvSpPr/>
          <p:nvPr/>
        </p:nvSpPr>
        <p:spPr>
          <a:xfrm>
            <a:off x="8203406" y="1484560"/>
            <a:ext cx="58044" cy="203151"/>
          </a:xfrm>
          <a:custGeom>
            <a:avLst/>
            <a:gdLst/>
            <a:ahLst/>
            <a:cxnLst/>
            <a:rect l="0" t="0" r="0" b="0"/>
            <a:pathLst>
              <a:path w="58044" h="203151">
                <a:moveTo>
                  <a:pt x="0" y="0"/>
                </a:moveTo>
                <a:lnTo>
                  <a:pt x="8798" y="42915"/>
                </a:lnTo>
                <a:lnTo>
                  <a:pt x="18600" y="87865"/>
                </a:lnTo>
                <a:lnTo>
                  <a:pt x="25298" y="110170"/>
                </a:lnTo>
                <a:lnTo>
                  <a:pt x="32988" y="131490"/>
                </a:lnTo>
                <a:lnTo>
                  <a:pt x="41340" y="152152"/>
                </a:lnTo>
                <a:lnTo>
                  <a:pt x="46908" y="167002"/>
                </a:lnTo>
                <a:lnTo>
                  <a:pt x="50620" y="177977"/>
                </a:lnTo>
                <a:lnTo>
                  <a:pt x="58043" y="203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143"/>
          <p:cNvSpPr/>
          <p:nvPr/>
        </p:nvSpPr>
        <p:spPr>
          <a:xfrm>
            <a:off x="7535988" y="1484560"/>
            <a:ext cx="473931" cy="283547"/>
          </a:xfrm>
          <a:custGeom>
            <a:avLst/>
            <a:gdLst/>
            <a:ahLst/>
            <a:cxnLst/>
            <a:rect l="0" t="0" r="0" b="0"/>
            <a:pathLst>
              <a:path w="473931" h="283547">
                <a:moveTo>
                  <a:pt x="435246" y="0"/>
                </a:moveTo>
                <a:lnTo>
                  <a:pt x="435246" y="20542"/>
                </a:lnTo>
                <a:lnTo>
                  <a:pt x="437395" y="33042"/>
                </a:lnTo>
                <a:lnTo>
                  <a:pt x="440979" y="47825"/>
                </a:lnTo>
                <a:lnTo>
                  <a:pt x="445517" y="64129"/>
                </a:lnTo>
                <a:lnTo>
                  <a:pt x="449617" y="76074"/>
                </a:lnTo>
                <a:lnTo>
                  <a:pt x="453426" y="85112"/>
                </a:lnTo>
                <a:lnTo>
                  <a:pt x="457040" y="92212"/>
                </a:lnTo>
                <a:lnTo>
                  <a:pt x="461055" y="102967"/>
                </a:lnTo>
                <a:lnTo>
                  <a:pt x="462126" y="107340"/>
                </a:lnTo>
                <a:lnTo>
                  <a:pt x="463915" y="110256"/>
                </a:lnTo>
                <a:lnTo>
                  <a:pt x="466182" y="112199"/>
                </a:lnTo>
                <a:lnTo>
                  <a:pt x="468769" y="113495"/>
                </a:lnTo>
                <a:lnTo>
                  <a:pt x="470493" y="115433"/>
                </a:lnTo>
                <a:lnTo>
                  <a:pt x="471642" y="117801"/>
                </a:lnTo>
                <a:lnTo>
                  <a:pt x="473487" y="124188"/>
                </a:lnTo>
                <a:lnTo>
                  <a:pt x="473882" y="136076"/>
                </a:lnTo>
                <a:lnTo>
                  <a:pt x="473930" y="148459"/>
                </a:lnTo>
                <a:lnTo>
                  <a:pt x="472858" y="151641"/>
                </a:lnTo>
                <a:lnTo>
                  <a:pt x="468803" y="158044"/>
                </a:lnTo>
                <a:lnTo>
                  <a:pt x="460475" y="167691"/>
                </a:lnTo>
                <a:lnTo>
                  <a:pt x="451201" y="177357"/>
                </a:lnTo>
                <a:lnTo>
                  <a:pt x="436510" y="187028"/>
                </a:lnTo>
                <a:lnTo>
                  <a:pt x="418542" y="196701"/>
                </a:lnTo>
                <a:lnTo>
                  <a:pt x="399603" y="206375"/>
                </a:lnTo>
                <a:lnTo>
                  <a:pt x="375241" y="216049"/>
                </a:lnTo>
                <a:lnTo>
                  <a:pt x="352735" y="225723"/>
                </a:lnTo>
                <a:lnTo>
                  <a:pt x="336233" y="229306"/>
                </a:lnTo>
                <a:lnTo>
                  <a:pt x="319223" y="231973"/>
                </a:lnTo>
                <a:lnTo>
                  <a:pt x="297562" y="238443"/>
                </a:lnTo>
                <a:lnTo>
                  <a:pt x="275379" y="241912"/>
                </a:lnTo>
                <a:lnTo>
                  <a:pt x="245756" y="248195"/>
                </a:lnTo>
                <a:lnTo>
                  <a:pt x="233509" y="250042"/>
                </a:lnTo>
                <a:lnTo>
                  <a:pt x="221617" y="247997"/>
                </a:lnTo>
                <a:lnTo>
                  <a:pt x="206737" y="243061"/>
                </a:lnTo>
                <a:lnTo>
                  <a:pt x="205516" y="241581"/>
                </a:lnTo>
                <a:lnTo>
                  <a:pt x="204702" y="239519"/>
                </a:lnTo>
                <a:lnTo>
                  <a:pt x="204159" y="237070"/>
                </a:lnTo>
                <a:lnTo>
                  <a:pt x="202723" y="235437"/>
                </a:lnTo>
                <a:lnTo>
                  <a:pt x="200690" y="234349"/>
                </a:lnTo>
                <a:lnTo>
                  <a:pt x="198260" y="233623"/>
                </a:lnTo>
                <a:lnTo>
                  <a:pt x="196640" y="230990"/>
                </a:lnTo>
                <a:lnTo>
                  <a:pt x="194840" y="222331"/>
                </a:lnTo>
                <a:lnTo>
                  <a:pt x="194361" y="213788"/>
                </a:lnTo>
                <a:lnTo>
                  <a:pt x="193827" y="189964"/>
                </a:lnTo>
                <a:lnTo>
                  <a:pt x="194760" y="180386"/>
                </a:lnTo>
                <a:lnTo>
                  <a:pt x="196457" y="172926"/>
                </a:lnTo>
                <a:lnTo>
                  <a:pt x="198662" y="166878"/>
                </a:lnTo>
                <a:lnTo>
                  <a:pt x="206846" y="154425"/>
                </a:lnTo>
                <a:lnTo>
                  <a:pt x="216574" y="142799"/>
                </a:lnTo>
                <a:lnTo>
                  <a:pt x="224480" y="134050"/>
                </a:lnTo>
                <a:lnTo>
                  <a:pt x="228093" y="131286"/>
                </a:lnTo>
                <a:lnTo>
                  <a:pt x="241616" y="123985"/>
                </a:lnTo>
                <a:lnTo>
                  <a:pt x="244892" y="121352"/>
                </a:lnTo>
                <a:lnTo>
                  <a:pt x="248150" y="119597"/>
                </a:lnTo>
                <a:lnTo>
                  <a:pt x="254638" y="117646"/>
                </a:lnTo>
                <a:lnTo>
                  <a:pt x="269468" y="116548"/>
                </a:lnTo>
                <a:lnTo>
                  <a:pt x="273133" y="117469"/>
                </a:lnTo>
                <a:lnTo>
                  <a:pt x="275577" y="119158"/>
                </a:lnTo>
                <a:lnTo>
                  <a:pt x="285314" y="130509"/>
                </a:lnTo>
                <a:lnTo>
                  <a:pt x="293844" y="139110"/>
                </a:lnTo>
                <a:lnTo>
                  <a:pt x="295834" y="142184"/>
                </a:lnTo>
                <a:lnTo>
                  <a:pt x="298044" y="148466"/>
                </a:lnTo>
                <a:lnTo>
                  <a:pt x="297559" y="152721"/>
                </a:lnTo>
                <a:lnTo>
                  <a:pt x="294153" y="163181"/>
                </a:lnTo>
                <a:lnTo>
                  <a:pt x="286192" y="186292"/>
                </a:lnTo>
                <a:lnTo>
                  <a:pt x="283011" y="198524"/>
                </a:lnTo>
                <a:lnTo>
                  <a:pt x="282161" y="203291"/>
                </a:lnTo>
                <a:lnTo>
                  <a:pt x="279446" y="207544"/>
                </a:lnTo>
                <a:lnTo>
                  <a:pt x="266428" y="218664"/>
                </a:lnTo>
                <a:lnTo>
                  <a:pt x="253137" y="229842"/>
                </a:lnTo>
                <a:lnTo>
                  <a:pt x="238222" y="240452"/>
                </a:lnTo>
                <a:lnTo>
                  <a:pt x="211698" y="258511"/>
                </a:lnTo>
                <a:lnTo>
                  <a:pt x="195800" y="265376"/>
                </a:lnTo>
                <a:lnTo>
                  <a:pt x="173213" y="269782"/>
                </a:lnTo>
                <a:lnTo>
                  <a:pt x="152153" y="270724"/>
                </a:lnTo>
                <a:lnTo>
                  <a:pt x="146554" y="270772"/>
                </a:lnTo>
                <a:lnTo>
                  <a:pt x="141747" y="269729"/>
                </a:lnTo>
                <a:lnTo>
                  <a:pt x="133539" y="265704"/>
                </a:lnTo>
                <a:lnTo>
                  <a:pt x="119512" y="254361"/>
                </a:lnTo>
                <a:lnTo>
                  <a:pt x="112908" y="248125"/>
                </a:lnTo>
                <a:lnTo>
                  <a:pt x="107493" y="241732"/>
                </a:lnTo>
                <a:lnTo>
                  <a:pt x="92877" y="223164"/>
                </a:lnTo>
                <a:lnTo>
                  <a:pt x="85540" y="215418"/>
                </a:lnTo>
                <a:lnTo>
                  <a:pt x="71654" y="203945"/>
                </a:lnTo>
                <a:lnTo>
                  <a:pt x="61184" y="192396"/>
                </a:lnTo>
                <a:lnTo>
                  <a:pt x="51872" y="179023"/>
                </a:lnTo>
                <a:lnTo>
                  <a:pt x="40568" y="162331"/>
                </a:lnTo>
                <a:lnTo>
                  <a:pt x="31245" y="152762"/>
                </a:lnTo>
                <a:lnTo>
                  <a:pt x="27254" y="150211"/>
                </a:lnTo>
                <a:lnTo>
                  <a:pt x="24593" y="146360"/>
                </a:lnTo>
                <a:lnTo>
                  <a:pt x="21636" y="136349"/>
                </a:lnTo>
                <a:lnTo>
                  <a:pt x="18698" y="131744"/>
                </a:lnTo>
                <a:lnTo>
                  <a:pt x="6442" y="120128"/>
                </a:lnTo>
                <a:lnTo>
                  <a:pt x="4269" y="116631"/>
                </a:lnTo>
                <a:lnTo>
                  <a:pt x="178" y="107010"/>
                </a:lnTo>
                <a:lnTo>
                  <a:pt x="0" y="111725"/>
                </a:lnTo>
                <a:lnTo>
                  <a:pt x="1049" y="114254"/>
                </a:lnTo>
                <a:lnTo>
                  <a:pt x="6587" y="122948"/>
                </a:lnTo>
                <a:lnTo>
                  <a:pt x="9780" y="132331"/>
                </a:lnTo>
                <a:lnTo>
                  <a:pt x="17057" y="141919"/>
                </a:lnTo>
                <a:lnTo>
                  <a:pt x="22945" y="148348"/>
                </a:lnTo>
                <a:lnTo>
                  <a:pt x="24945" y="151567"/>
                </a:lnTo>
                <a:lnTo>
                  <a:pt x="28835" y="162309"/>
                </a:lnTo>
                <a:lnTo>
                  <a:pt x="33554" y="172817"/>
                </a:lnTo>
                <a:lnTo>
                  <a:pt x="42254" y="190819"/>
                </a:lnTo>
                <a:lnTo>
                  <a:pt x="44267" y="200304"/>
                </a:lnTo>
                <a:lnTo>
                  <a:pt x="45608" y="212001"/>
                </a:lnTo>
                <a:lnTo>
                  <a:pt x="46504" y="225174"/>
                </a:lnTo>
                <a:lnTo>
                  <a:pt x="46025" y="235031"/>
                </a:lnTo>
                <a:lnTo>
                  <a:pt x="44632" y="242677"/>
                </a:lnTo>
                <a:lnTo>
                  <a:pt x="40216" y="255114"/>
                </a:lnTo>
                <a:lnTo>
                  <a:pt x="37534" y="261440"/>
                </a:lnTo>
                <a:lnTo>
                  <a:pt x="31688" y="273126"/>
                </a:lnTo>
                <a:lnTo>
                  <a:pt x="25507" y="281904"/>
                </a:lnTo>
                <a:lnTo>
                  <a:pt x="24082" y="28354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144"/>
          <p:cNvSpPr/>
          <p:nvPr/>
        </p:nvSpPr>
        <p:spPr>
          <a:xfrm>
            <a:off x="7198848" y="1736080"/>
            <a:ext cx="40728" cy="148797"/>
          </a:xfrm>
          <a:custGeom>
            <a:avLst/>
            <a:gdLst/>
            <a:ahLst/>
            <a:cxnLst/>
            <a:rect l="0" t="0" r="0" b="0"/>
            <a:pathLst>
              <a:path w="40728" h="148797">
                <a:moveTo>
                  <a:pt x="40727" y="148796"/>
                </a:moveTo>
                <a:lnTo>
                  <a:pt x="29158" y="146329"/>
                </a:lnTo>
                <a:lnTo>
                  <a:pt x="25381" y="145921"/>
                </a:lnTo>
                <a:lnTo>
                  <a:pt x="21788" y="144575"/>
                </a:lnTo>
                <a:lnTo>
                  <a:pt x="14930" y="140213"/>
                </a:lnTo>
                <a:lnTo>
                  <a:pt x="12672" y="137545"/>
                </a:lnTo>
                <a:lnTo>
                  <a:pt x="11166" y="134691"/>
                </a:lnTo>
                <a:lnTo>
                  <a:pt x="3613" y="112117"/>
                </a:lnTo>
                <a:lnTo>
                  <a:pt x="1902" y="102691"/>
                </a:lnTo>
                <a:lnTo>
                  <a:pt x="761" y="92108"/>
                </a:lnTo>
                <a:lnTo>
                  <a:pt x="0" y="80753"/>
                </a:lnTo>
                <a:lnTo>
                  <a:pt x="569" y="71033"/>
                </a:lnTo>
                <a:lnTo>
                  <a:pt x="2022" y="62403"/>
                </a:lnTo>
                <a:lnTo>
                  <a:pt x="4066" y="54501"/>
                </a:lnTo>
                <a:lnTo>
                  <a:pt x="6503" y="47082"/>
                </a:lnTo>
                <a:lnTo>
                  <a:pt x="9203" y="39987"/>
                </a:lnTo>
                <a:lnTo>
                  <a:pt x="12078" y="33107"/>
                </a:lnTo>
                <a:lnTo>
                  <a:pt x="15069" y="26371"/>
                </a:lnTo>
                <a:lnTo>
                  <a:pt x="2750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145"/>
          <p:cNvSpPr/>
          <p:nvPr/>
        </p:nvSpPr>
        <p:spPr>
          <a:xfrm>
            <a:off x="7632650" y="1445865"/>
            <a:ext cx="29022" cy="203151"/>
          </a:xfrm>
          <a:custGeom>
            <a:avLst/>
            <a:gdLst/>
            <a:ahLst/>
            <a:cxnLst/>
            <a:rect l="0" t="0" r="0" b="0"/>
            <a:pathLst>
              <a:path w="29022" h="203151">
                <a:moveTo>
                  <a:pt x="0" y="0"/>
                </a:moveTo>
                <a:lnTo>
                  <a:pt x="5135" y="5135"/>
                </a:lnTo>
                <a:lnTo>
                  <a:pt x="6648" y="7723"/>
                </a:lnTo>
                <a:lnTo>
                  <a:pt x="7657" y="10523"/>
                </a:lnTo>
                <a:lnTo>
                  <a:pt x="8330" y="13464"/>
                </a:lnTo>
                <a:lnTo>
                  <a:pt x="8778" y="17575"/>
                </a:lnTo>
                <a:lnTo>
                  <a:pt x="9076" y="22465"/>
                </a:lnTo>
                <a:lnTo>
                  <a:pt x="9408" y="32557"/>
                </a:lnTo>
                <a:lnTo>
                  <a:pt x="9595" y="45356"/>
                </a:lnTo>
                <a:lnTo>
                  <a:pt x="9671" y="109054"/>
                </a:lnTo>
                <a:lnTo>
                  <a:pt x="10747" y="121072"/>
                </a:lnTo>
                <a:lnTo>
                  <a:pt x="12539" y="132308"/>
                </a:lnTo>
                <a:lnTo>
                  <a:pt x="14808" y="143024"/>
                </a:lnTo>
                <a:lnTo>
                  <a:pt x="16321" y="152317"/>
                </a:lnTo>
                <a:lnTo>
                  <a:pt x="17330" y="160663"/>
                </a:lnTo>
                <a:lnTo>
                  <a:pt x="18003" y="168376"/>
                </a:lnTo>
                <a:lnTo>
                  <a:pt x="18451" y="174593"/>
                </a:lnTo>
                <a:lnTo>
                  <a:pt x="18949" y="184367"/>
                </a:lnTo>
                <a:lnTo>
                  <a:pt x="20157" y="188478"/>
                </a:lnTo>
                <a:lnTo>
                  <a:pt x="22037" y="192294"/>
                </a:lnTo>
                <a:lnTo>
                  <a:pt x="29021" y="20315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146"/>
          <p:cNvSpPr/>
          <p:nvPr/>
        </p:nvSpPr>
        <p:spPr>
          <a:xfrm>
            <a:off x="8638728" y="2316509"/>
            <a:ext cx="261194" cy="38697"/>
          </a:xfrm>
          <a:custGeom>
            <a:avLst/>
            <a:gdLst/>
            <a:ahLst/>
            <a:cxnLst/>
            <a:rect l="0" t="0" r="0" b="0"/>
            <a:pathLst>
              <a:path w="261194" h="38697">
                <a:moveTo>
                  <a:pt x="261193" y="0"/>
                </a:moveTo>
                <a:lnTo>
                  <a:pt x="256058" y="0"/>
                </a:lnTo>
                <a:lnTo>
                  <a:pt x="253471" y="1075"/>
                </a:lnTo>
                <a:lnTo>
                  <a:pt x="250671" y="2867"/>
                </a:lnTo>
                <a:lnTo>
                  <a:pt x="247729" y="5136"/>
                </a:lnTo>
                <a:lnTo>
                  <a:pt x="244693" y="6649"/>
                </a:lnTo>
                <a:lnTo>
                  <a:pt x="241595" y="7657"/>
                </a:lnTo>
                <a:lnTo>
                  <a:pt x="235285" y="8778"/>
                </a:lnTo>
                <a:lnTo>
                  <a:pt x="228898" y="9276"/>
                </a:lnTo>
                <a:lnTo>
                  <a:pt x="219610" y="9497"/>
                </a:lnTo>
                <a:lnTo>
                  <a:pt x="196131" y="9639"/>
                </a:lnTo>
                <a:lnTo>
                  <a:pt x="189872" y="10726"/>
                </a:lnTo>
                <a:lnTo>
                  <a:pt x="183549" y="12525"/>
                </a:lnTo>
                <a:lnTo>
                  <a:pt x="177185" y="14799"/>
                </a:lnTo>
                <a:lnTo>
                  <a:pt x="169717" y="16315"/>
                </a:lnTo>
                <a:lnTo>
                  <a:pt x="161514" y="17326"/>
                </a:lnTo>
                <a:lnTo>
                  <a:pt x="152820" y="18000"/>
                </a:lnTo>
                <a:lnTo>
                  <a:pt x="143801" y="19524"/>
                </a:lnTo>
                <a:lnTo>
                  <a:pt x="134562" y="21615"/>
                </a:lnTo>
                <a:lnTo>
                  <a:pt x="125178" y="24084"/>
                </a:lnTo>
                <a:lnTo>
                  <a:pt x="115698" y="25730"/>
                </a:lnTo>
                <a:lnTo>
                  <a:pt x="106154" y="26827"/>
                </a:lnTo>
                <a:lnTo>
                  <a:pt x="96566" y="27559"/>
                </a:lnTo>
                <a:lnTo>
                  <a:pt x="85875" y="29121"/>
                </a:lnTo>
                <a:lnTo>
                  <a:pt x="74448" y="31238"/>
                </a:lnTo>
                <a:lnTo>
                  <a:pt x="62530" y="33724"/>
                </a:lnTo>
                <a:lnTo>
                  <a:pt x="52436" y="35381"/>
                </a:lnTo>
                <a:lnTo>
                  <a:pt x="43556" y="36486"/>
                </a:lnTo>
                <a:lnTo>
                  <a:pt x="35486" y="37222"/>
                </a:lnTo>
                <a:lnTo>
                  <a:pt x="29032" y="37714"/>
                </a:lnTo>
                <a:lnTo>
                  <a:pt x="18994" y="38259"/>
                </a:lnTo>
                <a:lnTo>
                  <a:pt x="10950" y="38502"/>
                </a:lnTo>
                <a:lnTo>
                  <a:pt x="0" y="3869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147"/>
          <p:cNvSpPr/>
          <p:nvPr/>
        </p:nvSpPr>
        <p:spPr>
          <a:xfrm>
            <a:off x="8329166" y="2268140"/>
            <a:ext cx="58043" cy="222499"/>
          </a:xfrm>
          <a:custGeom>
            <a:avLst/>
            <a:gdLst/>
            <a:ahLst/>
            <a:cxnLst/>
            <a:rect l="0" t="0" r="0" b="0"/>
            <a:pathLst>
              <a:path w="58043" h="222499">
                <a:moveTo>
                  <a:pt x="0" y="0"/>
                </a:moveTo>
                <a:lnTo>
                  <a:pt x="5135" y="15407"/>
                </a:lnTo>
                <a:lnTo>
                  <a:pt x="6648" y="21020"/>
                </a:lnTo>
                <a:lnTo>
                  <a:pt x="7656" y="25837"/>
                </a:lnTo>
                <a:lnTo>
                  <a:pt x="8329" y="30123"/>
                </a:lnTo>
                <a:lnTo>
                  <a:pt x="9852" y="35130"/>
                </a:lnTo>
                <a:lnTo>
                  <a:pt x="11942" y="40618"/>
                </a:lnTo>
                <a:lnTo>
                  <a:pt x="14410" y="46426"/>
                </a:lnTo>
                <a:lnTo>
                  <a:pt x="16056" y="51373"/>
                </a:lnTo>
                <a:lnTo>
                  <a:pt x="17153" y="55747"/>
                </a:lnTo>
                <a:lnTo>
                  <a:pt x="21563" y="81368"/>
                </a:lnTo>
                <a:lnTo>
                  <a:pt x="24049" y="96165"/>
                </a:lnTo>
                <a:lnTo>
                  <a:pt x="26782" y="108180"/>
                </a:lnTo>
                <a:lnTo>
                  <a:pt x="29678" y="118339"/>
                </a:lnTo>
                <a:lnTo>
                  <a:pt x="32684" y="127262"/>
                </a:lnTo>
                <a:lnTo>
                  <a:pt x="34687" y="136435"/>
                </a:lnTo>
                <a:lnTo>
                  <a:pt x="36023" y="145775"/>
                </a:lnTo>
                <a:lnTo>
                  <a:pt x="36914" y="155227"/>
                </a:lnTo>
                <a:lnTo>
                  <a:pt x="38582" y="162602"/>
                </a:lnTo>
                <a:lnTo>
                  <a:pt x="40770" y="168594"/>
                </a:lnTo>
                <a:lnTo>
                  <a:pt x="43302" y="173664"/>
                </a:lnTo>
                <a:lnTo>
                  <a:pt x="44991" y="178118"/>
                </a:lnTo>
                <a:lnTo>
                  <a:pt x="46118" y="182163"/>
                </a:lnTo>
                <a:lnTo>
                  <a:pt x="46868" y="185934"/>
                </a:lnTo>
                <a:lnTo>
                  <a:pt x="47368" y="190598"/>
                </a:lnTo>
                <a:lnTo>
                  <a:pt x="47701" y="195857"/>
                </a:lnTo>
                <a:lnTo>
                  <a:pt x="47924" y="201513"/>
                </a:lnTo>
                <a:lnTo>
                  <a:pt x="49147" y="206358"/>
                </a:lnTo>
                <a:lnTo>
                  <a:pt x="51037" y="210663"/>
                </a:lnTo>
                <a:lnTo>
                  <a:pt x="58042" y="2224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148"/>
          <p:cNvSpPr/>
          <p:nvPr/>
        </p:nvSpPr>
        <p:spPr>
          <a:xfrm>
            <a:off x="7971234" y="2297162"/>
            <a:ext cx="241550" cy="290215"/>
          </a:xfrm>
          <a:custGeom>
            <a:avLst/>
            <a:gdLst/>
            <a:ahLst/>
            <a:cxnLst/>
            <a:rect l="0" t="0" r="0" b="0"/>
            <a:pathLst>
              <a:path w="241550" h="290215">
                <a:moveTo>
                  <a:pt x="164455" y="0"/>
                </a:moveTo>
                <a:lnTo>
                  <a:pt x="164455" y="15406"/>
                </a:lnTo>
                <a:lnTo>
                  <a:pt x="166604" y="22094"/>
                </a:lnTo>
                <a:lnTo>
                  <a:pt x="170188" y="28703"/>
                </a:lnTo>
                <a:lnTo>
                  <a:pt x="174726" y="35258"/>
                </a:lnTo>
                <a:lnTo>
                  <a:pt x="178826" y="41778"/>
                </a:lnTo>
                <a:lnTo>
                  <a:pt x="182635" y="48274"/>
                </a:lnTo>
                <a:lnTo>
                  <a:pt x="186249" y="54755"/>
                </a:lnTo>
                <a:lnTo>
                  <a:pt x="195997" y="73421"/>
                </a:lnTo>
                <a:lnTo>
                  <a:pt x="201605" y="84418"/>
                </a:lnTo>
                <a:lnTo>
                  <a:pt x="206420" y="92824"/>
                </a:lnTo>
                <a:lnTo>
                  <a:pt x="210704" y="99503"/>
                </a:lnTo>
                <a:lnTo>
                  <a:pt x="214636" y="105031"/>
                </a:lnTo>
                <a:lnTo>
                  <a:pt x="219407" y="114090"/>
                </a:lnTo>
                <a:lnTo>
                  <a:pt x="224737" y="125504"/>
                </a:lnTo>
                <a:lnTo>
                  <a:pt x="230439" y="138487"/>
                </a:lnTo>
                <a:lnTo>
                  <a:pt x="234241" y="148218"/>
                </a:lnTo>
                <a:lnTo>
                  <a:pt x="236776" y="155780"/>
                </a:lnTo>
                <a:lnTo>
                  <a:pt x="238466" y="161896"/>
                </a:lnTo>
                <a:lnTo>
                  <a:pt x="239592" y="167049"/>
                </a:lnTo>
                <a:lnTo>
                  <a:pt x="240844" y="175639"/>
                </a:lnTo>
                <a:lnTo>
                  <a:pt x="241401" y="183041"/>
                </a:lnTo>
                <a:lnTo>
                  <a:pt x="241549" y="186519"/>
                </a:lnTo>
                <a:lnTo>
                  <a:pt x="240573" y="189913"/>
                </a:lnTo>
                <a:lnTo>
                  <a:pt x="236623" y="196550"/>
                </a:lnTo>
                <a:lnTo>
                  <a:pt x="231283" y="203083"/>
                </a:lnTo>
                <a:lnTo>
                  <a:pt x="228355" y="206330"/>
                </a:lnTo>
                <a:lnTo>
                  <a:pt x="224254" y="209570"/>
                </a:lnTo>
                <a:lnTo>
                  <a:pt x="219369" y="212804"/>
                </a:lnTo>
                <a:lnTo>
                  <a:pt x="213963" y="216035"/>
                </a:lnTo>
                <a:lnTo>
                  <a:pt x="208209" y="219264"/>
                </a:lnTo>
                <a:lnTo>
                  <a:pt x="196082" y="225719"/>
                </a:lnTo>
                <a:lnTo>
                  <a:pt x="177170" y="235395"/>
                </a:lnTo>
                <a:lnTo>
                  <a:pt x="170782" y="237545"/>
                </a:lnTo>
                <a:lnTo>
                  <a:pt x="164374" y="238979"/>
                </a:lnTo>
                <a:lnTo>
                  <a:pt x="157951" y="239934"/>
                </a:lnTo>
                <a:lnTo>
                  <a:pt x="151521" y="241646"/>
                </a:lnTo>
                <a:lnTo>
                  <a:pt x="145083" y="243862"/>
                </a:lnTo>
                <a:lnTo>
                  <a:pt x="138642" y="246414"/>
                </a:lnTo>
                <a:lnTo>
                  <a:pt x="132199" y="249191"/>
                </a:lnTo>
                <a:lnTo>
                  <a:pt x="119306" y="255142"/>
                </a:lnTo>
                <a:lnTo>
                  <a:pt x="109633" y="258234"/>
                </a:lnTo>
                <a:lnTo>
                  <a:pt x="97811" y="261370"/>
                </a:lnTo>
                <a:lnTo>
                  <a:pt x="84555" y="264536"/>
                </a:lnTo>
                <a:lnTo>
                  <a:pt x="72493" y="267721"/>
                </a:lnTo>
                <a:lnTo>
                  <a:pt x="50491" y="274126"/>
                </a:lnTo>
                <a:lnTo>
                  <a:pt x="41185" y="277339"/>
                </a:lnTo>
                <a:lnTo>
                  <a:pt x="32831" y="280556"/>
                </a:lnTo>
                <a:lnTo>
                  <a:pt x="25112" y="283776"/>
                </a:lnTo>
                <a:lnTo>
                  <a:pt x="18891" y="285922"/>
                </a:lnTo>
                <a:lnTo>
                  <a:pt x="13670" y="287353"/>
                </a:lnTo>
                <a:lnTo>
                  <a:pt x="0" y="29021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149"/>
          <p:cNvSpPr/>
          <p:nvPr/>
        </p:nvSpPr>
        <p:spPr>
          <a:xfrm>
            <a:off x="8000255" y="2422921"/>
            <a:ext cx="58044" cy="87066"/>
          </a:xfrm>
          <a:custGeom>
            <a:avLst/>
            <a:gdLst/>
            <a:ahLst/>
            <a:cxnLst/>
            <a:rect l="0" t="0" r="0" b="0"/>
            <a:pathLst>
              <a:path w="58044" h="87066">
                <a:moveTo>
                  <a:pt x="0" y="0"/>
                </a:moveTo>
                <a:lnTo>
                  <a:pt x="5136" y="10271"/>
                </a:lnTo>
                <a:lnTo>
                  <a:pt x="6649" y="15447"/>
                </a:lnTo>
                <a:lnTo>
                  <a:pt x="7657" y="21047"/>
                </a:lnTo>
                <a:lnTo>
                  <a:pt x="8330" y="26930"/>
                </a:lnTo>
                <a:lnTo>
                  <a:pt x="9852" y="31927"/>
                </a:lnTo>
                <a:lnTo>
                  <a:pt x="11943" y="36333"/>
                </a:lnTo>
                <a:lnTo>
                  <a:pt x="14411" y="40345"/>
                </a:lnTo>
                <a:lnTo>
                  <a:pt x="17132" y="43020"/>
                </a:lnTo>
                <a:lnTo>
                  <a:pt x="20021" y="44803"/>
                </a:lnTo>
                <a:lnTo>
                  <a:pt x="23021" y="45992"/>
                </a:lnTo>
                <a:lnTo>
                  <a:pt x="25021" y="47859"/>
                </a:lnTo>
                <a:lnTo>
                  <a:pt x="26355" y="50179"/>
                </a:lnTo>
                <a:lnTo>
                  <a:pt x="27244" y="52800"/>
                </a:lnTo>
                <a:lnTo>
                  <a:pt x="28912" y="55623"/>
                </a:lnTo>
                <a:lnTo>
                  <a:pt x="31098" y="58580"/>
                </a:lnTo>
                <a:lnTo>
                  <a:pt x="33631" y="61625"/>
                </a:lnTo>
                <a:lnTo>
                  <a:pt x="36394" y="64731"/>
                </a:lnTo>
                <a:lnTo>
                  <a:pt x="42330" y="71048"/>
                </a:lnTo>
                <a:lnTo>
                  <a:pt x="58043" y="8706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150"/>
          <p:cNvSpPr/>
          <p:nvPr/>
        </p:nvSpPr>
        <p:spPr>
          <a:xfrm>
            <a:off x="8067972" y="2626072"/>
            <a:ext cx="48370" cy="48370"/>
          </a:xfrm>
          <a:custGeom>
            <a:avLst/>
            <a:gdLst/>
            <a:ahLst/>
            <a:cxnLst/>
            <a:rect l="0" t="0" r="0" b="0"/>
            <a:pathLst>
              <a:path w="48370" h="48370">
                <a:moveTo>
                  <a:pt x="48369" y="0"/>
                </a:moveTo>
                <a:lnTo>
                  <a:pt x="43234" y="10271"/>
                </a:lnTo>
                <a:lnTo>
                  <a:pt x="38496" y="15446"/>
                </a:lnTo>
                <a:lnTo>
                  <a:pt x="32114" y="21046"/>
                </a:lnTo>
                <a:lnTo>
                  <a:pt x="14106" y="35209"/>
                </a:lnTo>
                <a:lnTo>
                  <a:pt x="11554" y="37446"/>
                </a:lnTo>
                <a:lnTo>
                  <a:pt x="8778" y="40012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151"/>
          <p:cNvSpPr/>
          <p:nvPr/>
        </p:nvSpPr>
        <p:spPr>
          <a:xfrm>
            <a:off x="7390804" y="2451943"/>
            <a:ext cx="474019" cy="202949"/>
          </a:xfrm>
          <a:custGeom>
            <a:avLst/>
            <a:gdLst/>
            <a:ahLst/>
            <a:cxnLst/>
            <a:rect l="0" t="0" r="0" b="0"/>
            <a:pathLst>
              <a:path w="474019" h="202949">
                <a:moveTo>
                  <a:pt x="474018" y="125760"/>
                </a:moveTo>
                <a:lnTo>
                  <a:pt x="465688" y="134089"/>
                </a:lnTo>
                <a:lnTo>
                  <a:pt x="462016" y="136687"/>
                </a:lnTo>
                <a:lnTo>
                  <a:pt x="449336" y="145306"/>
                </a:lnTo>
                <a:lnTo>
                  <a:pt x="442515" y="149539"/>
                </a:lnTo>
                <a:lnTo>
                  <a:pt x="435819" y="153436"/>
                </a:lnTo>
                <a:lnTo>
                  <a:pt x="429203" y="157109"/>
                </a:lnTo>
                <a:lnTo>
                  <a:pt x="421569" y="160633"/>
                </a:lnTo>
                <a:lnTo>
                  <a:pt x="413256" y="164056"/>
                </a:lnTo>
                <a:lnTo>
                  <a:pt x="404488" y="167414"/>
                </a:lnTo>
                <a:lnTo>
                  <a:pt x="395419" y="169652"/>
                </a:lnTo>
                <a:lnTo>
                  <a:pt x="386147" y="171144"/>
                </a:lnTo>
                <a:lnTo>
                  <a:pt x="376742" y="172139"/>
                </a:lnTo>
                <a:lnTo>
                  <a:pt x="368323" y="172802"/>
                </a:lnTo>
                <a:lnTo>
                  <a:pt x="360560" y="173245"/>
                </a:lnTo>
                <a:lnTo>
                  <a:pt x="353235" y="173539"/>
                </a:lnTo>
                <a:lnTo>
                  <a:pt x="336497" y="173867"/>
                </a:lnTo>
                <a:lnTo>
                  <a:pt x="327519" y="173954"/>
                </a:lnTo>
                <a:lnTo>
                  <a:pt x="319384" y="172938"/>
                </a:lnTo>
                <a:lnTo>
                  <a:pt x="304613" y="168942"/>
                </a:lnTo>
                <a:lnTo>
                  <a:pt x="294481" y="165784"/>
                </a:lnTo>
                <a:lnTo>
                  <a:pt x="293059" y="164266"/>
                </a:lnTo>
                <a:lnTo>
                  <a:pt x="292111" y="162179"/>
                </a:lnTo>
                <a:lnTo>
                  <a:pt x="291058" y="156994"/>
                </a:lnTo>
                <a:lnTo>
                  <a:pt x="290590" y="151107"/>
                </a:lnTo>
                <a:lnTo>
                  <a:pt x="290465" y="150182"/>
                </a:lnTo>
                <a:lnTo>
                  <a:pt x="290326" y="152020"/>
                </a:lnTo>
                <a:lnTo>
                  <a:pt x="288139" y="154016"/>
                </a:lnTo>
                <a:lnTo>
                  <a:pt x="279977" y="159099"/>
                </a:lnTo>
                <a:lnTo>
                  <a:pt x="269184" y="164941"/>
                </a:lnTo>
                <a:lnTo>
                  <a:pt x="263296" y="168004"/>
                </a:lnTo>
                <a:lnTo>
                  <a:pt x="256146" y="172195"/>
                </a:lnTo>
                <a:lnTo>
                  <a:pt x="231751" y="187290"/>
                </a:lnTo>
                <a:lnTo>
                  <a:pt x="224368" y="191502"/>
                </a:lnTo>
                <a:lnTo>
                  <a:pt x="217295" y="195385"/>
                </a:lnTo>
                <a:lnTo>
                  <a:pt x="203704" y="199699"/>
                </a:lnTo>
                <a:lnTo>
                  <a:pt x="190499" y="201616"/>
                </a:lnTo>
                <a:lnTo>
                  <a:pt x="177463" y="202469"/>
                </a:lnTo>
                <a:lnTo>
                  <a:pt x="164504" y="202847"/>
                </a:lnTo>
                <a:lnTo>
                  <a:pt x="158039" y="202948"/>
                </a:lnTo>
                <a:lnTo>
                  <a:pt x="153728" y="201941"/>
                </a:lnTo>
                <a:lnTo>
                  <a:pt x="150855" y="200194"/>
                </a:lnTo>
                <a:lnTo>
                  <a:pt x="148939" y="197955"/>
                </a:lnTo>
                <a:lnTo>
                  <a:pt x="146587" y="196462"/>
                </a:lnTo>
                <a:lnTo>
                  <a:pt x="141107" y="194803"/>
                </a:lnTo>
                <a:lnTo>
                  <a:pt x="139216" y="193286"/>
                </a:lnTo>
                <a:lnTo>
                  <a:pt x="137955" y="191200"/>
                </a:lnTo>
                <a:lnTo>
                  <a:pt x="137115" y="188734"/>
                </a:lnTo>
                <a:lnTo>
                  <a:pt x="133315" y="183128"/>
                </a:lnTo>
                <a:lnTo>
                  <a:pt x="128043" y="177054"/>
                </a:lnTo>
                <a:lnTo>
                  <a:pt x="122117" y="170771"/>
                </a:lnTo>
                <a:lnTo>
                  <a:pt x="120107" y="166516"/>
                </a:lnTo>
                <a:lnTo>
                  <a:pt x="118767" y="161530"/>
                </a:lnTo>
                <a:lnTo>
                  <a:pt x="117873" y="156056"/>
                </a:lnTo>
                <a:lnTo>
                  <a:pt x="116202" y="150256"/>
                </a:lnTo>
                <a:lnTo>
                  <a:pt x="114014" y="144240"/>
                </a:lnTo>
                <a:lnTo>
                  <a:pt x="111480" y="138080"/>
                </a:lnTo>
                <a:lnTo>
                  <a:pt x="108716" y="131824"/>
                </a:lnTo>
                <a:lnTo>
                  <a:pt x="102778" y="119139"/>
                </a:lnTo>
                <a:lnTo>
                  <a:pt x="93392" y="99912"/>
                </a:lnTo>
                <a:lnTo>
                  <a:pt x="90208" y="94555"/>
                </a:lnTo>
                <a:lnTo>
                  <a:pt x="87011" y="89908"/>
                </a:lnTo>
                <a:lnTo>
                  <a:pt x="83804" y="85736"/>
                </a:lnTo>
                <a:lnTo>
                  <a:pt x="80591" y="80804"/>
                </a:lnTo>
                <a:lnTo>
                  <a:pt x="77375" y="75367"/>
                </a:lnTo>
                <a:lnTo>
                  <a:pt x="74156" y="69592"/>
                </a:lnTo>
                <a:lnTo>
                  <a:pt x="69859" y="63593"/>
                </a:lnTo>
                <a:lnTo>
                  <a:pt x="64847" y="57443"/>
                </a:lnTo>
                <a:lnTo>
                  <a:pt x="54618" y="45953"/>
                </a:lnTo>
                <a:lnTo>
                  <a:pt x="46489" y="37263"/>
                </a:lnTo>
                <a:lnTo>
                  <a:pt x="40667" y="32366"/>
                </a:lnTo>
                <a:lnTo>
                  <a:pt x="33560" y="26952"/>
                </a:lnTo>
                <a:lnTo>
                  <a:pt x="25599" y="21192"/>
                </a:lnTo>
                <a:lnTo>
                  <a:pt x="19215" y="16278"/>
                </a:lnTo>
                <a:lnTo>
                  <a:pt x="13885" y="11927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152"/>
          <p:cNvSpPr/>
          <p:nvPr/>
        </p:nvSpPr>
        <p:spPr>
          <a:xfrm>
            <a:off x="7729388" y="2442269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153"/>
          <p:cNvSpPr/>
          <p:nvPr/>
        </p:nvSpPr>
        <p:spPr>
          <a:xfrm>
            <a:off x="7622976" y="2471291"/>
            <a:ext cx="19349" cy="19348"/>
          </a:xfrm>
          <a:custGeom>
            <a:avLst/>
            <a:gdLst/>
            <a:ahLst/>
            <a:cxnLst/>
            <a:rect l="0" t="0" r="0" b="0"/>
            <a:pathLst>
              <a:path w="19349" h="19348">
                <a:moveTo>
                  <a:pt x="19348" y="0"/>
                </a:move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154"/>
          <p:cNvSpPr/>
          <p:nvPr/>
        </p:nvSpPr>
        <p:spPr>
          <a:xfrm>
            <a:off x="6641137" y="2558356"/>
            <a:ext cx="651425" cy="202982"/>
          </a:xfrm>
          <a:custGeom>
            <a:avLst/>
            <a:gdLst/>
            <a:ahLst/>
            <a:cxnLst/>
            <a:rect l="0" t="0" r="0" b="0"/>
            <a:pathLst>
              <a:path w="651425" h="202982">
                <a:moveTo>
                  <a:pt x="633581" y="145106"/>
                </a:moveTo>
                <a:lnTo>
                  <a:pt x="628446" y="134836"/>
                </a:lnTo>
                <a:lnTo>
                  <a:pt x="623708" y="129660"/>
                </a:lnTo>
                <a:lnTo>
                  <a:pt x="617326" y="124060"/>
                </a:lnTo>
                <a:lnTo>
                  <a:pt x="609845" y="118177"/>
                </a:lnTo>
                <a:lnTo>
                  <a:pt x="604859" y="113180"/>
                </a:lnTo>
                <a:lnTo>
                  <a:pt x="601535" y="108774"/>
                </a:lnTo>
                <a:lnTo>
                  <a:pt x="599318" y="104762"/>
                </a:lnTo>
                <a:lnTo>
                  <a:pt x="596766" y="101012"/>
                </a:lnTo>
                <a:lnTo>
                  <a:pt x="593990" y="97438"/>
                </a:lnTo>
                <a:lnTo>
                  <a:pt x="591064" y="93979"/>
                </a:lnTo>
                <a:lnTo>
                  <a:pt x="588038" y="90599"/>
                </a:lnTo>
                <a:lnTo>
                  <a:pt x="581811" y="83977"/>
                </a:lnTo>
                <a:lnTo>
                  <a:pt x="579719" y="80706"/>
                </a:lnTo>
                <a:lnTo>
                  <a:pt x="578326" y="77451"/>
                </a:lnTo>
                <a:lnTo>
                  <a:pt x="577397" y="74206"/>
                </a:lnTo>
                <a:lnTo>
                  <a:pt x="575703" y="70968"/>
                </a:lnTo>
                <a:lnTo>
                  <a:pt x="573498" y="67734"/>
                </a:lnTo>
                <a:lnTo>
                  <a:pt x="570953" y="64503"/>
                </a:lnTo>
                <a:lnTo>
                  <a:pt x="569257" y="61275"/>
                </a:lnTo>
                <a:lnTo>
                  <a:pt x="568126" y="58047"/>
                </a:lnTo>
                <a:lnTo>
                  <a:pt x="567372" y="54821"/>
                </a:lnTo>
                <a:lnTo>
                  <a:pt x="566870" y="51595"/>
                </a:lnTo>
                <a:lnTo>
                  <a:pt x="566535" y="48370"/>
                </a:lnTo>
                <a:lnTo>
                  <a:pt x="566312" y="45145"/>
                </a:lnTo>
                <a:lnTo>
                  <a:pt x="566163" y="41920"/>
                </a:lnTo>
                <a:lnTo>
                  <a:pt x="565997" y="35470"/>
                </a:lnTo>
                <a:lnTo>
                  <a:pt x="567028" y="32245"/>
                </a:lnTo>
                <a:lnTo>
                  <a:pt x="568790" y="29021"/>
                </a:lnTo>
                <a:lnTo>
                  <a:pt x="571039" y="25796"/>
                </a:lnTo>
                <a:lnTo>
                  <a:pt x="572538" y="22571"/>
                </a:lnTo>
                <a:lnTo>
                  <a:pt x="573538" y="19347"/>
                </a:lnTo>
                <a:lnTo>
                  <a:pt x="574205" y="16122"/>
                </a:lnTo>
                <a:lnTo>
                  <a:pt x="576799" y="12898"/>
                </a:lnTo>
                <a:lnTo>
                  <a:pt x="580679" y="9673"/>
                </a:lnTo>
                <a:lnTo>
                  <a:pt x="589647" y="4299"/>
                </a:lnTo>
                <a:lnTo>
                  <a:pt x="597215" y="1910"/>
                </a:lnTo>
                <a:lnTo>
                  <a:pt x="616406" y="376"/>
                </a:lnTo>
                <a:lnTo>
                  <a:pt x="633991" y="21"/>
                </a:lnTo>
                <a:lnTo>
                  <a:pt x="647849" y="0"/>
                </a:lnTo>
                <a:lnTo>
                  <a:pt x="649542" y="1075"/>
                </a:lnTo>
                <a:lnTo>
                  <a:pt x="650671" y="2866"/>
                </a:lnTo>
                <a:lnTo>
                  <a:pt x="651424" y="5135"/>
                </a:lnTo>
                <a:lnTo>
                  <a:pt x="650851" y="7722"/>
                </a:lnTo>
                <a:lnTo>
                  <a:pt x="647347" y="13464"/>
                </a:lnTo>
                <a:lnTo>
                  <a:pt x="645074" y="19598"/>
                </a:lnTo>
                <a:lnTo>
                  <a:pt x="644468" y="22739"/>
                </a:lnTo>
                <a:lnTo>
                  <a:pt x="642988" y="24833"/>
                </a:lnTo>
                <a:lnTo>
                  <a:pt x="640928" y="26229"/>
                </a:lnTo>
                <a:lnTo>
                  <a:pt x="638479" y="27159"/>
                </a:lnTo>
                <a:lnTo>
                  <a:pt x="632891" y="31059"/>
                </a:lnTo>
                <a:lnTo>
                  <a:pt x="626825" y="36376"/>
                </a:lnTo>
                <a:lnTo>
                  <a:pt x="620546" y="42322"/>
                </a:lnTo>
                <a:lnTo>
                  <a:pt x="583329" y="79280"/>
                </a:lnTo>
                <a:lnTo>
                  <a:pt x="575358" y="84024"/>
                </a:lnTo>
                <a:lnTo>
                  <a:pt x="564669" y="89337"/>
                </a:lnTo>
                <a:lnTo>
                  <a:pt x="552169" y="95028"/>
                </a:lnTo>
                <a:lnTo>
                  <a:pt x="537387" y="100972"/>
                </a:lnTo>
                <a:lnTo>
                  <a:pt x="503764" y="113309"/>
                </a:lnTo>
                <a:lnTo>
                  <a:pt x="491143" y="117459"/>
                </a:lnTo>
                <a:lnTo>
                  <a:pt x="474254" y="122070"/>
                </a:lnTo>
                <a:lnTo>
                  <a:pt x="458703" y="124666"/>
                </a:lnTo>
                <a:lnTo>
                  <a:pt x="454653" y="123955"/>
                </a:lnTo>
                <a:lnTo>
                  <a:pt x="440430" y="117958"/>
                </a:lnTo>
                <a:lnTo>
                  <a:pt x="437098" y="117334"/>
                </a:lnTo>
                <a:lnTo>
                  <a:pt x="434875" y="115842"/>
                </a:lnTo>
                <a:lnTo>
                  <a:pt x="433393" y="113774"/>
                </a:lnTo>
                <a:lnTo>
                  <a:pt x="432406" y="111319"/>
                </a:lnTo>
                <a:lnTo>
                  <a:pt x="432823" y="106459"/>
                </a:lnTo>
                <a:lnTo>
                  <a:pt x="434175" y="99994"/>
                </a:lnTo>
                <a:lnTo>
                  <a:pt x="439757" y="78713"/>
                </a:lnTo>
                <a:lnTo>
                  <a:pt x="439950" y="80844"/>
                </a:lnTo>
                <a:lnTo>
                  <a:pt x="440002" y="82917"/>
                </a:lnTo>
                <a:lnTo>
                  <a:pt x="438961" y="85374"/>
                </a:lnTo>
                <a:lnTo>
                  <a:pt x="432362" y="95042"/>
                </a:lnTo>
                <a:lnTo>
                  <a:pt x="429568" y="99907"/>
                </a:lnTo>
                <a:lnTo>
                  <a:pt x="426631" y="105300"/>
                </a:lnTo>
                <a:lnTo>
                  <a:pt x="422523" y="109969"/>
                </a:lnTo>
                <a:lnTo>
                  <a:pt x="417636" y="114158"/>
                </a:lnTo>
                <a:lnTo>
                  <a:pt x="412227" y="118025"/>
                </a:lnTo>
                <a:lnTo>
                  <a:pt x="403351" y="122322"/>
                </a:lnTo>
                <a:lnTo>
                  <a:pt x="389445" y="127606"/>
                </a:lnTo>
                <a:lnTo>
                  <a:pt x="378894" y="133029"/>
                </a:lnTo>
                <a:lnTo>
                  <a:pt x="370622" y="139022"/>
                </a:lnTo>
                <a:lnTo>
                  <a:pt x="363362" y="142402"/>
                </a:lnTo>
                <a:lnTo>
                  <a:pt x="359922" y="143304"/>
                </a:lnTo>
                <a:lnTo>
                  <a:pt x="356552" y="142830"/>
                </a:lnTo>
                <a:lnTo>
                  <a:pt x="353232" y="141439"/>
                </a:lnTo>
                <a:lnTo>
                  <a:pt x="345315" y="136619"/>
                </a:lnTo>
                <a:lnTo>
                  <a:pt x="344666" y="134074"/>
                </a:lnTo>
                <a:lnTo>
                  <a:pt x="344232" y="130227"/>
                </a:lnTo>
                <a:lnTo>
                  <a:pt x="343944" y="125513"/>
                </a:lnTo>
                <a:lnTo>
                  <a:pt x="342677" y="120221"/>
                </a:lnTo>
                <a:lnTo>
                  <a:pt x="340756" y="114543"/>
                </a:lnTo>
                <a:lnTo>
                  <a:pt x="338402" y="108607"/>
                </a:lnTo>
                <a:lnTo>
                  <a:pt x="336833" y="103576"/>
                </a:lnTo>
                <a:lnTo>
                  <a:pt x="335785" y="99147"/>
                </a:lnTo>
                <a:lnTo>
                  <a:pt x="335088" y="95119"/>
                </a:lnTo>
                <a:lnTo>
                  <a:pt x="333548" y="91359"/>
                </a:lnTo>
                <a:lnTo>
                  <a:pt x="331446" y="87777"/>
                </a:lnTo>
                <a:lnTo>
                  <a:pt x="328970" y="84315"/>
                </a:lnTo>
                <a:lnTo>
                  <a:pt x="326245" y="82006"/>
                </a:lnTo>
                <a:lnTo>
                  <a:pt x="323354" y="80468"/>
                </a:lnTo>
                <a:lnTo>
                  <a:pt x="320350" y="79442"/>
                </a:lnTo>
                <a:lnTo>
                  <a:pt x="305853" y="77998"/>
                </a:lnTo>
                <a:lnTo>
                  <a:pt x="291223" y="77660"/>
                </a:lnTo>
                <a:lnTo>
                  <a:pt x="273972" y="78585"/>
                </a:lnTo>
                <a:lnTo>
                  <a:pt x="255556" y="82578"/>
                </a:lnTo>
                <a:lnTo>
                  <a:pt x="206517" y="96006"/>
                </a:lnTo>
                <a:lnTo>
                  <a:pt x="177208" y="104653"/>
                </a:lnTo>
                <a:lnTo>
                  <a:pt x="164877" y="108463"/>
                </a:lnTo>
                <a:lnTo>
                  <a:pt x="152357" y="113154"/>
                </a:lnTo>
                <a:lnTo>
                  <a:pt x="139711" y="118430"/>
                </a:lnTo>
                <a:lnTo>
                  <a:pt x="126981" y="124098"/>
                </a:lnTo>
                <a:lnTo>
                  <a:pt x="115269" y="128951"/>
                </a:lnTo>
                <a:lnTo>
                  <a:pt x="104238" y="133261"/>
                </a:lnTo>
                <a:lnTo>
                  <a:pt x="93658" y="137210"/>
                </a:lnTo>
                <a:lnTo>
                  <a:pt x="83381" y="141992"/>
                </a:lnTo>
                <a:lnTo>
                  <a:pt x="73304" y="147329"/>
                </a:lnTo>
                <a:lnTo>
                  <a:pt x="54585" y="157918"/>
                </a:lnTo>
                <a:lnTo>
                  <a:pt x="39098" y="166207"/>
                </a:lnTo>
                <a:lnTo>
                  <a:pt x="18294" y="176916"/>
                </a:lnTo>
                <a:lnTo>
                  <a:pt x="13790" y="180286"/>
                </a:lnTo>
                <a:lnTo>
                  <a:pt x="10787" y="183608"/>
                </a:lnTo>
                <a:lnTo>
                  <a:pt x="8786" y="186897"/>
                </a:lnTo>
                <a:lnTo>
                  <a:pt x="6377" y="190165"/>
                </a:lnTo>
                <a:lnTo>
                  <a:pt x="3696" y="193418"/>
                </a:lnTo>
                <a:lnTo>
                  <a:pt x="833" y="196662"/>
                </a:lnTo>
                <a:lnTo>
                  <a:pt x="0" y="198824"/>
                </a:lnTo>
                <a:lnTo>
                  <a:pt x="519" y="200266"/>
                </a:lnTo>
                <a:lnTo>
                  <a:pt x="1940" y="201227"/>
                </a:lnTo>
                <a:lnTo>
                  <a:pt x="6385" y="202295"/>
                </a:lnTo>
                <a:lnTo>
                  <a:pt x="23133" y="202981"/>
                </a:lnTo>
                <a:lnTo>
                  <a:pt x="37661" y="200208"/>
                </a:lnTo>
                <a:lnTo>
                  <a:pt x="66834" y="192604"/>
                </a:lnTo>
                <a:lnTo>
                  <a:pt x="159564" y="16445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155"/>
          <p:cNvSpPr/>
          <p:nvPr/>
        </p:nvSpPr>
        <p:spPr>
          <a:xfrm>
            <a:off x="7313414" y="2732484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156"/>
          <p:cNvSpPr/>
          <p:nvPr/>
        </p:nvSpPr>
        <p:spPr>
          <a:xfrm>
            <a:off x="7061894" y="2790527"/>
            <a:ext cx="87065" cy="19349"/>
          </a:xfrm>
          <a:custGeom>
            <a:avLst/>
            <a:gdLst/>
            <a:ahLst/>
            <a:cxnLst/>
            <a:rect l="0" t="0" r="0" b="0"/>
            <a:pathLst>
              <a:path w="87065" h="19349">
                <a:moveTo>
                  <a:pt x="87064" y="0"/>
                </a:moveTo>
                <a:lnTo>
                  <a:pt x="46671" y="13465"/>
                </a:lnTo>
                <a:lnTo>
                  <a:pt x="38638" y="15425"/>
                </a:lnTo>
                <a:lnTo>
                  <a:pt x="31133" y="16733"/>
                </a:lnTo>
                <a:lnTo>
                  <a:pt x="23980" y="17605"/>
                </a:lnTo>
                <a:lnTo>
                  <a:pt x="18137" y="18186"/>
                </a:lnTo>
                <a:lnTo>
                  <a:pt x="13166" y="18573"/>
                </a:lnTo>
                <a:lnTo>
                  <a:pt x="0" y="193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157"/>
          <p:cNvSpPr/>
          <p:nvPr/>
        </p:nvSpPr>
        <p:spPr>
          <a:xfrm>
            <a:off x="6597550" y="2626072"/>
            <a:ext cx="96740" cy="38696"/>
          </a:xfrm>
          <a:custGeom>
            <a:avLst/>
            <a:gdLst/>
            <a:ahLst/>
            <a:cxnLst/>
            <a:rect l="0" t="0" r="0" b="0"/>
            <a:pathLst>
              <a:path w="96740" h="38696">
                <a:moveTo>
                  <a:pt x="96739" y="0"/>
                </a:moveTo>
                <a:lnTo>
                  <a:pt x="76197" y="5135"/>
                </a:lnTo>
                <a:lnTo>
                  <a:pt x="66921" y="7723"/>
                </a:lnTo>
                <a:lnTo>
                  <a:pt x="48016" y="13464"/>
                </a:lnTo>
                <a:lnTo>
                  <a:pt x="39534" y="16500"/>
                </a:lnTo>
                <a:lnTo>
                  <a:pt x="31731" y="19599"/>
                </a:lnTo>
                <a:lnTo>
                  <a:pt x="24379" y="22740"/>
                </a:lnTo>
                <a:lnTo>
                  <a:pt x="18402" y="25908"/>
                </a:lnTo>
                <a:lnTo>
                  <a:pt x="13343" y="29096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158"/>
          <p:cNvSpPr/>
          <p:nvPr/>
        </p:nvSpPr>
        <p:spPr>
          <a:xfrm>
            <a:off x="7719714" y="2500312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159"/>
          <p:cNvSpPr/>
          <p:nvPr/>
        </p:nvSpPr>
        <p:spPr>
          <a:xfrm>
            <a:off x="7826126" y="2519660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160"/>
          <p:cNvSpPr/>
          <p:nvPr/>
        </p:nvSpPr>
        <p:spPr>
          <a:xfrm>
            <a:off x="6094511" y="2181076"/>
            <a:ext cx="357933" cy="919014"/>
          </a:xfrm>
          <a:custGeom>
            <a:avLst/>
            <a:gdLst/>
            <a:ahLst/>
            <a:cxnLst/>
            <a:rect l="0" t="0" r="0" b="0"/>
            <a:pathLst>
              <a:path w="357933" h="919014">
                <a:moveTo>
                  <a:pt x="357932" y="0"/>
                </a:moveTo>
                <a:lnTo>
                  <a:pt x="357932" y="5135"/>
                </a:lnTo>
                <a:lnTo>
                  <a:pt x="356857" y="6648"/>
                </a:lnTo>
                <a:lnTo>
                  <a:pt x="355066" y="7657"/>
                </a:lnTo>
                <a:lnTo>
                  <a:pt x="352797" y="8329"/>
                </a:lnTo>
                <a:lnTo>
                  <a:pt x="351283" y="10927"/>
                </a:lnTo>
                <a:lnTo>
                  <a:pt x="349603" y="19546"/>
                </a:lnTo>
                <a:lnTo>
                  <a:pt x="348656" y="31349"/>
                </a:lnTo>
                <a:lnTo>
                  <a:pt x="325133" y="112231"/>
                </a:lnTo>
                <a:lnTo>
                  <a:pt x="317199" y="139094"/>
                </a:lnTo>
                <a:lnTo>
                  <a:pt x="283403" y="243524"/>
                </a:lnTo>
                <a:lnTo>
                  <a:pt x="271781" y="282720"/>
                </a:lnTo>
                <a:lnTo>
                  <a:pt x="265027" y="303491"/>
                </a:lnTo>
                <a:lnTo>
                  <a:pt x="242265" y="369509"/>
                </a:lnTo>
                <a:lnTo>
                  <a:pt x="236751" y="387147"/>
                </a:lnTo>
                <a:lnTo>
                  <a:pt x="232000" y="403205"/>
                </a:lnTo>
                <a:lnTo>
                  <a:pt x="226683" y="418210"/>
                </a:lnTo>
                <a:lnTo>
                  <a:pt x="220989" y="432513"/>
                </a:lnTo>
                <a:lnTo>
                  <a:pt x="215043" y="446348"/>
                </a:lnTo>
                <a:lnTo>
                  <a:pt x="175862" y="547987"/>
                </a:lnTo>
                <a:lnTo>
                  <a:pt x="133678" y="661345"/>
                </a:lnTo>
                <a:lnTo>
                  <a:pt x="122440" y="689191"/>
                </a:lnTo>
                <a:lnTo>
                  <a:pt x="112798" y="710980"/>
                </a:lnTo>
                <a:lnTo>
                  <a:pt x="104220" y="728731"/>
                </a:lnTo>
                <a:lnTo>
                  <a:pt x="95277" y="749164"/>
                </a:lnTo>
                <a:lnTo>
                  <a:pt x="76741" y="794797"/>
                </a:lnTo>
                <a:lnTo>
                  <a:pt x="68359" y="811481"/>
                </a:lnTo>
                <a:lnTo>
                  <a:pt x="60621" y="823678"/>
                </a:lnTo>
                <a:lnTo>
                  <a:pt x="53312" y="832884"/>
                </a:lnTo>
                <a:lnTo>
                  <a:pt x="42326" y="848846"/>
                </a:lnTo>
                <a:lnTo>
                  <a:pt x="32785" y="865256"/>
                </a:lnTo>
                <a:lnTo>
                  <a:pt x="21378" y="886880"/>
                </a:lnTo>
                <a:lnTo>
                  <a:pt x="10911" y="911551"/>
                </a:lnTo>
                <a:lnTo>
                  <a:pt x="8349" y="914039"/>
                </a:lnTo>
                <a:lnTo>
                  <a:pt x="0" y="91901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161"/>
          <p:cNvSpPr/>
          <p:nvPr/>
        </p:nvSpPr>
        <p:spPr>
          <a:xfrm>
            <a:off x="6017121" y="2142380"/>
            <a:ext cx="87065" cy="309564"/>
          </a:xfrm>
          <a:custGeom>
            <a:avLst/>
            <a:gdLst/>
            <a:ahLst/>
            <a:cxnLst/>
            <a:rect l="0" t="0" r="0" b="0"/>
            <a:pathLst>
              <a:path w="87065" h="309564">
                <a:moveTo>
                  <a:pt x="0" y="0"/>
                </a:moveTo>
                <a:lnTo>
                  <a:pt x="0" y="40394"/>
                </a:lnTo>
                <a:lnTo>
                  <a:pt x="1075" y="54876"/>
                </a:lnTo>
                <a:lnTo>
                  <a:pt x="5135" y="93898"/>
                </a:lnTo>
                <a:lnTo>
                  <a:pt x="7723" y="109893"/>
                </a:lnTo>
                <a:lnTo>
                  <a:pt x="10523" y="122706"/>
                </a:lnTo>
                <a:lnTo>
                  <a:pt x="13464" y="133398"/>
                </a:lnTo>
                <a:lnTo>
                  <a:pt x="15425" y="142675"/>
                </a:lnTo>
                <a:lnTo>
                  <a:pt x="16733" y="151011"/>
                </a:lnTo>
                <a:lnTo>
                  <a:pt x="17604" y="158717"/>
                </a:lnTo>
                <a:lnTo>
                  <a:pt x="19260" y="164929"/>
                </a:lnTo>
                <a:lnTo>
                  <a:pt x="21439" y="170146"/>
                </a:lnTo>
                <a:lnTo>
                  <a:pt x="23966" y="174698"/>
                </a:lnTo>
                <a:lnTo>
                  <a:pt x="25652" y="179883"/>
                </a:lnTo>
                <a:lnTo>
                  <a:pt x="26774" y="185489"/>
                </a:lnTo>
                <a:lnTo>
                  <a:pt x="27523" y="191376"/>
                </a:lnTo>
                <a:lnTo>
                  <a:pt x="30173" y="198526"/>
                </a:lnTo>
                <a:lnTo>
                  <a:pt x="34088" y="206517"/>
                </a:lnTo>
                <a:lnTo>
                  <a:pt x="43097" y="222919"/>
                </a:lnTo>
                <a:lnTo>
                  <a:pt x="50683" y="237376"/>
                </a:lnTo>
                <a:lnTo>
                  <a:pt x="53137" y="243165"/>
                </a:lnTo>
                <a:lnTo>
                  <a:pt x="54772" y="248100"/>
                </a:lnTo>
                <a:lnTo>
                  <a:pt x="55862" y="252464"/>
                </a:lnTo>
                <a:lnTo>
                  <a:pt x="57664" y="256449"/>
                </a:lnTo>
                <a:lnTo>
                  <a:pt x="59940" y="260181"/>
                </a:lnTo>
                <a:lnTo>
                  <a:pt x="62532" y="263743"/>
                </a:lnTo>
                <a:lnTo>
                  <a:pt x="65335" y="267193"/>
                </a:lnTo>
                <a:lnTo>
                  <a:pt x="68278" y="270567"/>
                </a:lnTo>
                <a:lnTo>
                  <a:pt x="87064" y="3095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162"/>
          <p:cNvSpPr/>
          <p:nvPr/>
        </p:nvSpPr>
        <p:spPr>
          <a:xfrm>
            <a:off x="4933652" y="2165828"/>
            <a:ext cx="899229" cy="595678"/>
          </a:xfrm>
          <a:custGeom>
            <a:avLst/>
            <a:gdLst/>
            <a:ahLst/>
            <a:cxnLst/>
            <a:rect l="0" t="0" r="0" b="0"/>
            <a:pathLst>
              <a:path w="899229" h="595678">
                <a:moveTo>
                  <a:pt x="860971" y="5574"/>
                </a:moveTo>
                <a:lnTo>
                  <a:pt x="860971" y="0"/>
                </a:lnTo>
                <a:lnTo>
                  <a:pt x="860971" y="23894"/>
                </a:lnTo>
                <a:lnTo>
                  <a:pt x="862046" y="32835"/>
                </a:lnTo>
                <a:lnTo>
                  <a:pt x="863837" y="44171"/>
                </a:lnTo>
                <a:lnTo>
                  <a:pt x="866106" y="57102"/>
                </a:lnTo>
                <a:lnTo>
                  <a:pt x="871494" y="74336"/>
                </a:lnTo>
                <a:lnTo>
                  <a:pt x="876396" y="85579"/>
                </a:lnTo>
                <a:lnTo>
                  <a:pt x="880231" y="97951"/>
                </a:lnTo>
                <a:lnTo>
                  <a:pt x="886622" y="108425"/>
                </a:lnTo>
                <a:lnTo>
                  <a:pt x="890068" y="120485"/>
                </a:lnTo>
                <a:lnTo>
                  <a:pt x="894684" y="135111"/>
                </a:lnTo>
                <a:lnTo>
                  <a:pt x="898190" y="151203"/>
                </a:lnTo>
                <a:lnTo>
                  <a:pt x="899228" y="162779"/>
                </a:lnTo>
                <a:lnTo>
                  <a:pt x="896605" y="172539"/>
                </a:lnTo>
                <a:lnTo>
                  <a:pt x="889085" y="190121"/>
                </a:lnTo>
                <a:lnTo>
                  <a:pt x="886163" y="196322"/>
                </a:lnTo>
                <a:lnTo>
                  <a:pt x="871450" y="211811"/>
                </a:lnTo>
                <a:lnTo>
                  <a:pt x="852730" y="227294"/>
                </a:lnTo>
                <a:lnTo>
                  <a:pt x="837244" y="237759"/>
                </a:lnTo>
                <a:lnTo>
                  <a:pt x="817462" y="245992"/>
                </a:lnTo>
                <a:lnTo>
                  <a:pt x="698950" y="285315"/>
                </a:lnTo>
                <a:lnTo>
                  <a:pt x="673416" y="293105"/>
                </a:lnTo>
                <a:lnTo>
                  <a:pt x="651020" y="299374"/>
                </a:lnTo>
                <a:lnTo>
                  <a:pt x="630715" y="304628"/>
                </a:lnTo>
                <a:lnTo>
                  <a:pt x="498165" y="336008"/>
                </a:lnTo>
                <a:lnTo>
                  <a:pt x="478292" y="339799"/>
                </a:lnTo>
                <a:lnTo>
                  <a:pt x="456444" y="343402"/>
                </a:lnTo>
                <a:lnTo>
                  <a:pt x="433281" y="346878"/>
                </a:lnTo>
                <a:lnTo>
                  <a:pt x="413539" y="350271"/>
                </a:lnTo>
                <a:lnTo>
                  <a:pt x="396078" y="353608"/>
                </a:lnTo>
                <a:lnTo>
                  <a:pt x="380138" y="356907"/>
                </a:lnTo>
                <a:lnTo>
                  <a:pt x="353828" y="360573"/>
                </a:lnTo>
                <a:lnTo>
                  <a:pt x="332460" y="361127"/>
                </a:lnTo>
                <a:lnTo>
                  <a:pt x="307270" y="356471"/>
                </a:lnTo>
                <a:lnTo>
                  <a:pt x="282012" y="353539"/>
                </a:lnTo>
                <a:lnTo>
                  <a:pt x="271162" y="349044"/>
                </a:lnTo>
                <a:lnTo>
                  <a:pt x="267839" y="346340"/>
                </a:lnTo>
                <a:lnTo>
                  <a:pt x="265624" y="343463"/>
                </a:lnTo>
                <a:lnTo>
                  <a:pt x="262088" y="337400"/>
                </a:lnTo>
                <a:lnTo>
                  <a:pt x="253124" y="326680"/>
                </a:lnTo>
                <a:lnTo>
                  <a:pt x="253663" y="323907"/>
                </a:lnTo>
                <a:lnTo>
                  <a:pt x="259387" y="306877"/>
                </a:lnTo>
                <a:lnTo>
                  <a:pt x="259989" y="303181"/>
                </a:lnTo>
                <a:lnTo>
                  <a:pt x="263524" y="296208"/>
                </a:lnTo>
                <a:lnTo>
                  <a:pt x="274552" y="282973"/>
                </a:lnTo>
                <a:lnTo>
                  <a:pt x="277624" y="280796"/>
                </a:lnTo>
                <a:lnTo>
                  <a:pt x="283902" y="278377"/>
                </a:lnTo>
                <a:lnTo>
                  <a:pt x="296691" y="276823"/>
                </a:lnTo>
                <a:lnTo>
                  <a:pt x="314133" y="276456"/>
                </a:lnTo>
                <a:lnTo>
                  <a:pt x="315834" y="278601"/>
                </a:lnTo>
                <a:lnTo>
                  <a:pt x="319303" y="290815"/>
                </a:lnTo>
                <a:lnTo>
                  <a:pt x="327433" y="303321"/>
                </a:lnTo>
                <a:lnTo>
                  <a:pt x="325387" y="315976"/>
                </a:lnTo>
                <a:lnTo>
                  <a:pt x="321970" y="333782"/>
                </a:lnTo>
                <a:lnTo>
                  <a:pt x="320451" y="348862"/>
                </a:lnTo>
                <a:lnTo>
                  <a:pt x="319596" y="364302"/>
                </a:lnTo>
                <a:lnTo>
                  <a:pt x="316530" y="374967"/>
                </a:lnTo>
                <a:lnTo>
                  <a:pt x="311584" y="385797"/>
                </a:lnTo>
                <a:lnTo>
                  <a:pt x="299651" y="404375"/>
                </a:lnTo>
                <a:lnTo>
                  <a:pt x="292259" y="416065"/>
                </a:lnTo>
                <a:lnTo>
                  <a:pt x="281808" y="428427"/>
                </a:lnTo>
                <a:lnTo>
                  <a:pt x="272863" y="441087"/>
                </a:lnTo>
                <a:lnTo>
                  <a:pt x="268973" y="447472"/>
                </a:lnTo>
                <a:lnTo>
                  <a:pt x="258918" y="457434"/>
                </a:lnTo>
                <a:lnTo>
                  <a:pt x="224676" y="482858"/>
                </a:lnTo>
                <a:lnTo>
                  <a:pt x="195519" y="506124"/>
                </a:lnTo>
                <a:lnTo>
                  <a:pt x="178715" y="519852"/>
                </a:lnTo>
                <a:lnTo>
                  <a:pt x="163213" y="531154"/>
                </a:lnTo>
                <a:lnTo>
                  <a:pt x="148579" y="540838"/>
                </a:lnTo>
                <a:lnTo>
                  <a:pt x="120854" y="557331"/>
                </a:lnTo>
                <a:lnTo>
                  <a:pt x="94199" y="571827"/>
                </a:lnTo>
                <a:lnTo>
                  <a:pt x="70888" y="582569"/>
                </a:lnTo>
                <a:lnTo>
                  <a:pt x="45367" y="591793"/>
                </a:lnTo>
                <a:lnTo>
                  <a:pt x="28132" y="594527"/>
                </a:lnTo>
                <a:lnTo>
                  <a:pt x="12277" y="595336"/>
                </a:lnTo>
                <a:lnTo>
                  <a:pt x="0" y="59567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163"/>
          <p:cNvSpPr/>
          <p:nvPr/>
        </p:nvSpPr>
        <p:spPr>
          <a:xfrm>
            <a:off x="4653111" y="2490930"/>
            <a:ext cx="261065" cy="163705"/>
          </a:xfrm>
          <a:custGeom>
            <a:avLst/>
            <a:gdLst/>
            <a:ahLst/>
            <a:cxnLst/>
            <a:rect l="0" t="0" r="0" b="0"/>
            <a:pathLst>
              <a:path w="261065" h="163705">
                <a:moveTo>
                  <a:pt x="241846" y="48077"/>
                </a:moveTo>
                <a:lnTo>
                  <a:pt x="236710" y="37807"/>
                </a:lnTo>
                <a:lnTo>
                  <a:pt x="235197" y="33706"/>
                </a:lnTo>
                <a:lnTo>
                  <a:pt x="234189" y="29898"/>
                </a:lnTo>
                <a:lnTo>
                  <a:pt x="233517" y="26283"/>
                </a:lnTo>
                <a:lnTo>
                  <a:pt x="233068" y="21725"/>
                </a:lnTo>
                <a:lnTo>
                  <a:pt x="232769" y="16535"/>
                </a:lnTo>
                <a:lnTo>
                  <a:pt x="232570" y="10926"/>
                </a:lnTo>
                <a:lnTo>
                  <a:pt x="233512" y="7187"/>
                </a:lnTo>
                <a:lnTo>
                  <a:pt x="235215" y="4694"/>
                </a:lnTo>
                <a:lnTo>
                  <a:pt x="240536" y="693"/>
                </a:lnTo>
                <a:lnTo>
                  <a:pt x="244130" y="146"/>
                </a:lnTo>
                <a:lnTo>
                  <a:pt x="246593" y="0"/>
                </a:lnTo>
                <a:lnTo>
                  <a:pt x="248235" y="978"/>
                </a:lnTo>
                <a:lnTo>
                  <a:pt x="249330" y="2704"/>
                </a:lnTo>
                <a:lnTo>
                  <a:pt x="250060" y="4930"/>
                </a:lnTo>
                <a:lnTo>
                  <a:pt x="251621" y="7489"/>
                </a:lnTo>
                <a:lnTo>
                  <a:pt x="253737" y="10270"/>
                </a:lnTo>
                <a:lnTo>
                  <a:pt x="256222" y="13198"/>
                </a:lnTo>
                <a:lnTo>
                  <a:pt x="257879" y="16226"/>
                </a:lnTo>
                <a:lnTo>
                  <a:pt x="258984" y="19319"/>
                </a:lnTo>
                <a:lnTo>
                  <a:pt x="259721" y="22456"/>
                </a:lnTo>
                <a:lnTo>
                  <a:pt x="260211" y="25622"/>
                </a:lnTo>
                <a:lnTo>
                  <a:pt x="260539" y="28808"/>
                </a:lnTo>
                <a:lnTo>
                  <a:pt x="260757" y="32006"/>
                </a:lnTo>
                <a:lnTo>
                  <a:pt x="260999" y="44159"/>
                </a:lnTo>
                <a:lnTo>
                  <a:pt x="261064" y="51914"/>
                </a:lnTo>
                <a:lnTo>
                  <a:pt x="260032" y="58159"/>
                </a:lnTo>
                <a:lnTo>
                  <a:pt x="258270" y="63398"/>
                </a:lnTo>
                <a:lnTo>
                  <a:pt x="247717" y="84663"/>
                </a:lnTo>
                <a:lnTo>
                  <a:pt x="243610" y="90741"/>
                </a:lnTo>
                <a:lnTo>
                  <a:pt x="238723" y="96942"/>
                </a:lnTo>
                <a:lnTo>
                  <a:pt x="233315" y="103226"/>
                </a:lnTo>
                <a:lnTo>
                  <a:pt x="227559" y="108490"/>
                </a:lnTo>
                <a:lnTo>
                  <a:pt x="221573" y="113075"/>
                </a:lnTo>
                <a:lnTo>
                  <a:pt x="215432" y="117206"/>
                </a:lnTo>
                <a:lnTo>
                  <a:pt x="209188" y="122109"/>
                </a:lnTo>
                <a:lnTo>
                  <a:pt x="202876" y="127529"/>
                </a:lnTo>
                <a:lnTo>
                  <a:pt x="196518" y="133291"/>
                </a:lnTo>
                <a:lnTo>
                  <a:pt x="190130" y="138207"/>
                </a:lnTo>
                <a:lnTo>
                  <a:pt x="183722" y="142560"/>
                </a:lnTo>
                <a:lnTo>
                  <a:pt x="177299" y="146536"/>
                </a:lnTo>
                <a:lnTo>
                  <a:pt x="170868" y="149188"/>
                </a:lnTo>
                <a:lnTo>
                  <a:pt x="164431" y="150955"/>
                </a:lnTo>
                <a:lnTo>
                  <a:pt x="157989" y="152133"/>
                </a:lnTo>
                <a:lnTo>
                  <a:pt x="151546" y="153993"/>
                </a:lnTo>
                <a:lnTo>
                  <a:pt x="145100" y="156308"/>
                </a:lnTo>
                <a:lnTo>
                  <a:pt x="138653" y="158927"/>
                </a:lnTo>
                <a:lnTo>
                  <a:pt x="132205" y="160672"/>
                </a:lnTo>
                <a:lnTo>
                  <a:pt x="125758" y="161836"/>
                </a:lnTo>
                <a:lnTo>
                  <a:pt x="119309" y="162612"/>
                </a:lnTo>
                <a:lnTo>
                  <a:pt x="112860" y="163129"/>
                </a:lnTo>
                <a:lnTo>
                  <a:pt x="106411" y="163474"/>
                </a:lnTo>
                <a:lnTo>
                  <a:pt x="99962" y="163704"/>
                </a:lnTo>
                <a:lnTo>
                  <a:pt x="92438" y="162782"/>
                </a:lnTo>
                <a:lnTo>
                  <a:pt x="84198" y="161093"/>
                </a:lnTo>
                <a:lnTo>
                  <a:pt x="75479" y="158891"/>
                </a:lnTo>
                <a:lnTo>
                  <a:pt x="68592" y="157424"/>
                </a:lnTo>
                <a:lnTo>
                  <a:pt x="62926" y="156446"/>
                </a:lnTo>
                <a:lnTo>
                  <a:pt x="58073" y="155794"/>
                </a:lnTo>
                <a:lnTo>
                  <a:pt x="52689" y="152135"/>
                </a:lnTo>
                <a:lnTo>
                  <a:pt x="46950" y="146470"/>
                </a:lnTo>
                <a:lnTo>
                  <a:pt x="40973" y="139469"/>
                </a:lnTo>
                <a:lnTo>
                  <a:pt x="35914" y="133727"/>
                </a:lnTo>
                <a:lnTo>
                  <a:pt x="27427" y="124481"/>
                </a:lnTo>
                <a:lnTo>
                  <a:pt x="16606" y="113232"/>
                </a:lnTo>
                <a:lnTo>
                  <a:pt x="13220" y="106562"/>
                </a:lnTo>
                <a:lnTo>
                  <a:pt x="9889" y="97816"/>
                </a:lnTo>
                <a:lnTo>
                  <a:pt x="6592" y="87686"/>
                </a:lnTo>
                <a:lnTo>
                  <a:pt x="4395" y="78782"/>
                </a:lnTo>
                <a:lnTo>
                  <a:pt x="2930" y="70697"/>
                </a:lnTo>
                <a:lnTo>
                  <a:pt x="1953" y="63157"/>
                </a:lnTo>
                <a:lnTo>
                  <a:pt x="1302" y="57056"/>
                </a:lnTo>
                <a:lnTo>
                  <a:pt x="868" y="51913"/>
                </a:lnTo>
                <a:lnTo>
                  <a:pt x="578" y="47410"/>
                </a:lnTo>
                <a:lnTo>
                  <a:pt x="257" y="39540"/>
                </a:lnTo>
                <a:lnTo>
                  <a:pt x="0" y="9382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164"/>
          <p:cNvSpPr/>
          <p:nvPr/>
        </p:nvSpPr>
        <p:spPr>
          <a:xfrm>
            <a:off x="4798218" y="2335857"/>
            <a:ext cx="145109" cy="58044"/>
          </a:xfrm>
          <a:custGeom>
            <a:avLst/>
            <a:gdLst/>
            <a:ahLst/>
            <a:cxnLst/>
            <a:rect l="0" t="0" r="0" b="0"/>
            <a:pathLst>
              <a:path w="145109" h="58044">
                <a:moveTo>
                  <a:pt x="0" y="58043"/>
                </a:moveTo>
                <a:lnTo>
                  <a:pt x="10271" y="52908"/>
                </a:lnTo>
                <a:lnTo>
                  <a:pt x="14371" y="50320"/>
                </a:lnTo>
                <a:lnTo>
                  <a:pt x="18180" y="47520"/>
                </a:lnTo>
                <a:lnTo>
                  <a:pt x="21794" y="44578"/>
                </a:lnTo>
                <a:lnTo>
                  <a:pt x="25278" y="41542"/>
                </a:lnTo>
                <a:lnTo>
                  <a:pt x="28676" y="38444"/>
                </a:lnTo>
                <a:lnTo>
                  <a:pt x="32016" y="35303"/>
                </a:lnTo>
                <a:lnTo>
                  <a:pt x="36392" y="33209"/>
                </a:lnTo>
                <a:lnTo>
                  <a:pt x="41459" y="31813"/>
                </a:lnTo>
                <a:lnTo>
                  <a:pt x="46987" y="30883"/>
                </a:lnTo>
                <a:lnTo>
                  <a:pt x="52823" y="29187"/>
                </a:lnTo>
                <a:lnTo>
                  <a:pt x="58862" y="26982"/>
                </a:lnTo>
                <a:lnTo>
                  <a:pt x="65038" y="24438"/>
                </a:lnTo>
                <a:lnTo>
                  <a:pt x="71306" y="21666"/>
                </a:lnTo>
                <a:lnTo>
                  <a:pt x="84002" y="15720"/>
                </a:lnTo>
                <a:lnTo>
                  <a:pt x="103236" y="6330"/>
                </a:lnTo>
                <a:lnTo>
                  <a:pt x="110744" y="4220"/>
                </a:lnTo>
                <a:lnTo>
                  <a:pt x="118974" y="2813"/>
                </a:lnTo>
                <a:lnTo>
                  <a:pt x="14510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165"/>
          <p:cNvSpPr/>
          <p:nvPr/>
        </p:nvSpPr>
        <p:spPr>
          <a:xfrm>
            <a:off x="4478982" y="2761505"/>
            <a:ext cx="48370" cy="183804"/>
          </a:xfrm>
          <a:custGeom>
            <a:avLst/>
            <a:gdLst/>
            <a:ahLst/>
            <a:cxnLst/>
            <a:rect l="0" t="0" r="0" b="0"/>
            <a:pathLst>
              <a:path w="48370" h="183804">
                <a:moveTo>
                  <a:pt x="0" y="0"/>
                </a:moveTo>
                <a:lnTo>
                  <a:pt x="0" y="47422"/>
                </a:lnTo>
                <a:lnTo>
                  <a:pt x="1075" y="56337"/>
                </a:lnTo>
                <a:lnTo>
                  <a:pt x="2866" y="64430"/>
                </a:lnTo>
                <a:lnTo>
                  <a:pt x="5135" y="71975"/>
                </a:lnTo>
                <a:lnTo>
                  <a:pt x="7723" y="79155"/>
                </a:lnTo>
                <a:lnTo>
                  <a:pt x="10523" y="86091"/>
                </a:lnTo>
                <a:lnTo>
                  <a:pt x="13464" y="92865"/>
                </a:lnTo>
                <a:lnTo>
                  <a:pt x="15426" y="98455"/>
                </a:lnTo>
                <a:lnTo>
                  <a:pt x="16733" y="103257"/>
                </a:lnTo>
                <a:lnTo>
                  <a:pt x="17605" y="107534"/>
                </a:lnTo>
                <a:lnTo>
                  <a:pt x="19260" y="113609"/>
                </a:lnTo>
                <a:lnTo>
                  <a:pt x="23967" y="128959"/>
                </a:lnTo>
                <a:lnTo>
                  <a:pt x="25651" y="135417"/>
                </a:lnTo>
                <a:lnTo>
                  <a:pt x="26775" y="140797"/>
                </a:lnTo>
                <a:lnTo>
                  <a:pt x="27523" y="145459"/>
                </a:lnTo>
                <a:lnTo>
                  <a:pt x="29098" y="149641"/>
                </a:lnTo>
                <a:lnTo>
                  <a:pt x="31222" y="153504"/>
                </a:lnTo>
                <a:lnTo>
                  <a:pt x="33713" y="157155"/>
                </a:lnTo>
                <a:lnTo>
                  <a:pt x="35374" y="160663"/>
                </a:lnTo>
                <a:lnTo>
                  <a:pt x="36481" y="164077"/>
                </a:lnTo>
                <a:lnTo>
                  <a:pt x="37219" y="167428"/>
                </a:lnTo>
                <a:lnTo>
                  <a:pt x="38786" y="170737"/>
                </a:lnTo>
                <a:lnTo>
                  <a:pt x="40906" y="174017"/>
                </a:lnTo>
                <a:lnTo>
                  <a:pt x="48369" y="18380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166"/>
          <p:cNvSpPr/>
          <p:nvPr/>
        </p:nvSpPr>
        <p:spPr>
          <a:xfrm>
            <a:off x="3560141" y="2320610"/>
            <a:ext cx="810886" cy="633751"/>
          </a:xfrm>
          <a:custGeom>
            <a:avLst/>
            <a:gdLst/>
            <a:ahLst/>
            <a:cxnLst/>
            <a:rect l="0" t="0" r="0" b="0"/>
            <a:pathLst>
              <a:path w="810886" h="633751">
                <a:moveTo>
                  <a:pt x="773734" y="5573"/>
                </a:moveTo>
                <a:lnTo>
                  <a:pt x="763463" y="438"/>
                </a:lnTo>
                <a:lnTo>
                  <a:pt x="760437" y="0"/>
                </a:lnTo>
                <a:lnTo>
                  <a:pt x="758420" y="782"/>
                </a:lnTo>
                <a:lnTo>
                  <a:pt x="757075" y="2379"/>
                </a:lnTo>
                <a:lnTo>
                  <a:pt x="757253" y="4519"/>
                </a:lnTo>
                <a:lnTo>
                  <a:pt x="758448" y="7020"/>
                </a:lnTo>
                <a:lnTo>
                  <a:pt x="760318" y="9762"/>
                </a:lnTo>
                <a:lnTo>
                  <a:pt x="762397" y="15676"/>
                </a:lnTo>
                <a:lnTo>
                  <a:pt x="762951" y="18757"/>
                </a:lnTo>
                <a:lnTo>
                  <a:pt x="768867" y="33366"/>
                </a:lnTo>
                <a:lnTo>
                  <a:pt x="782562" y="66715"/>
                </a:lnTo>
                <a:lnTo>
                  <a:pt x="791273" y="89716"/>
                </a:lnTo>
                <a:lnTo>
                  <a:pt x="795100" y="100363"/>
                </a:lnTo>
                <a:lnTo>
                  <a:pt x="799353" y="117927"/>
                </a:lnTo>
                <a:lnTo>
                  <a:pt x="802318" y="132899"/>
                </a:lnTo>
                <a:lnTo>
                  <a:pt x="808955" y="152339"/>
                </a:lnTo>
                <a:lnTo>
                  <a:pt x="810885" y="161450"/>
                </a:lnTo>
                <a:lnTo>
                  <a:pt x="808876" y="171948"/>
                </a:lnTo>
                <a:lnTo>
                  <a:pt x="805476" y="183780"/>
                </a:lnTo>
                <a:lnTo>
                  <a:pt x="803964" y="196204"/>
                </a:lnTo>
                <a:lnTo>
                  <a:pt x="797560" y="214625"/>
                </a:lnTo>
                <a:lnTo>
                  <a:pt x="788623" y="234994"/>
                </a:lnTo>
                <a:lnTo>
                  <a:pt x="781068" y="251212"/>
                </a:lnTo>
                <a:lnTo>
                  <a:pt x="776473" y="257472"/>
                </a:lnTo>
                <a:lnTo>
                  <a:pt x="759736" y="272492"/>
                </a:lnTo>
                <a:lnTo>
                  <a:pt x="741162" y="290080"/>
                </a:lnTo>
                <a:lnTo>
                  <a:pt x="728444" y="302567"/>
                </a:lnTo>
                <a:lnTo>
                  <a:pt x="712760" y="312416"/>
                </a:lnTo>
                <a:lnTo>
                  <a:pt x="696115" y="321451"/>
                </a:lnTo>
                <a:lnTo>
                  <a:pt x="674659" y="337549"/>
                </a:lnTo>
                <a:lnTo>
                  <a:pt x="653611" y="349604"/>
                </a:lnTo>
                <a:lnTo>
                  <a:pt x="621022" y="363307"/>
                </a:lnTo>
                <a:lnTo>
                  <a:pt x="600218" y="373120"/>
                </a:lnTo>
                <a:lnTo>
                  <a:pt x="586979" y="378527"/>
                </a:lnTo>
                <a:lnTo>
                  <a:pt x="563830" y="381998"/>
                </a:lnTo>
                <a:lnTo>
                  <a:pt x="548588" y="382684"/>
                </a:lnTo>
                <a:lnTo>
                  <a:pt x="538952" y="379911"/>
                </a:lnTo>
                <a:lnTo>
                  <a:pt x="533373" y="377667"/>
                </a:lnTo>
                <a:lnTo>
                  <a:pt x="529653" y="375096"/>
                </a:lnTo>
                <a:lnTo>
                  <a:pt x="527173" y="372307"/>
                </a:lnTo>
                <a:lnTo>
                  <a:pt x="523343" y="366342"/>
                </a:lnTo>
                <a:lnTo>
                  <a:pt x="518058" y="360108"/>
                </a:lnTo>
                <a:lnTo>
                  <a:pt x="516219" y="356941"/>
                </a:lnTo>
                <a:lnTo>
                  <a:pt x="510401" y="338402"/>
                </a:lnTo>
                <a:lnTo>
                  <a:pt x="507889" y="330646"/>
                </a:lnTo>
                <a:lnTo>
                  <a:pt x="507290" y="324402"/>
                </a:lnTo>
                <a:lnTo>
                  <a:pt x="507965" y="319163"/>
                </a:lnTo>
                <a:lnTo>
                  <a:pt x="525737" y="265870"/>
                </a:lnTo>
                <a:lnTo>
                  <a:pt x="532021" y="252753"/>
                </a:lnTo>
                <a:lnTo>
                  <a:pt x="544813" y="235574"/>
                </a:lnTo>
                <a:lnTo>
                  <a:pt x="549103" y="233073"/>
                </a:lnTo>
                <a:lnTo>
                  <a:pt x="564338" y="228478"/>
                </a:lnTo>
                <a:lnTo>
                  <a:pt x="577948" y="219937"/>
                </a:lnTo>
                <a:lnTo>
                  <a:pt x="582098" y="219082"/>
                </a:lnTo>
                <a:lnTo>
                  <a:pt x="584709" y="218854"/>
                </a:lnTo>
                <a:lnTo>
                  <a:pt x="587524" y="219776"/>
                </a:lnTo>
                <a:lnTo>
                  <a:pt x="597801" y="226767"/>
                </a:lnTo>
                <a:lnTo>
                  <a:pt x="598402" y="228276"/>
                </a:lnTo>
                <a:lnTo>
                  <a:pt x="599248" y="235537"/>
                </a:lnTo>
                <a:lnTo>
                  <a:pt x="599534" y="253352"/>
                </a:lnTo>
                <a:lnTo>
                  <a:pt x="599591" y="282151"/>
                </a:lnTo>
                <a:lnTo>
                  <a:pt x="596732" y="295460"/>
                </a:lnTo>
                <a:lnTo>
                  <a:pt x="589080" y="315039"/>
                </a:lnTo>
                <a:lnTo>
                  <a:pt x="582029" y="330140"/>
                </a:lnTo>
                <a:lnTo>
                  <a:pt x="571729" y="351184"/>
                </a:lnTo>
                <a:lnTo>
                  <a:pt x="559986" y="366269"/>
                </a:lnTo>
                <a:lnTo>
                  <a:pt x="538422" y="383672"/>
                </a:lnTo>
                <a:lnTo>
                  <a:pt x="517343" y="399576"/>
                </a:lnTo>
                <a:lnTo>
                  <a:pt x="508225" y="406409"/>
                </a:lnTo>
                <a:lnTo>
                  <a:pt x="500590" y="409445"/>
                </a:lnTo>
                <a:lnTo>
                  <a:pt x="497050" y="409180"/>
                </a:lnTo>
                <a:lnTo>
                  <a:pt x="493614" y="407928"/>
                </a:lnTo>
                <a:lnTo>
                  <a:pt x="486931" y="403671"/>
                </a:lnTo>
                <a:lnTo>
                  <a:pt x="471016" y="392180"/>
                </a:lnTo>
                <a:lnTo>
                  <a:pt x="456525" y="382750"/>
                </a:lnTo>
                <a:lnTo>
                  <a:pt x="452624" y="379560"/>
                </a:lnTo>
                <a:lnTo>
                  <a:pt x="445424" y="370282"/>
                </a:lnTo>
                <a:lnTo>
                  <a:pt x="432044" y="351945"/>
                </a:lnTo>
                <a:lnTo>
                  <a:pt x="417151" y="336194"/>
                </a:lnTo>
                <a:lnTo>
                  <a:pt x="404259" y="317912"/>
                </a:lnTo>
                <a:lnTo>
                  <a:pt x="393631" y="304015"/>
                </a:lnTo>
                <a:lnTo>
                  <a:pt x="384093" y="290846"/>
                </a:lnTo>
                <a:lnTo>
                  <a:pt x="373762" y="276393"/>
                </a:lnTo>
                <a:lnTo>
                  <a:pt x="358372" y="258357"/>
                </a:lnTo>
                <a:lnTo>
                  <a:pt x="344982" y="244444"/>
                </a:lnTo>
                <a:lnTo>
                  <a:pt x="342792" y="241136"/>
                </a:lnTo>
                <a:lnTo>
                  <a:pt x="340358" y="234594"/>
                </a:lnTo>
                <a:lnTo>
                  <a:pt x="338988" y="224868"/>
                </a:lnTo>
                <a:lnTo>
                  <a:pt x="337721" y="222711"/>
                </a:lnTo>
                <a:lnTo>
                  <a:pt x="335801" y="221273"/>
                </a:lnTo>
                <a:lnTo>
                  <a:pt x="330133" y="218965"/>
                </a:lnTo>
                <a:lnTo>
                  <a:pt x="329668" y="219851"/>
                </a:lnTo>
                <a:lnTo>
                  <a:pt x="329151" y="223701"/>
                </a:lnTo>
                <a:lnTo>
                  <a:pt x="334654" y="231861"/>
                </a:lnTo>
                <a:lnTo>
                  <a:pt x="350567" y="249481"/>
                </a:lnTo>
                <a:lnTo>
                  <a:pt x="352965" y="254168"/>
                </a:lnTo>
                <a:lnTo>
                  <a:pt x="357414" y="271035"/>
                </a:lnTo>
                <a:lnTo>
                  <a:pt x="365061" y="288573"/>
                </a:lnTo>
                <a:lnTo>
                  <a:pt x="371036" y="297239"/>
                </a:lnTo>
                <a:lnTo>
                  <a:pt x="377275" y="313273"/>
                </a:lnTo>
                <a:lnTo>
                  <a:pt x="380444" y="323567"/>
                </a:lnTo>
                <a:lnTo>
                  <a:pt x="382556" y="333655"/>
                </a:lnTo>
                <a:lnTo>
                  <a:pt x="383964" y="343605"/>
                </a:lnTo>
                <a:lnTo>
                  <a:pt x="385529" y="362184"/>
                </a:lnTo>
                <a:lnTo>
                  <a:pt x="386224" y="377608"/>
                </a:lnTo>
                <a:lnTo>
                  <a:pt x="383667" y="391628"/>
                </a:lnTo>
                <a:lnTo>
                  <a:pt x="378947" y="405026"/>
                </a:lnTo>
                <a:lnTo>
                  <a:pt x="373267" y="418146"/>
                </a:lnTo>
                <a:lnTo>
                  <a:pt x="358891" y="437618"/>
                </a:lnTo>
                <a:lnTo>
                  <a:pt x="347155" y="447680"/>
                </a:lnTo>
                <a:lnTo>
                  <a:pt x="322104" y="462897"/>
                </a:lnTo>
                <a:lnTo>
                  <a:pt x="302886" y="472972"/>
                </a:lnTo>
                <a:lnTo>
                  <a:pt x="290018" y="476649"/>
                </a:lnTo>
                <a:lnTo>
                  <a:pt x="269376" y="479010"/>
                </a:lnTo>
                <a:lnTo>
                  <a:pt x="265516" y="478128"/>
                </a:lnTo>
                <a:lnTo>
                  <a:pt x="258361" y="474283"/>
                </a:lnTo>
                <a:lnTo>
                  <a:pt x="248290" y="466075"/>
                </a:lnTo>
                <a:lnTo>
                  <a:pt x="238498" y="451700"/>
                </a:lnTo>
                <a:lnTo>
                  <a:pt x="235257" y="449173"/>
                </a:lnTo>
                <a:lnTo>
                  <a:pt x="232021" y="448564"/>
                </a:lnTo>
                <a:lnTo>
                  <a:pt x="228789" y="449232"/>
                </a:lnTo>
                <a:lnTo>
                  <a:pt x="226635" y="450753"/>
                </a:lnTo>
                <a:lnTo>
                  <a:pt x="225198" y="452841"/>
                </a:lnTo>
                <a:lnTo>
                  <a:pt x="224241" y="455308"/>
                </a:lnTo>
                <a:lnTo>
                  <a:pt x="212055" y="472983"/>
                </a:lnTo>
                <a:lnTo>
                  <a:pt x="209029" y="478410"/>
                </a:lnTo>
                <a:lnTo>
                  <a:pt x="200563" y="488478"/>
                </a:lnTo>
                <a:lnTo>
                  <a:pt x="188469" y="501638"/>
                </a:lnTo>
                <a:lnTo>
                  <a:pt x="173958" y="516861"/>
                </a:lnTo>
                <a:lnTo>
                  <a:pt x="162134" y="530234"/>
                </a:lnTo>
                <a:lnTo>
                  <a:pt x="152101" y="542375"/>
                </a:lnTo>
                <a:lnTo>
                  <a:pt x="143263" y="553693"/>
                </a:lnTo>
                <a:lnTo>
                  <a:pt x="124844" y="572001"/>
                </a:lnTo>
                <a:lnTo>
                  <a:pt x="106984" y="587304"/>
                </a:lnTo>
                <a:lnTo>
                  <a:pt x="83768" y="606930"/>
                </a:lnTo>
                <a:lnTo>
                  <a:pt x="66156" y="616085"/>
                </a:lnTo>
                <a:lnTo>
                  <a:pt x="43247" y="627282"/>
                </a:lnTo>
                <a:lnTo>
                  <a:pt x="32381" y="631221"/>
                </a:lnTo>
                <a:lnTo>
                  <a:pt x="20222" y="633438"/>
                </a:lnTo>
                <a:lnTo>
                  <a:pt x="16648" y="633750"/>
                </a:lnTo>
                <a:lnTo>
                  <a:pt x="13191" y="632882"/>
                </a:lnTo>
                <a:lnTo>
                  <a:pt x="1799" y="625988"/>
                </a:lnTo>
                <a:lnTo>
                  <a:pt x="411" y="609674"/>
                </a:lnTo>
                <a:lnTo>
                  <a:pt x="87" y="596165"/>
                </a:lnTo>
                <a:lnTo>
                  <a:pt x="0" y="589553"/>
                </a:lnTo>
                <a:lnTo>
                  <a:pt x="2770" y="576474"/>
                </a:lnTo>
                <a:lnTo>
                  <a:pt x="13307" y="545425"/>
                </a:lnTo>
                <a:lnTo>
                  <a:pt x="22300" y="527123"/>
                </a:lnTo>
                <a:lnTo>
                  <a:pt x="42315" y="492958"/>
                </a:lnTo>
                <a:lnTo>
                  <a:pt x="67544" y="45056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167"/>
          <p:cNvSpPr/>
          <p:nvPr/>
        </p:nvSpPr>
        <p:spPr>
          <a:xfrm>
            <a:off x="3898552" y="2335857"/>
            <a:ext cx="58044" cy="174130"/>
          </a:xfrm>
          <a:custGeom>
            <a:avLst/>
            <a:gdLst/>
            <a:ahLst/>
            <a:cxnLst/>
            <a:rect l="0" t="0" r="0" b="0"/>
            <a:pathLst>
              <a:path w="58044" h="174130">
                <a:moveTo>
                  <a:pt x="0" y="0"/>
                </a:moveTo>
                <a:lnTo>
                  <a:pt x="0" y="15406"/>
                </a:lnTo>
                <a:lnTo>
                  <a:pt x="1075" y="21020"/>
                </a:lnTo>
                <a:lnTo>
                  <a:pt x="2867" y="25837"/>
                </a:lnTo>
                <a:lnTo>
                  <a:pt x="8799" y="37280"/>
                </a:lnTo>
                <a:lnTo>
                  <a:pt x="18600" y="56697"/>
                </a:lnTo>
                <a:lnTo>
                  <a:pt x="24224" y="70044"/>
                </a:lnTo>
                <a:lnTo>
                  <a:pt x="30122" y="85391"/>
                </a:lnTo>
                <a:lnTo>
                  <a:pt x="58043" y="17412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168"/>
          <p:cNvSpPr/>
          <p:nvPr/>
        </p:nvSpPr>
        <p:spPr>
          <a:xfrm>
            <a:off x="3937248" y="2984003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169"/>
          <p:cNvSpPr/>
          <p:nvPr/>
        </p:nvSpPr>
        <p:spPr>
          <a:xfrm>
            <a:off x="3801814" y="2901039"/>
            <a:ext cx="1" cy="15249"/>
          </a:xfrm>
          <a:custGeom>
            <a:avLst/>
            <a:gdLst/>
            <a:ahLst/>
            <a:cxnLst/>
            <a:rect l="0" t="0" r="0" b="0"/>
            <a:pathLst>
              <a:path w="1" h="15249">
                <a:moveTo>
                  <a:pt x="0" y="5574"/>
                </a:moveTo>
                <a:lnTo>
                  <a:pt x="0" y="0"/>
                </a:lnTo>
                <a:lnTo>
                  <a:pt x="0" y="152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170"/>
          <p:cNvSpPr/>
          <p:nvPr/>
        </p:nvSpPr>
        <p:spPr>
          <a:xfrm>
            <a:off x="8613145" y="3206512"/>
            <a:ext cx="408437" cy="87055"/>
          </a:xfrm>
          <a:custGeom>
            <a:avLst/>
            <a:gdLst/>
            <a:ahLst/>
            <a:cxnLst/>
            <a:rect l="0" t="0" r="0" b="0"/>
            <a:pathLst>
              <a:path w="408437" h="87055">
                <a:moveTo>
                  <a:pt x="402862" y="9663"/>
                </a:moveTo>
                <a:lnTo>
                  <a:pt x="407998" y="4528"/>
                </a:lnTo>
                <a:lnTo>
                  <a:pt x="408436" y="3015"/>
                </a:lnTo>
                <a:lnTo>
                  <a:pt x="407653" y="2006"/>
                </a:lnTo>
                <a:lnTo>
                  <a:pt x="403808" y="388"/>
                </a:lnTo>
                <a:lnTo>
                  <a:pt x="393177" y="68"/>
                </a:lnTo>
                <a:lnTo>
                  <a:pt x="358353" y="0"/>
                </a:lnTo>
                <a:lnTo>
                  <a:pt x="350617" y="1071"/>
                </a:lnTo>
                <a:lnTo>
                  <a:pt x="342236" y="2860"/>
                </a:lnTo>
                <a:lnTo>
                  <a:pt x="333422" y="5128"/>
                </a:lnTo>
                <a:lnTo>
                  <a:pt x="324323" y="6640"/>
                </a:lnTo>
                <a:lnTo>
                  <a:pt x="315032" y="7648"/>
                </a:lnTo>
                <a:lnTo>
                  <a:pt x="305614" y="8319"/>
                </a:lnTo>
                <a:lnTo>
                  <a:pt x="297185" y="9843"/>
                </a:lnTo>
                <a:lnTo>
                  <a:pt x="289417" y="11932"/>
                </a:lnTo>
                <a:lnTo>
                  <a:pt x="256366" y="23010"/>
                </a:lnTo>
                <a:lnTo>
                  <a:pt x="247156" y="25010"/>
                </a:lnTo>
                <a:lnTo>
                  <a:pt x="237790" y="26344"/>
                </a:lnTo>
                <a:lnTo>
                  <a:pt x="228322" y="27233"/>
                </a:lnTo>
                <a:lnTo>
                  <a:pt x="218786" y="28900"/>
                </a:lnTo>
                <a:lnTo>
                  <a:pt x="209203" y="31087"/>
                </a:lnTo>
                <a:lnTo>
                  <a:pt x="199590" y="33620"/>
                </a:lnTo>
                <a:lnTo>
                  <a:pt x="189957" y="36383"/>
                </a:lnTo>
                <a:lnTo>
                  <a:pt x="170655" y="42320"/>
                </a:lnTo>
                <a:lnTo>
                  <a:pt x="112644" y="61293"/>
                </a:lnTo>
                <a:lnTo>
                  <a:pt x="104046" y="63431"/>
                </a:lnTo>
                <a:lnTo>
                  <a:pt x="96165" y="64856"/>
                </a:lnTo>
                <a:lnTo>
                  <a:pt x="88761" y="65806"/>
                </a:lnTo>
                <a:lnTo>
                  <a:pt x="81675" y="67514"/>
                </a:lnTo>
                <a:lnTo>
                  <a:pt x="74801" y="69728"/>
                </a:lnTo>
                <a:lnTo>
                  <a:pt x="68069" y="72278"/>
                </a:lnTo>
                <a:lnTo>
                  <a:pt x="60357" y="73979"/>
                </a:lnTo>
                <a:lnTo>
                  <a:pt x="51990" y="75113"/>
                </a:lnTo>
                <a:lnTo>
                  <a:pt x="36244" y="76372"/>
                </a:lnTo>
                <a:lnTo>
                  <a:pt x="25664" y="76932"/>
                </a:lnTo>
                <a:lnTo>
                  <a:pt x="20262" y="78156"/>
                </a:lnTo>
                <a:lnTo>
                  <a:pt x="14512" y="80047"/>
                </a:lnTo>
                <a:lnTo>
                  <a:pt x="107" y="85670"/>
                </a:lnTo>
                <a:lnTo>
                  <a:pt x="0" y="86131"/>
                </a:lnTo>
                <a:lnTo>
                  <a:pt x="1004" y="86439"/>
                </a:lnTo>
                <a:lnTo>
                  <a:pt x="6235" y="8705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171"/>
          <p:cNvSpPr/>
          <p:nvPr/>
        </p:nvSpPr>
        <p:spPr>
          <a:xfrm>
            <a:off x="8280807" y="3000578"/>
            <a:ext cx="58033" cy="370380"/>
          </a:xfrm>
          <a:custGeom>
            <a:avLst/>
            <a:gdLst/>
            <a:ahLst/>
            <a:cxnLst/>
            <a:rect l="0" t="0" r="0" b="0"/>
            <a:pathLst>
              <a:path w="58033" h="370380">
                <a:moveTo>
                  <a:pt x="9663" y="12447"/>
                </a:moveTo>
                <a:lnTo>
                  <a:pt x="4528" y="2176"/>
                </a:lnTo>
                <a:lnTo>
                  <a:pt x="3015" y="225"/>
                </a:lnTo>
                <a:lnTo>
                  <a:pt x="2006" y="0"/>
                </a:lnTo>
                <a:lnTo>
                  <a:pt x="1333" y="924"/>
                </a:lnTo>
                <a:lnTo>
                  <a:pt x="388" y="12496"/>
                </a:lnTo>
                <a:lnTo>
                  <a:pt x="167" y="23576"/>
                </a:lnTo>
                <a:lnTo>
                  <a:pt x="0" y="53886"/>
                </a:lnTo>
                <a:lnTo>
                  <a:pt x="1071" y="60496"/>
                </a:lnTo>
                <a:lnTo>
                  <a:pt x="2861" y="69201"/>
                </a:lnTo>
                <a:lnTo>
                  <a:pt x="5128" y="79305"/>
                </a:lnTo>
                <a:lnTo>
                  <a:pt x="6639" y="87115"/>
                </a:lnTo>
                <a:lnTo>
                  <a:pt x="8320" y="98660"/>
                </a:lnTo>
                <a:lnTo>
                  <a:pt x="9843" y="106468"/>
                </a:lnTo>
                <a:lnTo>
                  <a:pt x="14401" y="126609"/>
                </a:lnTo>
                <a:lnTo>
                  <a:pt x="16047" y="135849"/>
                </a:lnTo>
                <a:lnTo>
                  <a:pt x="17143" y="144159"/>
                </a:lnTo>
                <a:lnTo>
                  <a:pt x="17874" y="151849"/>
                </a:lnTo>
                <a:lnTo>
                  <a:pt x="18362" y="159125"/>
                </a:lnTo>
                <a:lnTo>
                  <a:pt x="18687" y="166125"/>
                </a:lnTo>
                <a:lnTo>
                  <a:pt x="18904" y="172942"/>
                </a:lnTo>
                <a:lnTo>
                  <a:pt x="20123" y="179637"/>
                </a:lnTo>
                <a:lnTo>
                  <a:pt x="22011" y="186249"/>
                </a:lnTo>
                <a:lnTo>
                  <a:pt x="24344" y="192807"/>
                </a:lnTo>
                <a:lnTo>
                  <a:pt x="26975" y="205778"/>
                </a:lnTo>
                <a:lnTo>
                  <a:pt x="29803" y="223025"/>
                </a:lnTo>
                <a:lnTo>
                  <a:pt x="32763" y="243121"/>
                </a:lnTo>
                <a:lnTo>
                  <a:pt x="35812" y="259743"/>
                </a:lnTo>
                <a:lnTo>
                  <a:pt x="38920" y="274050"/>
                </a:lnTo>
                <a:lnTo>
                  <a:pt x="42066" y="286812"/>
                </a:lnTo>
                <a:lnTo>
                  <a:pt x="48428" y="315323"/>
                </a:lnTo>
                <a:lnTo>
                  <a:pt x="56136" y="351741"/>
                </a:lnTo>
                <a:lnTo>
                  <a:pt x="57189" y="359587"/>
                </a:lnTo>
                <a:lnTo>
                  <a:pt x="58032" y="37037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172"/>
          <p:cNvSpPr/>
          <p:nvPr/>
        </p:nvSpPr>
        <p:spPr>
          <a:xfrm>
            <a:off x="7710041" y="3026799"/>
            <a:ext cx="377124" cy="518287"/>
          </a:xfrm>
          <a:custGeom>
            <a:avLst/>
            <a:gdLst/>
            <a:ahLst/>
            <a:cxnLst/>
            <a:rect l="0" t="0" r="0" b="0"/>
            <a:pathLst>
              <a:path w="377124" h="518287">
                <a:moveTo>
                  <a:pt x="357931" y="5574"/>
                </a:moveTo>
                <a:lnTo>
                  <a:pt x="352796" y="438"/>
                </a:lnTo>
                <a:lnTo>
                  <a:pt x="351283" y="0"/>
                </a:lnTo>
                <a:lnTo>
                  <a:pt x="350274" y="783"/>
                </a:lnTo>
                <a:lnTo>
                  <a:pt x="348656" y="4627"/>
                </a:lnTo>
                <a:lnTo>
                  <a:pt x="348375" y="15564"/>
                </a:lnTo>
                <a:lnTo>
                  <a:pt x="351177" y="26495"/>
                </a:lnTo>
                <a:lnTo>
                  <a:pt x="353428" y="32420"/>
                </a:lnTo>
                <a:lnTo>
                  <a:pt x="355931" y="47602"/>
                </a:lnTo>
                <a:lnTo>
                  <a:pt x="358116" y="62948"/>
                </a:lnTo>
                <a:lnTo>
                  <a:pt x="365391" y="78706"/>
                </a:lnTo>
                <a:lnTo>
                  <a:pt x="371278" y="90387"/>
                </a:lnTo>
                <a:lnTo>
                  <a:pt x="374612" y="105611"/>
                </a:lnTo>
                <a:lnTo>
                  <a:pt x="376094" y="120976"/>
                </a:lnTo>
                <a:lnTo>
                  <a:pt x="376928" y="136744"/>
                </a:lnTo>
                <a:lnTo>
                  <a:pt x="377123" y="148428"/>
                </a:lnTo>
                <a:lnTo>
                  <a:pt x="376100" y="153478"/>
                </a:lnTo>
                <a:lnTo>
                  <a:pt x="372097" y="161956"/>
                </a:lnTo>
                <a:lnTo>
                  <a:pt x="363801" y="172772"/>
                </a:lnTo>
                <a:lnTo>
                  <a:pt x="358619" y="177232"/>
                </a:lnTo>
                <a:lnTo>
                  <a:pt x="351941" y="182355"/>
                </a:lnTo>
                <a:lnTo>
                  <a:pt x="344264" y="187920"/>
                </a:lnTo>
                <a:lnTo>
                  <a:pt x="332868" y="196970"/>
                </a:lnTo>
                <a:lnTo>
                  <a:pt x="323145" y="204575"/>
                </a:lnTo>
                <a:lnTo>
                  <a:pt x="311657" y="211538"/>
                </a:lnTo>
                <a:lnTo>
                  <a:pt x="302253" y="218215"/>
                </a:lnTo>
                <a:lnTo>
                  <a:pt x="298239" y="221500"/>
                </a:lnTo>
                <a:lnTo>
                  <a:pt x="290190" y="226915"/>
                </a:lnTo>
                <a:lnTo>
                  <a:pt x="266915" y="241531"/>
                </a:lnTo>
                <a:lnTo>
                  <a:pt x="256409" y="249943"/>
                </a:lnTo>
                <a:lnTo>
                  <a:pt x="247255" y="258776"/>
                </a:lnTo>
                <a:lnTo>
                  <a:pt x="239002" y="267889"/>
                </a:lnTo>
                <a:lnTo>
                  <a:pt x="232426" y="273964"/>
                </a:lnTo>
                <a:lnTo>
                  <a:pt x="222253" y="280715"/>
                </a:lnTo>
                <a:lnTo>
                  <a:pt x="218034" y="286814"/>
                </a:lnTo>
                <a:lnTo>
                  <a:pt x="214148" y="295180"/>
                </a:lnTo>
                <a:lnTo>
                  <a:pt x="210482" y="305056"/>
                </a:lnTo>
                <a:lnTo>
                  <a:pt x="206409" y="318897"/>
                </a:lnTo>
                <a:lnTo>
                  <a:pt x="204598" y="332931"/>
                </a:lnTo>
                <a:lnTo>
                  <a:pt x="204115" y="344197"/>
                </a:lnTo>
                <a:lnTo>
                  <a:pt x="203341" y="380353"/>
                </a:lnTo>
                <a:lnTo>
                  <a:pt x="202202" y="385486"/>
                </a:lnTo>
                <a:lnTo>
                  <a:pt x="195464" y="398920"/>
                </a:lnTo>
                <a:lnTo>
                  <a:pt x="186660" y="414963"/>
                </a:lnTo>
                <a:lnTo>
                  <a:pt x="177245" y="428077"/>
                </a:lnTo>
                <a:lnTo>
                  <a:pt x="170856" y="439140"/>
                </a:lnTo>
                <a:lnTo>
                  <a:pt x="161566" y="448356"/>
                </a:lnTo>
                <a:lnTo>
                  <a:pt x="150273" y="456035"/>
                </a:lnTo>
                <a:lnTo>
                  <a:pt x="144251" y="459587"/>
                </a:lnTo>
                <a:lnTo>
                  <a:pt x="138088" y="463031"/>
                </a:lnTo>
                <a:lnTo>
                  <a:pt x="125506" y="469723"/>
                </a:lnTo>
                <a:lnTo>
                  <a:pt x="119141" y="473012"/>
                </a:lnTo>
                <a:lnTo>
                  <a:pt x="111673" y="477355"/>
                </a:lnTo>
                <a:lnTo>
                  <a:pt x="94777" y="487913"/>
                </a:lnTo>
                <a:lnTo>
                  <a:pt x="85757" y="492663"/>
                </a:lnTo>
                <a:lnTo>
                  <a:pt x="76519" y="496905"/>
                </a:lnTo>
                <a:lnTo>
                  <a:pt x="67135" y="500808"/>
                </a:lnTo>
                <a:lnTo>
                  <a:pt x="55505" y="504484"/>
                </a:lnTo>
                <a:lnTo>
                  <a:pt x="42378" y="508010"/>
                </a:lnTo>
                <a:lnTo>
                  <a:pt x="0" y="51828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173"/>
          <p:cNvSpPr/>
          <p:nvPr/>
        </p:nvSpPr>
        <p:spPr>
          <a:xfrm>
            <a:off x="6468591" y="3158132"/>
            <a:ext cx="1018835" cy="405046"/>
          </a:xfrm>
          <a:custGeom>
            <a:avLst/>
            <a:gdLst/>
            <a:ahLst/>
            <a:cxnLst/>
            <a:rect l="0" t="0" r="0" b="0"/>
            <a:pathLst>
              <a:path w="1018835" h="405046">
                <a:moveTo>
                  <a:pt x="1009278" y="0"/>
                </a:moveTo>
                <a:lnTo>
                  <a:pt x="1014413" y="0"/>
                </a:lnTo>
                <a:lnTo>
                  <a:pt x="1015926" y="1075"/>
                </a:lnTo>
                <a:lnTo>
                  <a:pt x="1016935" y="2867"/>
                </a:lnTo>
                <a:lnTo>
                  <a:pt x="1018553" y="8329"/>
                </a:lnTo>
                <a:lnTo>
                  <a:pt x="1018834" y="14411"/>
                </a:lnTo>
                <a:lnTo>
                  <a:pt x="1017798" y="17132"/>
                </a:lnTo>
                <a:lnTo>
                  <a:pt x="1012280" y="26096"/>
                </a:lnTo>
                <a:lnTo>
                  <a:pt x="1009092" y="35560"/>
                </a:lnTo>
                <a:lnTo>
                  <a:pt x="1004538" y="41960"/>
                </a:lnTo>
                <a:lnTo>
                  <a:pt x="996064" y="48387"/>
                </a:lnTo>
                <a:lnTo>
                  <a:pt x="976341" y="60915"/>
                </a:lnTo>
                <a:lnTo>
                  <a:pt x="957019" y="73293"/>
                </a:lnTo>
                <a:lnTo>
                  <a:pt x="930517" y="89543"/>
                </a:lnTo>
                <a:lnTo>
                  <a:pt x="909422" y="101781"/>
                </a:lnTo>
                <a:lnTo>
                  <a:pt x="890731" y="110803"/>
                </a:lnTo>
                <a:lnTo>
                  <a:pt x="858187" y="121926"/>
                </a:lnTo>
                <a:lnTo>
                  <a:pt x="841446" y="128714"/>
                </a:lnTo>
                <a:lnTo>
                  <a:pt x="836122" y="132029"/>
                </a:lnTo>
                <a:lnTo>
                  <a:pt x="832573" y="135313"/>
                </a:lnTo>
                <a:lnTo>
                  <a:pt x="830207" y="138578"/>
                </a:lnTo>
                <a:lnTo>
                  <a:pt x="827555" y="140755"/>
                </a:lnTo>
                <a:lnTo>
                  <a:pt x="824712" y="142206"/>
                </a:lnTo>
                <a:lnTo>
                  <a:pt x="821742" y="143173"/>
                </a:lnTo>
                <a:lnTo>
                  <a:pt x="820836" y="143818"/>
                </a:lnTo>
                <a:lnTo>
                  <a:pt x="821308" y="144248"/>
                </a:lnTo>
                <a:lnTo>
                  <a:pt x="824652" y="144938"/>
                </a:lnTo>
                <a:lnTo>
                  <a:pt x="851780" y="145098"/>
                </a:lnTo>
                <a:lnTo>
                  <a:pt x="904621" y="145108"/>
                </a:lnTo>
                <a:lnTo>
                  <a:pt x="908336" y="146182"/>
                </a:lnTo>
                <a:lnTo>
                  <a:pt x="920173" y="153437"/>
                </a:lnTo>
                <a:lnTo>
                  <a:pt x="924173" y="154184"/>
                </a:lnTo>
                <a:lnTo>
                  <a:pt x="935498" y="154663"/>
                </a:lnTo>
                <a:lnTo>
                  <a:pt x="937519" y="155778"/>
                </a:lnTo>
                <a:lnTo>
                  <a:pt x="938866" y="157595"/>
                </a:lnTo>
                <a:lnTo>
                  <a:pt x="939765" y="159882"/>
                </a:lnTo>
                <a:lnTo>
                  <a:pt x="939288" y="162481"/>
                </a:lnTo>
                <a:lnTo>
                  <a:pt x="934558" y="171275"/>
                </a:lnTo>
                <a:lnTo>
                  <a:pt x="933075" y="177519"/>
                </a:lnTo>
                <a:lnTo>
                  <a:pt x="931603" y="179613"/>
                </a:lnTo>
                <a:lnTo>
                  <a:pt x="929548" y="181010"/>
                </a:lnTo>
                <a:lnTo>
                  <a:pt x="927104" y="181941"/>
                </a:lnTo>
                <a:lnTo>
                  <a:pt x="918527" y="188387"/>
                </a:lnTo>
                <a:lnTo>
                  <a:pt x="905999" y="200195"/>
                </a:lnTo>
                <a:lnTo>
                  <a:pt x="895314" y="209679"/>
                </a:lnTo>
                <a:lnTo>
                  <a:pt x="879012" y="220372"/>
                </a:lnTo>
                <a:lnTo>
                  <a:pt x="866825" y="230869"/>
                </a:lnTo>
                <a:lnTo>
                  <a:pt x="848511" y="239834"/>
                </a:lnTo>
                <a:lnTo>
                  <a:pt x="824964" y="249551"/>
                </a:lnTo>
                <a:lnTo>
                  <a:pt x="811161" y="256656"/>
                </a:lnTo>
                <a:lnTo>
                  <a:pt x="796585" y="264618"/>
                </a:lnTo>
                <a:lnTo>
                  <a:pt x="771790" y="276331"/>
                </a:lnTo>
                <a:lnTo>
                  <a:pt x="760663" y="280959"/>
                </a:lnTo>
                <a:lnTo>
                  <a:pt x="731103" y="286101"/>
                </a:lnTo>
                <a:lnTo>
                  <a:pt x="701842" y="288387"/>
                </a:lnTo>
                <a:lnTo>
                  <a:pt x="685254" y="289403"/>
                </a:lnTo>
                <a:lnTo>
                  <a:pt x="679326" y="288599"/>
                </a:lnTo>
                <a:lnTo>
                  <a:pt x="669872" y="284839"/>
                </a:lnTo>
                <a:lnTo>
                  <a:pt x="658508" y="276679"/>
                </a:lnTo>
                <a:lnTo>
                  <a:pt x="648332" y="267454"/>
                </a:lnTo>
                <a:lnTo>
                  <a:pt x="646112" y="263218"/>
                </a:lnTo>
                <a:lnTo>
                  <a:pt x="643646" y="252778"/>
                </a:lnTo>
                <a:lnTo>
                  <a:pt x="642550" y="240972"/>
                </a:lnTo>
                <a:lnTo>
                  <a:pt x="642257" y="234814"/>
                </a:lnTo>
                <a:lnTo>
                  <a:pt x="640987" y="233933"/>
                </a:lnTo>
                <a:lnTo>
                  <a:pt x="639066" y="236571"/>
                </a:lnTo>
                <a:lnTo>
                  <a:pt x="631226" y="252823"/>
                </a:lnTo>
                <a:lnTo>
                  <a:pt x="628259" y="258838"/>
                </a:lnTo>
                <a:lnTo>
                  <a:pt x="620907" y="267148"/>
                </a:lnTo>
                <a:lnTo>
                  <a:pt x="610631" y="276986"/>
                </a:lnTo>
                <a:lnTo>
                  <a:pt x="598406" y="287845"/>
                </a:lnTo>
                <a:lnTo>
                  <a:pt x="585956" y="297234"/>
                </a:lnTo>
                <a:lnTo>
                  <a:pt x="573357" y="305643"/>
                </a:lnTo>
                <a:lnTo>
                  <a:pt x="560658" y="313399"/>
                </a:lnTo>
                <a:lnTo>
                  <a:pt x="540816" y="324883"/>
                </a:lnTo>
                <a:lnTo>
                  <a:pt x="525906" y="332495"/>
                </a:lnTo>
                <a:lnTo>
                  <a:pt x="515696" y="335878"/>
                </a:lnTo>
                <a:lnTo>
                  <a:pt x="485275" y="338347"/>
                </a:lnTo>
                <a:lnTo>
                  <a:pt x="474469" y="338514"/>
                </a:lnTo>
                <a:lnTo>
                  <a:pt x="471086" y="337462"/>
                </a:lnTo>
                <a:lnTo>
                  <a:pt x="464460" y="333428"/>
                </a:lnTo>
                <a:lnTo>
                  <a:pt x="454687" y="325113"/>
                </a:lnTo>
                <a:lnTo>
                  <a:pt x="448214" y="316116"/>
                </a:lnTo>
                <a:lnTo>
                  <a:pt x="442830" y="306026"/>
                </a:lnTo>
                <a:lnTo>
                  <a:pt x="438723" y="294303"/>
                </a:lnTo>
                <a:lnTo>
                  <a:pt x="431176" y="282947"/>
                </a:lnTo>
                <a:lnTo>
                  <a:pt x="425225" y="272295"/>
                </a:lnTo>
                <a:lnTo>
                  <a:pt x="418997" y="263261"/>
                </a:lnTo>
                <a:lnTo>
                  <a:pt x="409448" y="252133"/>
                </a:lnTo>
                <a:lnTo>
                  <a:pt x="401953" y="244268"/>
                </a:lnTo>
                <a:lnTo>
                  <a:pt x="378596" y="220654"/>
                </a:lnTo>
                <a:lnTo>
                  <a:pt x="373849" y="218044"/>
                </a:lnTo>
                <a:lnTo>
                  <a:pt x="362842" y="215145"/>
                </a:lnTo>
                <a:lnTo>
                  <a:pt x="339424" y="213512"/>
                </a:lnTo>
                <a:lnTo>
                  <a:pt x="312063" y="213028"/>
                </a:lnTo>
                <a:lnTo>
                  <a:pt x="283534" y="218020"/>
                </a:lnTo>
                <a:lnTo>
                  <a:pt x="252835" y="226241"/>
                </a:lnTo>
                <a:lnTo>
                  <a:pt x="218411" y="235985"/>
                </a:lnTo>
                <a:lnTo>
                  <a:pt x="192363" y="243899"/>
                </a:lnTo>
                <a:lnTo>
                  <a:pt x="159569" y="254397"/>
                </a:lnTo>
                <a:lnTo>
                  <a:pt x="139339" y="263906"/>
                </a:lnTo>
                <a:lnTo>
                  <a:pt x="129430" y="269451"/>
                </a:lnTo>
                <a:lnTo>
                  <a:pt x="116375" y="277447"/>
                </a:lnTo>
                <a:lnTo>
                  <a:pt x="84671" y="297797"/>
                </a:lnTo>
                <a:lnTo>
                  <a:pt x="71488" y="307094"/>
                </a:lnTo>
                <a:lnTo>
                  <a:pt x="60548" y="315441"/>
                </a:lnTo>
                <a:lnTo>
                  <a:pt x="51106" y="323155"/>
                </a:lnTo>
                <a:lnTo>
                  <a:pt x="43736" y="330448"/>
                </a:lnTo>
                <a:lnTo>
                  <a:pt x="37748" y="337460"/>
                </a:lnTo>
                <a:lnTo>
                  <a:pt x="32681" y="344284"/>
                </a:lnTo>
                <a:lnTo>
                  <a:pt x="21319" y="360465"/>
                </a:lnTo>
                <a:lnTo>
                  <a:pt x="15279" y="369294"/>
                </a:lnTo>
                <a:lnTo>
                  <a:pt x="10177" y="377331"/>
                </a:lnTo>
                <a:lnTo>
                  <a:pt x="5702" y="384838"/>
                </a:lnTo>
                <a:lnTo>
                  <a:pt x="1643" y="391992"/>
                </a:lnTo>
                <a:lnTo>
                  <a:pt x="12" y="396762"/>
                </a:lnTo>
                <a:lnTo>
                  <a:pt x="0" y="399942"/>
                </a:lnTo>
                <a:lnTo>
                  <a:pt x="1066" y="402061"/>
                </a:lnTo>
                <a:lnTo>
                  <a:pt x="2852" y="403475"/>
                </a:lnTo>
                <a:lnTo>
                  <a:pt x="5118" y="404417"/>
                </a:lnTo>
                <a:lnTo>
                  <a:pt x="7703" y="405045"/>
                </a:lnTo>
                <a:lnTo>
                  <a:pt x="26748" y="400793"/>
                </a:lnTo>
                <a:lnTo>
                  <a:pt x="52814" y="392726"/>
                </a:lnTo>
                <a:lnTo>
                  <a:pt x="80959" y="383528"/>
                </a:lnTo>
                <a:lnTo>
                  <a:pt x="102968" y="374324"/>
                </a:lnTo>
                <a:lnTo>
                  <a:pt x="128156" y="363068"/>
                </a:lnTo>
                <a:lnTo>
                  <a:pt x="254719" y="30956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174"/>
          <p:cNvSpPr/>
          <p:nvPr/>
        </p:nvSpPr>
        <p:spPr>
          <a:xfrm>
            <a:off x="7564933" y="3332261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0" y="9674"/>
                </a:moveTo>
                <a:lnTo>
                  <a:pt x="967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175"/>
          <p:cNvSpPr/>
          <p:nvPr/>
        </p:nvSpPr>
        <p:spPr>
          <a:xfrm>
            <a:off x="7052220" y="3564433"/>
            <a:ext cx="164456" cy="48370"/>
          </a:xfrm>
          <a:custGeom>
            <a:avLst/>
            <a:gdLst/>
            <a:ahLst/>
            <a:cxnLst/>
            <a:rect l="0" t="0" r="0" b="0"/>
            <a:pathLst>
              <a:path w="164456" h="48370">
                <a:moveTo>
                  <a:pt x="0" y="48369"/>
                </a:moveTo>
                <a:lnTo>
                  <a:pt x="5136" y="43234"/>
                </a:lnTo>
                <a:lnTo>
                  <a:pt x="8798" y="41721"/>
                </a:lnTo>
                <a:lnTo>
                  <a:pt x="13389" y="40712"/>
                </a:lnTo>
                <a:lnTo>
                  <a:pt x="18601" y="40040"/>
                </a:lnTo>
                <a:lnTo>
                  <a:pt x="24224" y="38517"/>
                </a:lnTo>
                <a:lnTo>
                  <a:pt x="30123" y="36427"/>
                </a:lnTo>
                <a:lnTo>
                  <a:pt x="36205" y="33958"/>
                </a:lnTo>
                <a:lnTo>
                  <a:pt x="44559" y="32313"/>
                </a:lnTo>
                <a:lnTo>
                  <a:pt x="54429" y="31216"/>
                </a:lnTo>
                <a:lnTo>
                  <a:pt x="65307" y="30484"/>
                </a:lnTo>
                <a:lnTo>
                  <a:pt x="77934" y="28922"/>
                </a:lnTo>
                <a:lnTo>
                  <a:pt x="91726" y="26805"/>
                </a:lnTo>
                <a:lnTo>
                  <a:pt x="106295" y="24320"/>
                </a:lnTo>
                <a:lnTo>
                  <a:pt x="119232" y="21587"/>
                </a:lnTo>
                <a:lnTo>
                  <a:pt x="131082" y="18691"/>
                </a:lnTo>
                <a:lnTo>
                  <a:pt x="142207" y="15686"/>
                </a:lnTo>
                <a:lnTo>
                  <a:pt x="150698" y="12607"/>
                </a:lnTo>
                <a:lnTo>
                  <a:pt x="157434" y="9479"/>
                </a:lnTo>
                <a:lnTo>
                  <a:pt x="164455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176"/>
          <p:cNvSpPr/>
          <p:nvPr/>
        </p:nvSpPr>
        <p:spPr>
          <a:xfrm>
            <a:off x="6404074" y="3283892"/>
            <a:ext cx="106413" cy="77392"/>
          </a:xfrm>
          <a:custGeom>
            <a:avLst/>
            <a:gdLst/>
            <a:ahLst/>
            <a:cxnLst/>
            <a:rect l="0" t="0" r="0" b="0"/>
            <a:pathLst>
              <a:path w="106413" h="77392">
                <a:moveTo>
                  <a:pt x="0" y="77391"/>
                </a:moveTo>
                <a:lnTo>
                  <a:pt x="5135" y="67120"/>
                </a:lnTo>
                <a:lnTo>
                  <a:pt x="7723" y="64094"/>
                </a:lnTo>
                <a:lnTo>
                  <a:pt x="10523" y="62077"/>
                </a:lnTo>
                <a:lnTo>
                  <a:pt x="13464" y="60732"/>
                </a:lnTo>
                <a:lnTo>
                  <a:pt x="15426" y="58761"/>
                </a:lnTo>
                <a:lnTo>
                  <a:pt x="16733" y="56372"/>
                </a:lnTo>
                <a:lnTo>
                  <a:pt x="17604" y="53705"/>
                </a:lnTo>
                <a:lnTo>
                  <a:pt x="19260" y="50851"/>
                </a:lnTo>
                <a:lnTo>
                  <a:pt x="21439" y="47874"/>
                </a:lnTo>
                <a:lnTo>
                  <a:pt x="23966" y="44814"/>
                </a:lnTo>
                <a:lnTo>
                  <a:pt x="26726" y="41700"/>
                </a:lnTo>
                <a:lnTo>
                  <a:pt x="32659" y="35373"/>
                </a:lnTo>
                <a:lnTo>
                  <a:pt x="36821" y="33256"/>
                </a:lnTo>
                <a:lnTo>
                  <a:pt x="41745" y="31845"/>
                </a:lnTo>
                <a:lnTo>
                  <a:pt x="47177" y="30904"/>
                </a:lnTo>
                <a:lnTo>
                  <a:pt x="51874" y="29201"/>
                </a:lnTo>
                <a:lnTo>
                  <a:pt x="56080" y="26991"/>
                </a:lnTo>
                <a:lnTo>
                  <a:pt x="59959" y="24444"/>
                </a:lnTo>
                <a:lnTo>
                  <a:pt x="63620" y="21670"/>
                </a:lnTo>
                <a:lnTo>
                  <a:pt x="67135" y="18746"/>
                </a:lnTo>
                <a:lnTo>
                  <a:pt x="70554" y="15722"/>
                </a:lnTo>
                <a:lnTo>
                  <a:pt x="73907" y="13706"/>
                </a:lnTo>
                <a:lnTo>
                  <a:pt x="77218" y="12362"/>
                </a:lnTo>
                <a:lnTo>
                  <a:pt x="85119" y="10205"/>
                </a:lnTo>
                <a:lnTo>
                  <a:pt x="85768" y="8953"/>
                </a:lnTo>
                <a:lnTo>
                  <a:pt x="86200" y="7043"/>
                </a:lnTo>
                <a:lnTo>
                  <a:pt x="86488" y="4696"/>
                </a:lnTo>
                <a:lnTo>
                  <a:pt x="87755" y="3131"/>
                </a:lnTo>
                <a:lnTo>
                  <a:pt x="89674" y="2087"/>
                </a:lnTo>
                <a:lnTo>
                  <a:pt x="95343" y="412"/>
                </a:lnTo>
                <a:lnTo>
                  <a:pt x="96883" y="275"/>
                </a:lnTo>
                <a:lnTo>
                  <a:pt x="98984" y="183"/>
                </a:lnTo>
                <a:lnTo>
                  <a:pt x="10641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177"/>
          <p:cNvSpPr/>
          <p:nvPr/>
        </p:nvSpPr>
        <p:spPr>
          <a:xfrm>
            <a:off x="8769715" y="3980408"/>
            <a:ext cx="410748" cy="58565"/>
          </a:xfrm>
          <a:custGeom>
            <a:avLst/>
            <a:gdLst/>
            <a:ahLst/>
            <a:cxnLst/>
            <a:rect l="0" t="0" r="0" b="0"/>
            <a:pathLst>
              <a:path w="410748" h="58565">
                <a:moveTo>
                  <a:pt x="410747" y="0"/>
                </a:moveTo>
                <a:lnTo>
                  <a:pt x="370040" y="0"/>
                </a:lnTo>
                <a:lnTo>
                  <a:pt x="365335" y="1074"/>
                </a:lnTo>
                <a:lnTo>
                  <a:pt x="360050" y="2866"/>
                </a:lnTo>
                <a:lnTo>
                  <a:pt x="354378" y="5135"/>
                </a:lnTo>
                <a:lnTo>
                  <a:pt x="346296" y="7723"/>
                </a:lnTo>
                <a:lnTo>
                  <a:pt x="336609" y="10523"/>
                </a:lnTo>
                <a:lnTo>
                  <a:pt x="325851" y="13464"/>
                </a:lnTo>
                <a:lnTo>
                  <a:pt x="313305" y="15426"/>
                </a:lnTo>
                <a:lnTo>
                  <a:pt x="299567" y="16733"/>
                </a:lnTo>
                <a:lnTo>
                  <a:pt x="285033" y="17604"/>
                </a:lnTo>
                <a:lnTo>
                  <a:pt x="272119" y="19260"/>
                </a:lnTo>
                <a:lnTo>
                  <a:pt x="260286" y="21439"/>
                </a:lnTo>
                <a:lnTo>
                  <a:pt x="249172" y="23966"/>
                </a:lnTo>
                <a:lnTo>
                  <a:pt x="234239" y="26726"/>
                </a:lnTo>
                <a:lnTo>
                  <a:pt x="197582" y="32659"/>
                </a:lnTo>
                <a:lnTo>
                  <a:pt x="181573" y="34671"/>
                </a:lnTo>
                <a:lnTo>
                  <a:pt x="167675" y="36012"/>
                </a:lnTo>
                <a:lnTo>
                  <a:pt x="155185" y="36907"/>
                </a:lnTo>
                <a:lnTo>
                  <a:pt x="131811" y="40727"/>
                </a:lnTo>
                <a:lnTo>
                  <a:pt x="65711" y="53572"/>
                </a:lnTo>
                <a:lnTo>
                  <a:pt x="42065" y="57212"/>
                </a:lnTo>
                <a:lnTo>
                  <a:pt x="26300" y="58564"/>
                </a:lnTo>
                <a:lnTo>
                  <a:pt x="1001" y="58146"/>
                </a:lnTo>
                <a:lnTo>
                  <a:pt x="0" y="58111"/>
                </a:lnTo>
                <a:lnTo>
                  <a:pt x="1754" y="58073"/>
                </a:lnTo>
                <a:lnTo>
                  <a:pt x="3726" y="56988"/>
                </a:lnTo>
                <a:lnTo>
                  <a:pt x="6116" y="55190"/>
                </a:lnTo>
                <a:lnTo>
                  <a:pt x="8784" y="52916"/>
                </a:lnTo>
                <a:lnTo>
                  <a:pt x="11638" y="51400"/>
                </a:lnTo>
                <a:lnTo>
                  <a:pt x="17675" y="49716"/>
                </a:lnTo>
                <a:lnTo>
                  <a:pt x="26807" y="48968"/>
                </a:lnTo>
                <a:lnTo>
                  <a:pt x="32253" y="48768"/>
                </a:lnTo>
                <a:lnTo>
                  <a:pt x="41257" y="47560"/>
                </a:lnTo>
                <a:lnTo>
                  <a:pt x="65593" y="43352"/>
                </a:lnTo>
                <a:lnTo>
                  <a:pt x="76382" y="40725"/>
                </a:lnTo>
                <a:lnTo>
                  <a:pt x="85725" y="37899"/>
                </a:lnTo>
                <a:lnTo>
                  <a:pt x="94102" y="34939"/>
                </a:lnTo>
                <a:lnTo>
                  <a:pt x="102913" y="32967"/>
                </a:lnTo>
                <a:lnTo>
                  <a:pt x="112011" y="31652"/>
                </a:lnTo>
                <a:lnTo>
                  <a:pt x="121300" y="30775"/>
                </a:lnTo>
                <a:lnTo>
                  <a:pt x="129643" y="30190"/>
                </a:lnTo>
                <a:lnTo>
                  <a:pt x="137356" y="29801"/>
                </a:lnTo>
                <a:lnTo>
                  <a:pt x="144646" y="29541"/>
                </a:lnTo>
                <a:lnTo>
                  <a:pt x="154881" y="28293"/>
                </a:lnTo>
                <a:lnTo>
                  <a:pt x="167079" y="26386"/>
                </a:lnTo>
                <a:lnTo>
                  <a:pt x="180585" y="24040"/>
                </a:lnTo>
                <a:lnTo>
                  <a:pt x="192813" y="22475"/>
                </a:lnTo>
                <a:lnTo>
                  <a:pt x="204191" y="21433"/>
                </a:lnTo>
                <a:lnTo>
                  <a:pt x="215000" y="20738"/>
                </a:lnTo>
                <a:lnTo>
                  <a:pt x="226506" y="19199"/>
                </a:lnTo>
                <a:lnTo>
                  <a:pt x="238476" y="17099"/>
                </a:lnTo>
                <a:lnTo>
                  <a:pt x="250755" y="14624"/>
                </a:lnTo>
                <a:lnTo>
                  <a:pt x="261091" y="12974"/>
                </a:lnTo>
                <a:lnTo>
                  <a:pt x="270131" y="11874"/>
                </a:lnTo>
                <a:lnTo>
                  <a:pt x="278308" y="11140"/>
                </a:lnTo>
                <a:lnTo>
                  <a:pt x="285909" y="10651"/>
                </a:lnTo>
                <a:lnTo>
                  <a:pt x="300087" y="10108"/>
                </a:lnTo>
                <a:lnTo>
                  <a:pt x="305803" y="8889"/>
                </a:lnTo>
                <a:lnTo>
                  <a:pt x="310688" y="7000"/>
                </a:lnTo>
                <a:lnTo>
                  <a:pt x="315020" y="4667"/>
                </a:lnTo>
                <a:lnTo>
                  <a:pt x="320057" y="3111"/>
                </a:lnTo>
                <a:lnTo>
                  <a:pt x="331387" y="1383"/>
                </a:lnTo>
                <a:lnTo>
                  <a:pt x="341805" y="273"/>
                </a:lnTo>
                <a:lnTo>
                  <a:pt x="35270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178"/>
          <p:cNvSpPr/>
          <p:nvPr/>
        </p:nvSpPr>
        <p:spPr>
          <a:xfrm>
            <a:off x="7816453" y="3933551"/>
            <a:ext cx="570509" cy="346742"/>
          </a:xfrm>
          <a:custGeom>
            <a:avLst/>
            <a:gdLst/>
            <a:ahLst/>
            <a:cxnLst/>
            <a:rect l="0" t="0" r="0" b="0"/>
            <a:pathLst>
              <a:path w="570509" h="346742">
                <a:moveTo>
                  <a:pt x="435322" y="95226"/>
                </a:moveTo>
                <a:lnTo>
                  <a:pt x="421858" y="81762"/>
                </a:lnTo>
                <a:lnTo>
                  <a:pt x="419896" y="78725"/>
                </a:lnTo>
                <a:lnTo>
                  <a:pt x="416062" y="69317"/>
                </a:lnTo>
                <a:lnTo>
                  <a:pt x="409671" y="59722"/>
                </a:lnTo>
                <a:lnTo>
                  <a:pt x="407798" y="53291"/>
                </a:lnTo>
                <a:lnTo>
                  <a:pt x="406745" y="43628"/>
                </a:lnTo>
                <a:lnTo>
                  <a:pt x="407672" y="40405"/>
                </a:lnTo>
                <a:lnTo>
                  <a:pt x="411568" y="33957"/>
                </a:lnTo>
                <a:lnTo>
                  <a:pt x="419804" y="24284"/>
                </a:lnTo>
                <a:lnTo>
                  <a:pt x="434188" y="14611"/>
                </a:lnTo>
                <a:lnTo>
                  <a:pt x="445925" y="11028"/>
                </a:lnTo>
                <a:lnTo>
                  <a:pt x="452064" y="10073"/>
                </a:lnTo>
                <a:lnTo>
                  <a:pt x="461753" y="6144"/>
                </a:lnTo>
                <a:lnTo>
                  <a:pt x="465841" y="3592"/>
                </a:lnTo>
                <a:lnTo>
                  <a:pt x="476116" y="756"/>
                </a:lnTo>
                <a:lnTo>
                  <a:pt x="481866" y="0"/>
                </a:lnTo>
                <a:lnTo>
                  <a:pt x="491074" y="571"/>
                </a:lnTo>
                <a:lnTo>
                  <a:pt x="502586" y="2026"/>
                </a:lnTo>
                <a:lnTo>
                  <a:pt x="515636" y="4071"/>
                </a:lnTo>
                <a:lnTo>
                  <a:pt x="526485" y="5435"/>
                </a:lnTo>
                <a:lnTo>
                  <a:pt x="544273" y="6949"/>
                </a:lnTo>
                <a:lnTo>
                  <a:pt x="556477" y="10489"/>
                </a:lnTo>
                <a:lnTo>
                  <a:pt x="567935" y="16384"/>
                </a:lnTo>
                <a:lnTo>
                  <a:pt x="568876" y="17943"/>
                </a:lnTo>
                <a:lnTo>
                  <a:pt x="570508" y="26037"/>
                </a:lnTo>
                <a:lnTo>
                  <a:pt x="567779" y="29721"/>
                </a:lnTo>
                <a:lnTo>
                  <a:pt x="562983" y="36016"/>
                </a:lnTo>
                <a:lnTo>
                  <a:pt x="557269" y="45980"/>
                </a:lnTo>
                <a:lnTo>
                  <a:pt x="548280" y="54708"/>
                </a:lnTo>
                <a:lnTo>
                  <a:pt x="537120" y="62170"/>
                </a:lnTo>
                <a:lnTo>
                  <a:pt x="524993" y="69069"/>
                </a:lnTo>
                <a:lnTo>
                  <a:pt x="512438" y="75718"/>
                </a:lnTo>
                <a:lnTo>
                  <a:pt x="498617" y="82256"/>
                </a:lnTo>
                <a:lnTo>
                  <a:pt x="481726" y="88745"/>
                </a:lnTo>
                <a:lnTo>
                  <a:pt x="466337" y="98078"/>
                </a:lnTo>
                <a:lnTo>
                  <a:pt x="451256" y="108317"/>
                </a:lnTo>
                <a:lnTo>
                  <a:pt x="433805" y="116451"/>
                </a:lnTo>
                <a:lnTo>
                  <a:pt x="424636" y="121199"/>
                </a:lnTo>
                <a:lnTo>
                  <a:pt x="415300" y="126515"/>
                </a:lnTo>
                <a:lnTo>
                  <a:pt x="405851" y="132208"/>
                </a:lnTo>
                <a:lnTo>
                  <a:pt x="395252" y="139228"/>
                </a:lnTo>
                <a:lnTo>
                  <a:pt x="372010" y="155628"/>
                </a:lnTo>
                <a:lnTo>
                  <a:pt x="334754" y="182989"/>
                </a:lnTo>
                <a:lnTo>
                  <a:pt x="324206" y="192430"/>
                </a:lnTo>
                <a:lnTo>
                  <a:pt x="315025" y="201948"/>
                </a:lnTo>
                <a:lnTo>
                  <a:pt x="300167" y="218974"/>
                </a:lnTo>
                <a:lnTo>
                  <a:pt x="289980" y="230124"/>
                </a:lnTo>
                <a:lnTo>
                  <a:pt x="286833" y="235677"/>
                </a:lnTo>
                <a:lnTo>
                  <a:pt x="284737" y="241528"/>
                </a:lnTo>
                <a:lnTo>
                  <a:pt x="283337" y="247579"/>
                </a:lnTo>
                <a:lnTo>
                  <a:pt x="281784" y="257169"/>
                </a:lnTo>
                <a:lnTo>
                  <a:pt x="281093" y="266088"/>
                </a:lnTo>
                <a:lnTo>
                  <a:pt x="280786" y="277219"/>
                </a:lnTo>
                <a:lnTo>
                  <a:pt x="281779" y="281046"/>
                </a:lnTo>
                <a:lnTo>
                  <a:pt x="283516" y="283598"/>
                </a:lnTo>
                <a:lnTo>
                  <a:pt x="294027" y="292830"/>
                </a:lnTo>
                <a:lnTo>
                  <a:pt x="297055" y="294678"/>
                </a:lnTo>
                <a:lnTo>
                  <a:pt x="303287" y="296733"/>
                </a:lnTo>
                <a:lnTo>
                  <a:pt x="317974" y="297889"/>
                </a:lnTo>
                <a:lnTo>
                  <a:pt x="329782" y="301026"/>
                </a:lnTo>
                <a:lnTo>
                  <a:pt x="335941" y="303367"/>
                </a:lnTo>
                <a:lnTo>
                  <a:pt x="341121" y="303853"/>
                </a:lnTo>
                <a:lnTo>
                  <a:pt x="345649" y="303103"/>
                </a:lnTo>
                <a:lnTo>
                  <a:pt x="349743" y="301527"/>
                </a:lnTo>
                <a:lnTo>
                  <a:pt x="365777" y="299310"/>
                </a:lnTo>
                <a:lnTo>
                  <a:pt x="369610" y="297924"/>
                </a:lnTo>
                <a:lnTo>
                  <a:pt x="372167" y="295925"/>
                </a:lnTo>
                <a:lnTo>
                  <a:pt x="373871" y="293517"/>
                </a:lnTo>
                <a:lnTo>
                  <a:pt x="376081" y="291912"/>
                </a:lnTo>
                <a:lnTo>
                  <a:pt x="381404" y="290129"/>
                </a:lnTo>
                <a:lnTo>
                  <a:pt x="383255" y="288579"/>
                </a:lnTo>
                <a:lnTo>
                  <a:pt x="384487" y="286470"/>
                </a:lnTo>
                <a:lnTo>
                  <a:pt x="385309" y="283990"/>
                </a:lnTo>
                <a:lnTo>
                  <a:pt x="384782" y="282336"/>
                </a:lnTo>
                <a:lnTo>
                  <a:pt x="383356" y="281233"/>
                </a:lnTo>
                <a:lnTo>
                  <a:pt x="381331" y="280499"/>
                </a:lnTo>
                <a:lnTo>
                  <a:pt x="379980" y="278934"/>
                </a:lnTo>
                <a:lnTo>
                  <a:pt x="379080" y="276816"/>
                </a:lnTo>
                <a:lnTo>
                  <a:pt x="378480" y="274328"/>
                </a:lnTo>
                <a:lnTo>
                  <a:pt x="377005" y="272671"/>
                </a:lnTo>
                <a:lnTo>
                  <a:pt x="374946" y="271565"/>
                </a:lnTo>
                <a:lnTo>
                  <a:pt x="372499" y="270828"/>
                </a:lnTo>
                <a:lnTo>
                  <a:pt x="368718" y="271412"/>
                </a:lnTo>
                <a:lnTo>
                  <a:pt x="352051" y="276294"/>
                </a:lnTo>
                <a:lnTo>
                  <a:pt x="335970" y="277814"/>
                </a:lnTo>
                <a:lnTo>
                  <a:pt x="320941" y="281355"/>
                </a:lnTo>
                <a:lnTo>
                  <a:pt x="303259" y="286525"/>
                </a:lnTo>
                <a:lnTo>
                  <a:pt x="298912" y="287251"/>
                </a:lnTo>
                <a:lnTo>
                  <a:pt x="289563" y="290959"/>
                </a:lnTo>
                <a:lnTo>
                  <a:pt x="276882" y="296656"/>
                </a:lnTo>
                <a:lnTo>
                  <a:pt x="261978" y="303679"/>
                </a:lnTo>
                <a:lnTo>
                  <a:pt x="249893" y="308361"/>
                </a:lnTo>
                <a:lnTo>
                  <a:pt x="239687" y="311482"/>
                </a:lnTo>
                <a:lnTo>
                  <a:pt x="222613" y="316024"/>
                </a:lnTo>
                <a:lnTo>
                  <a:pt x="207859" y="321626"/>
                </a:lnTo>
                <a:lnTo>
                  <a:pt x="194137" y="327699"/>
                </a:lnTo>
                <a:lnTo>
                  <a:pt x="174324" y="337161"/>
                </a:lnTo>
                <a:lnTo>
                  <a:pt x="161317" y="342486"/>
                </a:lnTo>
                <a:lnTo>
                  <a:pt x="148370" y="344852"/>
                </a:lnTo>
                <a:lnTo>
                  <a:pt x="134131" y="346185"/>
                </a:lnTo>
                <a:lnTo>
                  <a:pt x="118615" y="346635"/>
                </a:lnTo>
                <a:lnTo>
                  <a:pt x="92582" y="346741"/>
                </a:lnTo>
                <a:lnTo>
                  <a:pt x="90743" y="345668"/>
                </a:lnTo>
                <a:lnTo>
                  <a:pt x="89517" y="343877"/>
                </a:lnTo>
                <a:lnTo>
                  <a:pt x="88699" y="341608"/>
                </a:lnTo>
                <a:lnTo>
                  <a:pt x="84925" y="336222"/>
                </a:lnTo>
                <a:lnTo>
                  <a:pt x="82413" y="333281"/>
                </a:lnTo>
                <a:lnTo>
                  <a:pt x="80739" y="330245"/>
                </a:lnTo>
                <a:lnTo>
                  <a:pt x="77307" y="319762"/>
                </a:lnTo>
                <a:lnTo>
                  <a:pt x="72696" y="309314"/>
                </a:lnTo>
                <a:lnTo>
                  <a:pt x="69929" y="300371"/>
                </a:lnTo>
                <a:lnTo>
                  <a:pt x="67626" y="290664"/>
                </a:lnTo>
                <a:lnTo>
                  <a:pt x="63018" y="275601"/>
                </a:lnTo>
                <a:lnTo>
                  <a:pt x="60284" y="269219"/>
                </a:lnTo>
                <a:lnTo>
                  <a:pt x="54382" y="259263"/>
                </a:lnTo>
                <a:lnTo>
                  <a:pt x="52377" y="254028"/>
                </a:lnTo>
                <a:lnTo>
                  <a:pt x="51041" y="248388"/>
                </a:lnTo>
                <a:lnTo>
                  <a:pt x="50151" y="242478"/>
                </a:lnTo>
                <a:lnTo>
                  <a:pt x="48481" y="234239"/>
                </a:lnTo>
                <a:lnTo>
                  <a:pt x="43761" y="213619"/>
                </a:lnTo>
                <a:lnTo>
                  <a:pt x="40998" y="204251"/>
                </a:lnTo>
                <a:lnTo>
                  <a:pt x="38080" y="195856"/>
                </a:lnTo>
                <a:lnTo>
                  <a:pt x="35061" y="188109"/>
                </a:lnTo>
                <a:lnTo>
                  <a:pt x="33047" y="181870"/>
                </a:lnTo>
                <a:lnTo>
                  <a:pt x="30811" y="172072"/>
                </a:lnTo>
                <a:lnTo>
                  <a:pt x="26951" y="161267"/>
                </a:lnTo>
                <a:lnTo>
                  <a:pt x="24416" y="155377"/>
                </a:lnTo>
                <a:lnTo>
                  <a:pt x="21600" y="145965"/>
                </a:lnTo>
                <a:lnTo>
                  <a:pt x="19274" y="137124"/>
                </a:lnTo>
                <a:lnTo>
                  <a:pt x="17148" y="131757"/>
                </a:lnTo>
                <a:lnTo>
                  <a:pt x="12996" y="121136"/>
                </a:lnTo>
                <a:lnTo>
                  <a:pt x="11150" y="112832"/>
                </a:lnTo>
                <a:lnTo>
                  <a:pt x="7464" y="102692"/>
                </a:lnTo>
                <a:lnTo>
                  <a:pt x="1474" y="88938"/>
                </a:lnTo>
                <a:lnTo>
                  <a:pt x="983" y="88884"/>
                </a:lnTo>
                <a:lnTo>
                  <a:pt x="655" y="89923"/>
                </a:lnTo>
                <a:lnTo>
                  <a:pt x="0" y="95226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179"/>
          <p:cNvSpPr/>
          <p:nvPr/>
        </p:nvSpPr>
        <p:spPr>
          <a:xfrm>
            <a:off x="7062622" y="3999799"/>
            <a:ext cx="550681" cy="154253"/>
          </a:xfrm>
          <a:custGeom>
            <a:avLst/>
            <a:gdLst/>
            <a:ahLst/>
            <a:cxnLst/>
            <a:rect l="0" t="0" r="0" b="0"/>
            <a:pathLst>
              <a:path w="550681" h="154253">
                <a:moveTo>
                  <a:pt x="550680" y="96695"/>
                </a:moveTo>
                <a:lnTo>
                  <a:pt x="550680" y="106966"/>
                </a:lnTo>
                <a:lnTo>
                  <a:pt x="549606" y="111066"/>
                </a:lnTo>
                <a:lnTo>
                  <a:pt x="547815" y="114875"/>
                </a:lnTo>
                <a:lnTo>
                  <a:pt x="545545" y="118489"/>
                </a:lnTo>
                <a:lnTo>
                  <a:pt x="542957" y="123047"/>
                </a:lnTo>
                <a:lnTo>
                  <a:pt x="537216" y="133845"/>
                </a:lnTo>
                <a:lnTo>
                  <a:pt x="533105" y="137585"/>
                </a:lnTo>
                <a:lnTo>
                  <a:pt x="528215" y="140078"/>
                </a:lnTo>
                <a:lnTo>
                  <a:pt x="517048" y="143923"/>
                </a:lnTo>
                <a:lnTo>
                  <a:pt x="511061" y="146453"/>
                </a:lnTo>
                <a:lnTo>
                  <a:pt x="499751" y="151056"/>
                </a:lnTo>
                <a:lnTo>
                  <a:pt x="491141" y="153101"/>
                </a:lnTo>
                <a:lnTo>
                  <a:pt x="475115" y="154252"/>
                </a:lnTo>
                <a:lnTo>
                  <a:pt x="462994" y="151656"/>
                </a:lnTo>
                <a:lnTo>
                  <a:pt x="450441" y="146919"/>
                </a:lnTo>
                <a:lnTo>
                  <a:pt x="444084" y="144151"/>
                </a:lnTo>
                <a:lnTo>
                  <a:pt x="437696" y="141230"/>
                </a:lnTo>
                <a:lnTo>
                  <a:pt x="432363" y="138209"/>
                </a:lnTo>
                <a:lnTo>
                  <a:pt x="427732" y="135119"/>
                </a:lnTo>
                <a:lnTo>
                  <a:pt x="423570" y="131985"/>
                </a:lnTo>
                <a:lnTo>
                  <a:pt x="419721" y="128821"/>
                </a:lnTo>
                <a:lnTo>
                  <a:pt x="416080" y="125636"/>
                </a:lnTo>
                <a:lnTo>
                  <a:pt x="412577" y="122438"/>
                </a:lnTo>
                <a:lnTo>
                  <a:pt x="409167" y="118157"/>
                </a:lnTo>
                <a:lnTo>
                  <a:pt x="405819" y="113153"/>
                </a:lnTo>
                <a:lnTo>
                  <a:pt x="402513" y="107666"/>
                </a:lnTo>
                <a:lnTo>
                  <a:pt x="399233" y="102935"/>
                </a:lnTo>
                <a:lnTo>
                  <a:pt x="395972" y="98705"/>
                </a:lnTo>
                <a:lnTo>
                  <a:pt x="392723" y="94810"/>
                </a:lnTo>
                <a:lnTo>
                  <a:pt x="389482" y="90064"/>
                </a:lnTo>
                <a:lnTo>
                  <a:pt x="386247" y="84750"/>
                </a:lnTo>
                <a:lnTo>
                  <a:pt x="383015" y="79058"/>
                </a:lnTo>
                <a:lnTo>
                  <a:pt x="380860" y="74188"/>
                </a:lnTo>
                <a:lnTo>
                  <a:pt x="379425" y="69867"/>
                </a:lnTo>
                <a:lnTo>
                  <a:pt x="378467" y="65911"/>
                </a:lnTo>
                <a:lnTo>
                  <a:pt x="376754" y="62199"/>
                </a:lnTo>
                <a:lnTo>
                  <a:pt x="374536" y="58649"/>
                </a:lnTo>
                <a:lnTo>
                  <a:pt x="371983" y="55208"/>
                </a:lnTo>
                <a:lnTo>
                  <a:pt x="369207" y="50764"/>
                </a:lnTo>
                <a:lnTo>
                  <a:pt x="366281" y="45652"/>
                </a:lnTo>
                <a:lnTo>
                  <a:pt x="363255" y="40094"/>
                </a:lnTo>
                <a:lnTo>
                  <a:pt x="358013" y="34239"/>
                </a:lnTo>
                <a:lnTo>
                  <a:pt x="351295" y="28186"/>
                </a:lnTo>
                <a:lnTo>
                  <a:pt x="343591" y="22001"/>
                </a:lnTo>
                <a:lnTo>
                  <a:pt x="337379" y="17877"/>
                </a:lnTo>
                <a:lnTo>
                  <a:pt x="327612" y="13295"/>
                </a:lnTo>
                <a:lnTo>
                  <a:pt x="322428" y="10999"/>
                </a:lnTo>
                <a:lnTo>
                  <a:pt x="310934" y="5581"/>
                </a:lnTo>
                <a:lnTo>
                  <a:pt x="295794" y="2456"/>
                </a:lnTo>
                <a:lnTo>
                  <a:pt x="279392" y="1067"/>
                </a:lnTo>
                <a:lnTo>
                  <a:pt x="264936" y="450"/>
                </a:lnTo>
                <a:lnTo>
                  <a:pt x="244712" y="103"/>
                </a:lnTo>
                <a:lnTo>
                  <a:pt x="219969" y="0"/>
                </a:lnTo>
                <a:lnTo>
                  <a:pt x="210896" y="1060"/>
                </a:lnTo>
                <a:lnTo>
                  <a:pt x="201622" y="2842"/>
                </a:lnTo>
                <a:lnTo>
                  <a:pt x="192215" y="5105"/>
                </a:lnTo>
                <a:lnTo>
                  <a:pt x="179494" y="9838"/>
                </a:lnTo>
                <a:lnTo>
                  <a:pt x="164565" y="16218"/>
                </a:lnTo>
                <a:lnTo>
                  <a:pt x="148162" y="23696"/>
                </a:lnTo>
                <a:lnTo>
                  <a:pt x="134003" y="29756"/>
                </a:lnTo>
                <a:lnTo>
                  <a:pt x="121339" y="34871"/>
                </a:lnTo>
                <a:lnTo>
                  <a:pt x="109671" y="39356"/>
                </a:lnTo>
                <a:lnTo>
                  <a:pt x="99743" y="43421"/>
                </a:lnTo>
                <a:lnTo>
                  <a:pt x="90975" y="47205"/>
                </a:lnTo>
                <a:lnTo>
                  <a:pt x="82980" y="50803"/>
                </a:lnTo>
                <a:lnTo>
                  <a:pt x="72275" y="56427"/>
                </a:lnTo>
                <a:lnTo>
                  <a:pt x="46049" y="71274"/>
                </a:lnTo>
                <a:lnTo>
                  <a:pt x="35832" y="76523"/>
                </a:lnTo>
                <a:lnTo>
                  <a:pt x="27945" y="80022"/>
                </a:lnTo>
                <a:lnTo>
                  <a:pt x="21612" y="82355"/>
                </a:lnTo>
                <a:lnTo>
                  <a:pt x="16314" y="84985"/>
                </a:lnTo>
                <a:lnTo>
                  <a:pt x="11709" y="87813"/>
                </a:lnTo>
                <a:lnTo>
                  <a:pt x="7563" y="90774"/>
                </a:lnTo>
                <a:lnTo>
                  <a:pt x="4799" y="94897"/>
                </a:lnTo>
                <a:lnTo>
                  <a:pt x="2957" y="99796"/>
                </a:lnTo>
                <a:lnTo>
                  <a:pt x="0" y="112833"/>
                </a:lnTo>
                <a:lnTo>
                  <a:pt x="832" y="114978"/>
                </a:lnTo>
                <a:lnTo>
                  <a:pt x="2463" y="117483"/>
                </a:lnTo>
                <a:lnTo>
                  <a:pt x="7665" y="124090"/>
                </a:lnTo>
                <a:lnTo>
                  <a:pt x="14109" y="124993"/>
                </a:lnTo>
                <a:lnTo>
                  <a:pt x="30627" y="125573"/>
                </a:lnTo>
                <a:lnTo>
                  <a:pt x="74523" y="125703"/>
                </a:lnTo>
                <a:lnTo>
                  <a:pt x="83835" y="124633"/>
                </a:lnTo>
                <a:lnTo>
                  <a:pt x="107212" y="119065"/>
                </a:lnTo>
                <a:lnTo>
                  <a:pt x="121054" y="117386"/>
                </a:lnTo>
                <a:lnTo>
                  <a:pt x="134371" y="113773"/>
                </a:lnTo>
                <a:lnTo>
                  <a:pt x="140932" y="111305"/>
                </a:lnTo>
                <a:lnTo>
                  <a:pt x="165572" y="102695"/>
                </a:lnTo>
                <a:lnTo>
                  <a:pt x="174631" y="100696"/>
                </a:lnTo>
                <a:lnTo>
                  <a:pt x="183895" y="99362"/>
                </a:lnTo>
                <a:lnTo>
                  <a:pt x="212096" y="9669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180"/>
          <p:cNvSpPr/>
          <p:nvPr/>
        </p:nvSpPr>
        <p:spPr>
          <a:xfrm>
            <a:off x="7371457" y="4212580"/>
            <a:ext cx="183803" cy="38696"/>
          </a:xfrm>
          <a:custGeom>
            <a:avLst/>
            <a:gdLst/>
            <a:ahLst/>
            <a:cxnLst/>
            <a:rect l="0" t="0" r="0" b="0"/>
            <a:pathLst>
              <a:path w="183803" h="38696">
                <a:moveTo>
                  <a:pt x="0" y="38695"/>
                </a:moveTo>
                <a:lnTo>
                  <a:pt x="20542" y="33560"/>
                </a:lnTo>
                <a:lnTo>
                  <a:pt x="27668" y="32047"/>
                </a:lnTo>
                <a:lnTo>
                  <a:pt x="33493" y="31038"/>
                </a:lnTo>
                <a:lnTo>
                  <a:pt x="38451" y="30366"/>
                </a:lnTo>
                <a:lnTo>
                  <a:pt x="46057" y="29918"/>
                </a:lnTo>
                <a:lnTo>
                  <a:pt x="65973" y="29419"/>
                </a:lnTo>
                <a:lnTo>
                  <a:pt x="75153" y="28212"/>
                </a:lnTo>
                <a:lnTo>
                  <a:pt x="83422" y="26332"/>
                </a:lnTo>
                <a:lnTo>
                  <a:pt x="91085" y="24004"/>
                </a:lnTo>
                <a:lnTo>
                  <a:pt x="97270" y="22451"/>
                </a:lnTo>
                <a:lnTo>
                  <a:pt x="102466" y="21417"/>
                </a:lnTo>
                <a:lnTo>
                  <a:pt x="107006" y="20727"/>
                </a:lnTo>
                <a:lnTo>
                  <a:pt x="111107" y="19192"/>
                </a:lnTo>
                <a:lnTo>
                  <a:pt x="114917" y="17094"/>
                </a:lnTo>
                <a:lnTo>
                  <a:pt x="118531" y="14620"/>
                </a:lnTo>
                <a:lnTo>
                  <a:pt x="123090" y="12972"/>
                </a:lnTo>
                <a:lnTo>
                  <a:pt x="128279" y="11872"/>
                </a:lnTo>
                <a:lnTo>
                  <a:pt x="133888" y="11139"/>
                </a:lnTo>
                <a:lnTo>
                  <a:pt x="138703" y="9576"/>
                </a:lnTo>
                <a:lnTo>
                  <a:pt x="142987" y="7459"/>
                </a:lnTo>
                <a:lnTo>
                  <a:pt x="146919" y="4972"/>
                </a:lnTo>
                <a:lnTo>
                  <a:pt x="150614" y="3314"/>
                </a:lnTo>
                <a:lnTo>
                  <a:pt x="154153" y="2210"/>
                </a:lnTo>
                <a:lnTo>
                  <a:pt x="157587" y="1473"/>
                </a:lnTo>
                <a:lnTo>
                  <a:pt x="162026" y="982"/>
                </a:lnTo>
                <a:lnTo>
                  <a:pt x="167135" y="654"/>
                </a:lnTo>
                <a:lnTo>
                  <a:pt x="183802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181"/>
          <p:cNvSpPr/>
          <p:nvPr/>
        </p:nvSpPr>
        <p:spPr>
          <a:xfrm>
            <a:off x="6955482" y="3846319"/>
            <a:ext cx="222499" cy="56699"/>
          </a:xfrm>
          <a:custGeom>
            <a:avLst/>
            <a:gdLst/>
            <a:ahLst/>
            <a:cxnLst/>
            <a:rect l="0" t="0" r="0" b="0"/>
            <a:pathLst>
              <a:path w="222499" h="56699">
                <a:moveTo>
                  <a:pt x="222498" y="8329"/>
                </a:moveTo>
                <a:lnTo>
                  <a:pt x="212227" y="3194"/>
                </a:lnTo>
                <a:lnTo>
                  <a:pt x="208127" y="1681"/>
                </a:lnTo>
                <a:lnTo>
                  <a:pt x="204318" y="672"/>
                </a:lnTo>
                <a:lnTo>
                  <a:pt x="200704" y="0"/>
                </a:lnTo>
                <a:lnTo>
                  <a:pt x="196145" y="626"/>
                </a:lnTo>
                <a:lnTo>
                  <a:pt x="190956" y="2119"/>
                </a:lnTo>
                <a:lnTo>
                  <a:pt x="185348" y="4189"/>
                </a:lnTo>
                <a:lnTo>
                  <a:pt x="179458" y="5569"/>
                </a:lnTo>
                <a:lnTo>
                  <a:pt x="173382" y="6489"/>
                </a:lnTo>
                <a:lnTo>
                  <a:pt x="167182" y="7102"/>
                </a:lnTo>
                <a:lnTo>
                  <a:pt x="160899" y="8586"/>
                </a:lnTo>
                <a:lnTo>
                  <a:pt x="154559" y="10650"/>
                </a:lnTo>
                <a:lnTo>
                  <a:pt x="148184" y="13101"/>
                </a:lnTo>
                <a:lnTo>
                  <a:pt x="132502" y="18691"/>
                </a:lnTo>
                <a:lnTo>
                  <a:pt x="123806" y="21686"/>
                </a:lnTo>
                <a:lnTo>
                  <a:pt x="115858" y="23683"/>
                </a:lnTo>
                <a:lnTo>
                  <a:pt x="108410" y="25014"/>
                </a:lnTo>
                <a:lnTo>
                  <a:pt x="101295" y="25902"/>
                </a:lnTo>
                <a:lnTo>
                  <a:pt x="92252" y="27568"/>
                </a:lnTo>
                <a:lnTo>
                  <a:pt x="70738" y="32286"/>
                </a:lnTo>
                <a:lnTo>
                  <a:pt x="62207" y="35049"/>
                </a:lnTo>
                <a:lnTo>
                  <a:pt x="55445" y="37966"/>
                </a:lnTo>
                <a:lnTo>
                  <a:pt x="49862" y="40985"/>
                </a:lnTo>
                <a:lnTo>
                  <a:pt x="42915" y="42998"/>
                </a:lnTo>
                <a:lnTo>
                  <a:pt x="35059" y="44340"/>
                </a:lnTo>
                <a:lnTo>
                  <a:pt x="14688" y="46494"/>
                </a:lnTo>
                <a:lnTo>
                  <a:pt x="11942" y="47746"/>
                </a:lnTo>
                <a:lnTo>
                  <a:pt x="9036" y="49655"/>
                </a:lnTo>
                <a:lnTo>
                  <a:pt x="0" y="5669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182"/>
          <p:cNvSpPr/>
          <p:nvPr/>
        </p:nvSpPr>
        <p:spPr>
          <a:xfrm>
            <a:off x="6665267" y="3883669"/>
            <a:ext cx="96739" cy="444998"/>
          </a:xfrm>
          <a:custGeom>
            <a:avLst/>
            <a:gdLst/>
            <a:ahLst/>
            <a:cxnLst/>
            <a:rect l="0" t="0" r="0" b="0"/>
            <a:pathLst>
              <a:path w="96739" h="444998">
                <a:moveTo>
                  <a:pt x="0" y="0"/>
                </a:moveTo>
                <a:lnTo>
                  <a:pt x="0" y="13465"/>
                </a:lnTo>
                <a:lnTo>
                  <a:pt x="2867" y="25333"/>
                </a:lnTo>
                <a:lnTo>
                  <a:pt x="5135" y="33012"/>
                </a:lnTo>
                <a:lnTo>
                  <a:pt x="6649" y="43505"/>
                </a:lnTo>
                <a:lnTo>
                  <a:pt x="7657" y="55876"/>
                </a:lnTo>
                <a:lnTo>
                  <a:pt x="9076" y="87497"/>
                </a:lnTo>
                <a:lnTo>
                  <a:pt x="9275" y="93802"/>
                </a:lnTo>
                <a:lnTo>
                  <a:pt x="11558" y="106605"/>
                </a:lnTo>
                <a:lnTo>
                  <a:pt x="15229" y="123739"/>
                </a:lnTo>
                <a:lnTo>
                  <a:pt x="19827" y="143760"/>
                </a:lnTo>
                <a:lnTo>
                  <a:pt x="22892" y="159257"/>
                </a:lnTo>
                <a:lnTo>
                  <a:pt x="24935" y="171739"/>
                </a:lnTo>
                <a:lnTo>
                  <a:pt x="26297" y="182209"/>
                </a:lnTo>
                <a:lnTo>
                  <a:pt x="28281" y="192415"/>
                </a:lnTo>
                <a:lnTo>
                  <a:pt x="30677" y="202443"/>
                </a:lnTo>
                <a:lnTo>
                  <a:pt x="33349" y="212353"/>
                </a:lnTo>
                <a:lnTo>
                  <a:pt x="36206" y="224334"/>
                </a:lnTo>
                <a:lnTo>
                  <a:pt x="42247" y="251977"/>
                </a:lnTo>
                <a:lnTo>
                  <a:pt x="45362" y="264723"/>
                </a:lnTo>
                <a:lnTo>
                  <a:pt x="48514" y="276445"/>
                </a:lnTo>
                <a:lnTo>
                  <a:pt x="51691" y="287484"/>
                </a:lnTo>
                <a:lnTo>
                  <a:pt x="53808" y="296994"/>
                </a:lnTo>
                <a:lnTo>
                  <a:pt x="55220" y="305483"/>
                </a:lnTo>
                <a:lnTo>
                  <a:pt x="56161" y="313292"/>
                </a:lnTo>
                <a:lnTo>
                  <a:pt x="60013" y="329247"/>
                </a:lnTo>
                <a:lnTo>
                  <a:pt x="82866" y="410831"/>
                </a:lnTo>
                <a:lnTo>
                  <a:pt x="85340" y="416845"/>
                </a:lnTo>
                <a:lnTo>
                  <a:pt x="88064" y="421929"/>
                </a:lnTo>
                <a:lnTo>
                  <a:pt x="90956" y="426394"/>
                </a:lnTo>
                <a:lnTo>
                  <a:pt x="92884" y="430445"/>
                </a:lnTo>
                <a:lnTo>
                  <a:pt x="94168" y="434221"/>
                </a:lnTo>
                <a:lnTo>
                  <a:pt x="96738" y="44499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183"/>
          <p:cNvSpPr/>
          <p:nvPr/>
        </p:nvSpPr>
        <p:spPr>
          <a:xfrm>
            <a:off x="5214603" y="3815953"/>
            <a:ext cx="1207357" cy="531688"/>
          </a:xfrm>
          <a:custGeom>
            <a:avLst/>
            <a:gdLst/>
            <a:ahLst/>
            <a:cxnLst/>
            <a:rect l="0" t="0" r="0" b="0"/>
            <a:pathLst>
              <a:path w="1207357" h="531688">
                <a:moveTo>
                  <a:pt x="1189471" y="0"/>
                </a:moveTo>
                <a:lnTo>
                  <a:pt x="1197800" y="8329"/>
                </a:lnTo>
                <a:lnTo>
                  <a:pt x="1203882" y="19546"/>
                </a:lnTo>
                <a:lnTo>
                  <a:pt x="1205527" y="29154"/>
                </a:lnTo>
                <a:lnTo>
                  <a:pt x="1206624" y="42008"/>
                </a:lnTo>
                <a:lnTo>
                  <a:pt x="1207356" y="57027"/>
                </a:lnTo>
                <a:lnTo>
                  <a:pt x="1206769" y="71339"/>
                </a:lnTo>
                <a:lnTo>
                  <a:pt x="1205302" y="85179"/>
                </a:lnTo>
                <a:lnTo>
                  <a:pt x="1203249" y="98706"/>
                </a:lnTo>
                <a:lnTo>
                  <a:pt x="1200806" y="109874"/>
                </a:lnTo>
                <a:lnTo>
                  <a:pt x="1198103" y="119469"/>
                </a:lnTo>
                <a:lnTo>
                  <a:pt x="1195225" y="128015"/>
                </a:lnTo>
                <a:lnTo>
                  <a:pt x="1190082" y="138012"/>
                </a:lnTo>
                <a:lnTo>
                  <a:pt x="1183429" y="148976"/>
                </a:lnTo>
                <a:lnTo>
                  <a:pt x="1175770" y="160585"/>
                </a:lnTo>
                <a:lnTo>
                  <a:pt x="1168513" y="170474"/>
                </a:lnTo>
                <a:lnTo>
                  <a:pt x="1161526" y="179216"/>
                </a:lnTo>
                <a:lnTo>
                  <a:pt x="1148029" y="194663"/>
                </a:lnTo>
                <a:lnTo>
                  <a:pt x="1134865" y="208693"/>
                </a:lnTo>
                <a:lnTo>
                  <a:pt x="1102435" y="241726"/>
                </a:lnTo>
                <a:lnTo>
                  <a:pt x="1088445" y="254691"/>
                </a:lnTo>
                <a:lnTo>
                  <a:pt x="1064590" y="273001"/>
                </a:lnTo>
                <a:lnTo>
                  <a:pt x="1054070" y="281848"/>
                </a:lnTo>
                <a:lnTo>
                  <a:pt x="1051909" y="285712"/>
                </a:lnTo>
                <a:lnTo>
                  <a:pt x="1051544" y="289362"/>
                </a:lnTo>
                <a:lnTo>
                  <a:pt x="1052375" y="292871"/>
                </a:lnTo>
                <a:lnTo>
                  <a:pt x="1054004" y="295210"/>
                </a:lnTo>
                <a:lnTo>
                  <a:pt x="1056165" y="296769"/>
                </a:lnTo>
                <a:lnTo>
                  <a:pt x="1058680" y="297809"/>
                </a:lnTo>
                <a:lnTo>
                  <a:pt x="1092336" y="299477"/>
                </a:lnTo>
                <a:lnTo>
                  <a:pt x="1134476" y="299706"/>
                </a:lnTo>
                <a:lnTo>
                  <a:pt x="1165387" y="302674"/>
                </a:lnTo>
                <a:lnTo>
                  <a:pt x="1192476" y="308201"/>
                </a:lnTo>
                <a:lnTo>
                  <a:pt x="1194699" y="309730"/>
                </a:lnTo>
                <a:lnTo>
                  <a:pt x="1196181" y="311824"/>
                </a:lnTo>
                <a:lnTo>
                  <a:pt x="1197827" y="317016"/>
                </a:lnTo>
                <a:lnTo>
                  <a:pt x="1198971" y="332267"/>
                </a:lnTo>
                <a:lnTo>
                  <a:pt x="1199093" y="341848"/>
                </a:lnTo>
                <a:lnTo>
                  <a:pt x="1198036" y="345059"/>
                </a:lnTo>
                <a:lnTo>
                  <a:pt x="1193994" y="351494"/>
                </a:lnTo>
                <a:lnTo>
                  <a:pt x="1185748" y="357937"/>
                </a:lnTo>
                <a:lnTo>
                  <a:pt x="1174918" y="365458"/>
                </a:lnTo>
                <a:lnTo>
                  <a:pt x="1156735" y="380703"/>
                </a:lnTo>
                <a:lnTo>
                  <a:pt x="1136657" y="393581"/>
                </a:lnTo>
                <a:lnTo>
                  <a:pt x="1109688" y="409459"/>
                </a:lnTo>
                <a:lnTo>
                  <a:pt x="1074945" y="422523"/>
                </a:lnTo>
                <a:lnTo>
                  <a:pt x="1037421" y="438457"/>
                </a:lnTo>
                <a:lnTo>
                  <a:pt x="1011898" y="446747"/>
                </a:lnTo>
                <a:lnTo>
                  <a:pt x="986223" y="456881"/>
                </a:lnTo>
                <a:lnTo>
                  <a:pt x="960480" y="467476"/>
                </a:lnTo>
                <a:lnTo>
                  <a:pt x="934707" y="475768"/>
                </a:lnTo>
                <a:lnTo>
                  <a:pt x="916441" y="480559"/>
                </a:lnTo>
                <a:lnTo>
                  <a:pt x="815688" y="504789"/>
                </a:lnTo>
                <a:lnTo>
                  <a:pt x="786158" y="509191"/>
                </a:lnTo>
                <a:lnTo>
                  <a:pt x="759776" y="511147"/>
                </a:lnTo>
                <a:lnTo>
                  <a:pt x="727869" y="512249"/>
                </a:lnTo>
                <a:lnTo>
                  <a:pt x="694418" y="512621"/>
                </a:lnTo>
                <a:lnTo>
                  <a:pt x="677083" y="511597"/>
                </a:lnTo>
                <a:lnTo>
                  <a:pt x="646890" y="504378"/>
                </a:lnTo>
                <a:lnTo>
                  <a:pt x="643947" y="501782"/>
                </a:lnTo>
                <a:lnTo>
                  <a:pt x="641986" y="497901"/>
                </a:lnTo>
                <a:lnTo>
                  <a:pt x="639225" y="485035"/>
                </a:lnTo>
                <a:lnTo>
                  <a:pt x="638292" y="471058"/>
                </a:lnTo>
                <a:lnTo>
                  <a:pt x="638130" y="456062"/>
                </a:lnTo>
                <a:lnTo>
                  <a:pt x="639183" y="451298"/>
                </a:lnTo>
                <a:lnTo>
                  <a:pt x="645799" y="436234"/>
                </a:lnTo>
                <a:lnTo>
                  <a:pt x="648595" y="427331"/>
                </a:lnTo>
                <a:lnTo>
                  <a:pt x="651533" y="417096"/>
                </a:lnTo>
                <a:lnTo>
                  <a:pt x="654567" y="408124"/>
                </a:lnTo>
                <a:lnTo>
                  <a:pt x="660805" y="392421"/>
                </a:lnTo>
                <a:lnTo>
                  <a:pt x="666122" y="381999"/>
                </a:lnTo>
                <a:lnTo>
                  <a:pt x="672892" y="369677"/>
                </a:lnTo>
                <a:lnTo>
                  <a:pt x="680630" y="356088"/>
                </a:lnTo>
                <a:lnTo>
                  <a:pt x="687938" y="344879"/>
                </a:lnTo>
                <a:lnTo>
                  <a:pt x="694960" y="335256"/>
                </a:lnTo>
                <a:lnTo>
                  <a:pt x="701792" y="326692"/>
                </a:lnTo>
                <a:lnTo>
                  <a:pt x="709570" y="317757"/>
                </a:lnTo>
                <a:lnTo>
                  <a:pt x="717980" y="308577"/>
                </a:lnTo>
                <a:lnTo>
                  <a:pt x="726811" y="299231"/>
                </a:lnTo>
                <a:lnTo>
                  <a:pt x="735924" y="288701"/>
                </a:lnTo>
                <a:lnTo>
                  <a:pt x="745223" y="277382"/>
                </a:lnTo>
                <a:lnTo>
                  <a:pt x="754648" y="265537"/>
                </a:lnTo>
                <a:lnTo>
                  <a:pt x="763080" y="255490"/>
                </a:lnTo>
                <a:lnTo>
                  <a:pt x="770852" y="246642"/>
                </a:lnTo>
                <a:lnTo>
                  <a:pt x="785219" y="232154"/>
                </a:lnTo>
                <a:lnTo>
                  <a:pt x="798771" y="222131"/>
                </a:lnTo>
                <a:lnTo>
                  <a:pt x="803244" y="220104"/>
                </a:lnTo>
                <a:lnTo>
                  <a:pt x="806227" y="219827"/>
                </a:lnTo>
                <a:lnTo>
                  <a:pt x="808215" y="220717"/>
                </a:lnTo>
                <a:lnTo>
                  <a:pt x="813290" y="221707"/>
                </a:lnTo>
                <a:lnTo>
                  <a:pt x="816149" y="221970"/>
                </a:lnTo>
                <a:lnTo>
                  <a:pt x="818055" y="224296"/>
                </a:lnTo>
                <a:lnTo>
                  <a:pt x="819325" y="227996"/>
                </a:lnTo>
                <a:lnTo>
                  <a:pt x="820736" y="238914"/>
                </a:lnTo>
                <a:lnTo>
                  <a:pt x="821363" y="254516"/>
                </a:lnTo>
                <a:lnTo>
                  <a:pt x="820456" y="264266"/>
                </a:lnTo>
                <a:lnTo>
                  <a:pt x="818776" y="275065"/>
                </a:lnTo>
                <a:lnTo>
                  <a:pt x="816581" y="286564"/>
                </a:lnTo>
                <a:lnTo>
                  <a:pt x="811276" y="302207"/>
                </a:lnTo>
                <a:lnTo>
                  <a:pt x="805335" y="315967"/>
                </a:lnTo>
                <a:lnTo>
                  <a:pt x="802247" y="325656"/>
                </a:lnTo>
                <a:lnTo>
                  <a:pt x="799112" y="336414"/>
                </a:lnTo>
                <a:lnTo>
                  <a:pt x="793798" y="347886"/>
                </a:lnTo>
                <a:lnTo>
                  <a:pt x="787031" y="359833"/>
                </a:lnTo>
                <a:lnTo>
                  <a:pt x="779295" y="372098"/>
                </a:lnTo>
                <a:lnTo>
                  <a:pt x="767833" y="388591"/>
                </a:lnTo>
                <a:lnTo>
                  <a:pt x="758081" y="399505"/>
                </a:lnTo>
                <a:lnTo>
                  <a:pt x="741579" y="412766"/>
                </a:lnTo>
                <a:lnTo>
                  <a:pt x="733156" y="423864"/>
                </a:lnTo>
                <a:lnTo>
                  <a:pt x="728329" y="427683"/>
                </a:lnTo>
                <a:lnTo>
                  <a:pt x="722963" y="430230"/>
                </a:lnTo>
                <a:lnTo>
                  <a:pt x="691521" y="442375"/>
                </a:lnTo>
                <a:lnTo>
                  <a:pt x="666801" y="450549"/>
                </a:lnTo>
                <a:lnTo>
                  <a:pt x="632911" y="456722"/>
                </a:lnTo>
                <a:lnTo>
                  <a:pt x="600858" y="462838"/>
                </a:lnTo>
                <a:lnTo>
                  <a:pt x="596061" y="462265"/>
                </a:lnTo>
                <a:lnTo>
                  <a:pt x="591789" y="460808"/>
                </a:lnTo>
                <a:lnTo>
                  <a:pt x="587866" y="458762"/>
                </a:lnTo>
                <a:lnTo>
                  <a:pt x="577774" y="456488"/>
                </a:lnTo>
                <a:lnTo>
                  <a:pt x="572074" y="455882"/>
                </a:lnTo>
                <a:lnTo>
                  <a:pt x="567198" y="454403"/>
                </a:lnTo>
                <a:lnTo>
                  <a:pt x="553344" y="446447"/>
                </a:lnTo>
                <a:lnTo>
                  <a:pt x="552562" y="444888"/>
                </a:lnTo>
                <a:lnTo>
                  <a:pt x="551693" y="440291"/>
                </a:lnTo>
                <a:lnTo>
                  <a:pt x="551090" y="425453"/>
                </a:lnTo>
                <a:lnTo>
                  <a:pt x="551059" y="422294"/>
                </a:lnTo>
                <a:lnTo>
                  <a:pt x="552114" y="419112"/>
                </a:lnTo>
                <a:lnTo>
                  <a:pt x="556152" y="412711"/>
                </a:lnTo>
                <a:lnTo>
                  <a:pt x="558663" y="403417"/>
                </a:lnTo>
                <a:lnTo>
                  <a:pt x="559779" y="395345"/>
                </a:lnTo>
                <a:lnTo>
                  <a:pt x="560077" y="394697"/>
                </a:lnTo>
                <a:lnTo>
                  <a:pt x="560275" y="395340"/>
                </a:lnTo>
                <a:lnTo>
                  <a:pt x="557629" y="398921"/>
                </a:lnTo>
                <a:lnTo>
                  <a:pt x="544148" y="414127"/>
                </a:lnTo>
                <a:lnTo>
                  <a:pt x="537921" y="424469"/>
                </a:lnTo>
                <a:lnTo>
                  <a:pt x="522973" y="439097"/>
                </a:lnTo>
                <a:lnTo>
                  <a:pt x="504146" y="455273"/>
                </a:lnTo>
                <a:lnTo>
                  <a:pt x="488613" y="469628"/>
                </a:lnTo>
                <a:lnTo>
                  <a:pt x="465945" y="486039"/>
                </a:lnTo>
                <a:lnTo>
                  <a:pt x="452376" y="494931"/>
                </a:lnTo>
                <a:lnTo>
                  <a:pt x="422968" y="510542"/>
                </a:lnTo>
                <a:lnTo>
                  <a:pt x="395208" y="522497"/>
                </a:lnTo>
                <a:lnTo>
                  <a:pt x="362736" y="530171"/>
                </a:lnTo>
                <a:lnTo>
                  <a:pt x="345653" y="531687"/>
                </a:lnTo>
                <a:lnTo>
                  <a:pt x="342085" y="530737"/>
                </a:lnTo>
                <a:lnTo>
                  <a:pt x="331928" y="525338"/>
                </a:lnTo>
                <a:lnTo>
                  <a:pt x="325366" y="523699"/>
                </a:lnTo>
                <a:lnTo>
                  <a:pt x="323186" y="522186"/>
                </a:lnTo>
                <a:lnTo>
                  <a:pt x="321733" y="520104"/>
                </a:lnTo>
                <a:lnTo>
                  <a:pt x="320764" y="517640"/>
                </a:lnTo>
                <a:lnTo>
                  <a:pt x="319401" y="503902"/>
                </a:lnTo>
                <a:lnTo>
                  <a:pt x="319081" y="489449"/>
                </a:lnTo>
                <a:lnTo>
                  <a:pt x="318996" y="481080"/>
                </a:lnTo>
                <a:lnTo>
                  <a:pt x="320015" y="469052"/>
                </a:lnTo>
                <a:lnTo>
                  <a:pt x="321768" y="454584"/>
                </a:lnTo>
                <a:lnTo>
                  <a:pt x="324012" y="438490"/>
                </a:lnTo>
                <a:lnTo>
                  <a:pt x="325508" y="422385"/>
                </a:lnTo>
                <a:lnTo>
                  <a:pt x="326506" y="406275"/>
                </a:lnTo>
                <a:lnTo>
                  <a:pt x="327170" y="390161"/>
                </a:lnTo>
                <a:lnTo>
                  <a:pt x="326539" y="378342"/>
                </a:lnTo>
                <a:lnTo>
                  <a:pt x="322971" y="362345"/>
                </a:lnTo>
                <a:lnTo>
                  <a:pt x="314936" y="348786"/>
                </a:lnTo>
                <a:lnTo>
                  <a:pt x="304198" y="336669"/>
                </a:lnTo>
                <a:lnTo>
                  <a:pt x="292261" y="327701"/>
                </a:lnTo>
                <a:lnTo>
                  <a:pt x="279789" y="322998"/>
                </a:lnTo>
                <a:lnTo>
                  <a:pt x="254267" y="319979"/>
                </a:lnTo>
                <a:lnTo>
                  <a:pt x="229831" y="319456"/>
                </a:lnTo>
                <a:lnTo>
                  <a:pt x="214422" y="322200"/>
                </a:lnTo>
                <a:lnTo>
                  <a:pt x="182197" y="332655"/>
                </a:lnTo>
                <a:lnTo>
                  <a:pt x="152765" y="343472"/>
                </a:lnTo>
                <a:lnTo>
                  <a:pt x="118066" y="360574"/>
                </a:lnTo>
                <a:lnTo>
                  <a:pt x="88438" y="374001"/>
                </a:lnTo>
                <a:lnTo>
                  <a:pt x="72757" y="385138"/>
                </a:lnTo>
                <a:lnTo>
                  <a:pt x="41572" y="408629"/>
                </a:lnTo>
                <a:lnTo>
                  <a:pt x="23265" y="423817"/>
                </a:lnTo>
                <a:lnTo>
                  <a:pt x="10112" y="436658"/>
                </a:lnTo>
                <a:lnTo>
                  <a:pt x="4267" y="445948"/>
                </a:lnTo>
                <a:lnTo>
                  <a:pt x="1668" y="453660"/>
                </a:lnTo>
                <a:lnTo>
                  <a:pt x="0" y="462233"/>
                </a:lnTo>
                <a:lnTo>
                  <a:pt x="939" y="464012"/>
                </a:lnTo>
                <a:lnTo>
                  <a:pt x="4847" y="468854"/>
                </a:lnTo>
                <a:lnTo>
                  <a:pt x="7394" y="470575"/>
                </a:lnTo>
                <a:lnTo>
                  <a:pt x="13090" y="472487"/>
                </a:lnTo>
                <a:lnTo>
                  <a:pt x="45353" y="473883"/>
                </a:lnTo>
                <a:lnTo>
                  <a:pt x="64265" y="473977"/>
                </a:lnTo>
                <a:lnTo>
                  <a:pt x="77062" y="471133"/>
                </a:lnTo>
                <a:lnTo>
                  <a:pt x="98514" y="465211"/>
                </a:lnTo>
                <a:lnTo>
                  <a:pt x="163498" y="450866"/>
                </a:lnTo>
                <a:lnTo>
                  <a:pt x="204370" y="440405"/>
                </a:lnTo>
                <a:lnTo>
                  <a:pt x="234631" y="433460"/>
                </a:lnTo>
                <a:lnTo>
                  <a:pt x="270457" y="42564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184"/>
          <p:cNvSpPr/>
          <p:nvPr/>
        </p:nvSpPr>
        <p:spPr>
          <a:xfrm>
            <a:off x="5127128" y="3980408"/>
            <a:ext cx="251521" cy="87065"/>
          </a:xfrm>
          <a:custGeom>
            <a:avLst/>
            <a:gdLst/>
            <a:ahLst/>
            <a:cxnLst/>
            <a:rect l="0" t="0" r="0" b="0"/>
            <a:pathLst>
              <a:path w="251521" h="87065">
                <a:moveTo>
                  <a:pt x="251520" y="0"/>
                </a:moveTo>
                <a:lnTo>
                  <a:pt x="230979" y="5135"/>
                </a:lnTo>
                <a:lnTo>
                  <a:pt x="222777" y="6648"/>
                </a:lnTo>
                <a:lnTo>
                  <a:pt x="215161" y="7657"/>
                </a:lnTo>
                <a:lnTo>
                  <a:pt x="207932" y="8329"/>
                </a:lnTo>
                <a:lnTo>
                  <a:pt x="198815" y="10927"/>
                </a:lnTo>
                <a:lnTo>
                  <a:pt x="188436" y="14808"/>
                </a:lnTo>
                <a:lnTo>
                  <a:pt x="177218" y="19546"/>
                </a:lnTo>
                <a:lnTo>
                  <a:pt x="166515" y="23779"/>
                </a:lnTo>
                <a:lnTo>
                  <a:pt x="146023" y="31349"/>
                </a:lnTo>
                <a:lnTo>
                  <a:pt x="116357" y="41654"/>
                </a:lnTo>
                <a:lnTo>
                  <a:pt x="107668" y="44967"/>
                </a:lnTo>
                <a:lnTo>
                  <a:pt x="99726" y="48251"/>
                </a:lnTo>
                <a:lnTo>
                  <a:pt x="92281" y="51515"/>
                </a:lnTo>
                <a:lnTo>
                  <a:pt x="85168" y="53691"/>
                </a:lnTo>
                <a:lnTo>
                  <a:pt x="78276" y="55142"/>
                </a:lnTo>
                <a:lnTo>
                  <a:pt x="71532" y="56108"/>
                </a:lnTo>
                <a:lnTo>
                  <a:pt x="63811" y="57828"/>
                </a:lnTo>
                <a:lnTo>
                  <a:pt x="55440" y="60049"/>
                </a:lnTo>
                <a:lnTo>
                  <a:pt x="46634" y="62605"/>
                </a:lnTo>
                <a:lnTo>
                  <a:pt x="39688" y="65384"/>
                </a:lnTo>
                <a:lnTo>
                  <a:pt x="33983" y="68311"/>
                </a:lnTo>
                <a:lnTo>
                  <a:pt x="29105" y="71338"/>
                </a:lnTo>
                <a:lnTo>
                  <a:pt x="23702" y="73355"/>
                </a:lnTo>
                <a:lnTo>
                  <a:pt x="17952" y="74700"/>
                </a:lnTo>
                <a:lnTo>
                  <a:pt x="5320" y="76593"/>
                </a:lnTo>
                <a:lnTo>
                  <a:pt x="0" y="8706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185"/>
          <p:cNvSpPr/>
          <p:nvPr/>
        </p:nvSpPr>
        <p:spPr>
          <a:xfrm>
            <a:off x="4827250" y="3932039"/>
            <a:ext cx="38686" cy="396628"/>
          </a:xfrm>
          <a:custGeom>
            <a:avLst/>
            <a:gdLst/>
            <a:ahLst/>
            <a:cxnLst/>
            <a:rect l="0" t="0" r="0" b="0"/>
            <a:pathLst>
              <a:path w="38686" h="396628">
                <a:moveTo>
                  <a:pt x="9664" y="0"/>
                </a:moveTo>
                <a:lnTo>
                  <a:pt x="4528" y="10271"/>
                </a:lnTo>
                <a:lnTo>
                  <a:pt x="3016" y="14371"/>
                </a:lnTo>
                <a:lnTo>
                  <a:pt x="2007" y="18179"/>
                </a:lnTo>
                <a:lnTo>
                  <a:pt x="886" y="27427"/>
                </a:lnTo>
                <a:lnTo>
                  <a:pt x="587" y="34408"/>
                </a:lnTo>
                <a:lnTo>
                  <a:pt x="256" y="51837"/>
                </a:lnTo>
                <a:lnTo>
                  <a:pt x="0" y="121663"/>
                </a:lnTo>
                <a:lnTo>
                  <a:pt x="1072" y="137002"/>
                </a:lnTo>
                <a:lnTo>
                  <a:pt x="6640" y="201346"/>
                </a:lnTo>
                <a:lnTo>
                  <a:pt x="8320" y="227786"/>
                </a:lnTo>
                <a:lnTo>
                  <a:pt x="9843" y="238922"/>
                </a:lnTo>
                <a:lnTo>
                  <a:pt x="11933" y="249570"/>
                </a:lnTo>
                <a:lnTo>
                  <a:pt x="14401" y="259894"/>
                </a:lnTo>
                <a:lnTo>
                  <a:pt x="16046" y="268926"/>
                </a:lnTo>
                <a:lnTo>
                  <a:pt x="17143" y="277097"/>
                </a:lnTo>
                <a:lnTo>
                  <a:pt x="17875" y="284694"/>
                </a:lnTo>
                <a:lnTo>
                  <a:pt x="19437" y="291909"/>
                </a:lnTo>
                <a:lnTo>
                  <a:pt x="21554" y="298868"/>
                </a:lnTo>
                <a:lnTo>
                  <a:pt x="24040" y="305657"/>
                </a:lnTo>
                <a:lnTo>
                  <a:pt x="25697" y="314483"/>
                </a:lnTo>
                <a:lnTo>
                  <a:pt x="26802" y="324666"/>
                </a:lnTo>
                <a:lnTo>
                  <a:pt x="27538" y="335755"/>
                </a:lnTo>
                <a:lnTo>
                  <a:pt x="29104" y="345297"/>
                </a:lnTo>
                <a:lnTo>
                  <a:pt x="31223" y="353807"/>
                </a:lnTo>
                <a:lnTo>
                  <a:pt x="33710" y="361631"/>
                </a:lnTo>
                <a:lnTo>
                  <a:pt x="35369" y="367922"/>
                </a:lnTo>
                <a:lnTo>
                  <a:pt x="36474" y="373191"/>
                </a:lnTo>
                <a:lnTo>
                  <a:pt x="37211" y="377778"/>
                </a:lnTo>
                <a:lnTo>
                  <a:pt x="38030" y="385742"/>
                </a:lnTo>
                <a:lnTo>
                  <a:pt x="38685" y="39662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186"/>
          <p:cNvSpPr/>
          <p:nvPr/>
        </p:nvSpPr>
        <p:spPr>
          <a:xfrm>
            <a:off x="3966269" y="3941712"/>
            <a:ext cx="696387" cy="619126"/>
          </a:xfrm>
          <a:custGeom>
            <a:avLst/>
            <a:gdLst/>
            <a:ahLst/>
            <a:cxnLst/>
            <a:rect l="0" t="0" r="0" b="0"/>
            <a:pathLst>
              <a:path w="696387" h="619126">
                <a:moveTo>
                  <a:pt x="628799" y="0"/>
                </a:moveTo>
                <a:lnTo>
                  <a:pt x="628799" y="5136"/>
                </a:lnTo>
                <a:lnTo>
                  <a:pt x="629874" y="7724"/>
                </a:lnTo>
                <a:lnTo>
                  <a:pt x="635447" y="16501"/>
                </a:lnTo>
                <a:lnTo>
                  <a:pt x="643210" y="42567"/>
                </a:lnTo>
                <a:lnTo>
                  <a:pt x="648819" y="54032"/>
                </a:lnTo>
                <a:lnTo>
                  <a:pt x="651820" y="58593"/>
                </a:lnTo>
                <a:lnTo>
                  <a:pt x="655153" y="69395"/>
                </a:lnTo>
                <a:lnTo>
                  <a:pt x="656042" y="75285"/>
                </a:lnTo>
                <a:lnTo>
                  <a:pt x="659896" y="84696"/>
                </a:lnTo>
                <a:lnTo>
                  <a:pt x="668109" y="98903"/>
                </a:lnTo>
                <a:lnTo>
                  <a:pt x="673142" y="109524"/>
                </a:lnTo>
                <a:lnTo>
                  <a:pt x="677050" y="121547"/>
                </a:lnTo>
                <a:lnTo>
                  <a:pt x="683463" y="131916"/>
                </a:lnTo>
                <a:lnTo>
                  <a:pt x="686915" y="141797"/>
                </a:lnTo>
                <a:lnTo>
                  <a:pt x="691533" y="148294"/>
                </a:lnTo>
                <a:lnTo>
                  <a:pt x="693193" y="152606"/>
                </a:lnTo>
                <a:lnTo>
                  <a:pt x="695531" y="167872"/>
                </a:lnTo>
                <a:lnTo>
                  <a:pt x="696386" y="181493"/>
                </a:lnTo>
                <a:lnTo>
                  <a:pt x="691342" y="193390"/>
                </a:lnTo>
                <a:lnTo>
                  <a:pt x="677904" y="210529"/>
                </a:lnTo>
                <a:lnTo>
                  <a:pt x="660656" y="222912"/>
                </a:lnTo>
                <a:lnTo>
                  <a:pt x="650037" y="229223"/>
                </a:lnTo>
                <a:lnTo>
                  <a:pt x="637583" y="235581"/>
                </a:lnTo>
                <a:lnTo>
                  <a:pt x="623907" y="241969"/>
                </a:lnTo>
                <a:lnTo>
                  <a:pt x="609414" y="248377"/>
                </a:lnTo>
                <a:lnTo>
                  <a:pt x="595453" y="253724"/>
                </a:lnTo>
                <a:lnTo>
                  <a:pt x="581846" y="258364"/>
                </a:lnTo>
                <a:lnTo>
                  <a:pt x="534252" y="273533"/>
                </a:lnTo>
                <a:lnTo>
                  <a:pt x="472875" y="293871"/>
                </a:lnTo>
                <a:lnTo>
                  <a:pt x="448534" y="301251"/>
                </a:lnTo>
                <a:lnTo>
                  <a:pt x="398558" y="315185"/>
                </a:lnTo>
                <a:lnTo>
                  <a:pt x="374267" y="320835"/>
                </a:lnTo>
                <a:lnTo>
                  <a:pt x="350549" y="325676"/>
                </a:lnTo>
                <a:lnTo>
                  <a:pt x="327213" y="329979"/>
                </a:lnTo>
                <a:lnTo>
                  <a:pt x="278354" y="340492"/>
                </a:lnTo>
                <a:lnTo>
                  <a:pt x="253286" y="346306"/>
                </a:lnTo>
                <a:lnTo>
                  <a:pt x="234424" y="350181"/>
                </a:lnTo>
                <a:lnTo>
                  <a:pt x="219700" y="352765"/>
                </a:lnTo>
                <a:lnTo>
                  <a:pt x="207734" y="354487"/>
                </a:lnTo>
                <a:lnTo>
                  <a:pt x="196533" y="355636"/>
                </a:lnTo>
                <a:lnTo>
                  <a:pt x="175487" y="356912"/>
                </a:lnTo>
                <a:lnTo>
                  <a:pt x="155781" y="357630"/>
                </a:lnTo>
                <a:lnTo>
                  <a:pt x="148270" y="357843"/>
                </a:lnTo>
                <a:lnTo>
                  <a:pt x="148291" y="356798"/>
                </a:lnTo>
                <a:lnTo>
                  <a:pt x="152381" y="350191"/>
                </a:lnTo>
                <a:lnTo>
                  <a:pt x="153714" y="344460"/>
                </a:lnTo>
                <a:lnTo>
                  <a:pt x="155145" y="342501"/>
                </a:lnTo>
                <a:lnTo>
                  <a:pt x="157173" y="341195"/>
                </a:lnTo>
                <a:lnTo>
                  <a:pt x="159601" y="340325"/>
                </a:lnTo>
                <a:lnTo>
                  <a:pt x="161219" y="338670"/>
                </a:lnTo>
                <a:lnTo>
                  <a:pt x="162297" y="336492"/>
                </a:lnTo>
                <a:lnTo>
                  <a:pt x="163017" y="333965"/>
                </a:lnTo>
                <a:lnTo>
                  <a:pt x="164571" y="332280"/>
                </a:lnTo>
                <a:lnTo>
                  <a:pt x="166682" y="331157"/>
                </a:lnTo>
                <a:lnTo>
                  <a:pt x="171894" y="329909"/>
                </a:lnTo>
                <a:lnTo>
                  <a:pt x="177793" y="329354"/>
                </a:lnTo>
                <a:lnTo>
                  <a:pt x="180872" y="328132"/>
                </a:lnTo>
                <a:lnTo>
                  <a:pt x="187158" y="323907"/>
                </a:lnTo>
                <a:lnTo>
                  <a:pt x="199267" y="321312"/>
                </a:lnTo>
                <a:lnTo>
                  <a:pt x="207011" y="320620"/>
                </a:lnTo>
                <a:lnTo>
                  <a:pt x="218481" y="316985"/>
                </a:lnTo>
                <a:lnTo>
                  <a:pt x="227162" y="312862"/>
                </a:lnTo>
                <a:lnTo>
                  <a:pt x="239700" y="309997"/>
                </a:lnTo>
                <a:lnTo>
                  <a:pt x="261361" y="309580"/>
                </a:lnTo>
                <a:lnTo>
                  <a:pt x="274125" y="309566"/>
                </a:lnTo>
                <a:lnTo>
                  <a:pt x="277339" y="310640"/>
                </a:lnTo>
                <a:lnTo>
                  <a:pt x="288307" y="317893"/>
                </a:lnTo>
                <a:lnTo>
                  <a:pt x="294785" y="323974"/>
                </a:lnTo>
                <a:lnTo>
                  <a:pt x="297561" y="325619"/>
                </a:lnTo>
                <a:lnTo>
                  <a:pt x="303512" y="327448"/>
                </a:lnTo>
                <a:lnTo>
                  <a:pt x="305529" y="329010"/>
                </a:lnTo>
                <a:lnTo>
                  <a:pt x="306874" y="331127"/>
                </a:lnTo>
                <a:lnTo>
                  <a:pt x="308368" y="336345"/>
                </a:lnTo>
                <a:lnTo>
                  <a:pt x="309458" y="354794"/>
                </a:lnTo>
                <a:lnTo>
                  <a:pt x="309549" y="370842"/>
                </a:lnTo>
                <a:lnTo>
                  <a:pt x="303824" y="385884"/>
                </a:lnTo>
                <a:lnTo>
                  <a:pt x="295189" y="404751"/>
                </a:lnTo>
                <a:lnTo>
                  <a:pt x="287767" y="420302"/>
                </a:lnTo>
                <a:lnTo>
                  <a:pt x="277547" y="436008"/>
                </a:lnTo>
                <a:lnTo>
                  <a:pt x="262575" y="452604"/>
                </a:lnTo>
                <a:lnTo>
                  <a:pt x="242102" y="470591"/>
                </a:lnTo>
                <a:lnTo>
                  <a:pt x="229118" y="481408"/>
                </a:lnTo>
                <a:lnTo>
                  <a:pt x="208959" y="499158"/>
                </a:lnTo>
                <a:lnTo>
                  <a:pt x="191759" y="513138"/>
                </a:lnTo>
                <a:lnTo>
                  <a:pt x="173365" y="522934"/>
                </a:lnTo>
                <a:lnTo>
                  <a:pt x="154442" y="533738"/>
                </a:lnTo>
                <a:lnTo>
                  <a:pt x="144881" y="539628"/>
                </a:lnTo>
                <a:lnTo>
                  <a:pt x="132058" y="546779"/>
                </a:lnTo>
                <a:lnTo>
                  <a:pt x="100612" y="563325"/>
                </a:lnTo>
                <a:lnTo>
                  <a:pt x="87497" y="571176"/>
                </a:lnTo>
                <a:lnTo>
                  <a:pt x="67193" y="585633"/>
                </a:lnTo>
                <a:lnTo>
                  <a:pt x="48136" y="596357"/>
                </a:lnTo>
                <a:lnTo>
                  <a:pt x="31068" y="603632"/>
                </a:lnTo>
                <a:lnTo>
                  <a:pt x="15416" y="608802"/>
                </a:lnTo>
                <a:lnTo>
                  <a:pt x="0" y="61912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187"/>
          <p:cNvSpPr/>
          <p:nvPr/>
        </p:nvSpPr>
        <p:spPr>
          <a:xfrm>
            <a:off x="3280088" y="4164225"/>
            <a:ext cx="608334" cy="191937"/>
          </a:xfrm>
          <a:custGeom>
            <a:avLst/>
            <a:gdLst/>
            <a:ahLst/>
            <a:cxnLst/>
            <a:rect l="0" t="0" r="0" b="0"/>
            <a:pathLst>
              <a:path w="608334" h="191937">
                <a:moveTo>
                  <a:pt x="599117" y="116071"/>
                </a:moveTo>
                <a:lnTo>
                  <a:pt x="593981" y="105800"/>
                </a:lnTo>
                <a:lnTo>
                  <a:pt x="591393" y="101700"/>
                </a:lnTo>
                <a:lnTo>
                  <a:pt x="588594" y="97891"/>
                </a:lnTo>
                <a:lnTo>
                  <a:pt x="585652" y="94277"/>
                </a:lnTo>
                <a:lnTo>
                  <a:pt x="582616" y="91869"/>
                </a:lnTo>
                <a:lnTo>
                  <a:pt x="579517" y="90262"/>
                </a:lnTo>
                <a:lnTo>
                  <a:pt x="576376" y="89192"/>
                </a:lnTo>
                <a:lnTo>
                  <a:pt x="570021" y="85135"/>
                </a:lnTo>
                <a:lnTo>
                  <a:pt x="563613" y="79750"/>
                </a:lnTo>
                <a:lnTo>
                  <a:pt x="557182" y="73773"/>
                </a:lnTo>
                <a:lnTo>
                  <a:pt x="542983" y="59906"/>
                </a:lnTo>
                <a:lnTo>
                  <a:pt x="536504" y="53450"/>
                </a:lnTo>
                <a:lnTo>
                  <a:pt x="534803" y="50676"/>
                </a:lnTo>
                <a:lnTo>
                  <a:pt x="532912" y="44729"/>
                </a:lnTo>
                <a:lnTo>
                  <a:pt x="532408" y="41638"/>
                </a:lnTo>
                <a:lnTo>
                  <a:pt x="532072" y="38502"/>
                </a:lnTo>
                <a:lnTo>
                  <a:pt x="531848" y="35337"/>
                </a:lnTo>
                <a:lnTo>
                  <a:pt x="531699" y="32152"/>
                </a:lnTo>
                <a:lnTo>
                  <a:pt x="531533" y="25747"/>
                </a:lnTo>
                <a:lnTo>
                  <a:pt x="531439" y="16098"/>
                </a:lnTo>
                <a:lnTo>
                  <a:pt x="532501" y="12877"/>
                </a:lnTo>
                <a:lnTo>
                  <a:pt x="534283" y="9655"/>
                </a:lnTo>
                <a:lnTo>
                  <a:pt x="536547" y="6432"/>
                </a:lnTo>
                <a:lnTo>
                  <a:pt x="539131" y="4283"/>
                </a:lnTo>
                <a:lnTo>
                  <a:pt x="541928" y="2850"/>
                </a:lnTo>
                <a:lnTo>
                  <a:pt x="547903" y="1259"/>
                </a:lnTo>
                <a:lnTo>
                  <a:pt x="565005" y="35"/>
                </a:lnTo>
                <a:lnTo>
                  <a:pt x="578858" y="0"/>
                </a:lnTo>
                <a:lnTo>
                  <a:pt x="583461" y="1070"/>
                </a:lnTo>
                <a:lnTo>
                  <a:pt x="594000" y="6637"/>
                </a:lnTo>
                <a:lnTo>
                  <a:pt x="596843" y="8316"/>
                </a:lnTo>
                <a:lnTo>
                  <a:pt x="598676" y="10914"/>
                </a:lnTo>
                <a:lnTo>
                  <a:pt x="600972" y="14795"/>
                </a:lnTo>
                <a:lnTo>
                  <a:pt x="603579" y="19532"/>
                </a:lnTo>
                <a:lnTo>
                  <a:pt x="605316" y="24840"/>
                </a:lnTo>
                <a:lnTo>
                  <a:pt x="606474" y="30529"/>
                </a:lnTo>
                <a:lnTo>
                  <a:pt x="607246" y="36470"/>
                </a:lnTo>
                <a:lnTo>
                  <a:pt x="607761" y="42582"/>
                </a:lnTo>
                <a:lnTo>
                  <a:pt x="608104" y="48805"/>
                </a:lnTo>
                <a:lnTo>
                  <a:pt x="608333" y="55105"/>
                </a:lnTo>
                <a:lnTo>
                  <a:pt x="606336" y="62528"/>
                </a:lnTo>
                <a:lnTo>
                  <a:pt x="602854" y="70702"/>
                </a:lnTo>
                <a:lnTo>
                  <a:pt x="586957" y="101855"/>
                </a:lnTo>
                <a:lnTo>
                  <a:pt x="582411" y="107668"/>
                </a:lnTo>
                <a:lnTo>
                  <a:pt x="577231" y="112619"/>
                </a:lnTo>
                <a:lnTo>
                  <a:pt x="571628" y="116995"/>
                </a:lnTo>
                <a:lnTo>
                  <a:pt x="565742" y="122061"/>
                </a:lnTo>
                <a:lnTo>
                  <a:pt x="559669" y="127589"/>
                </a:lnTo>
                <a:lnTo>
                  <a:pt x="547188" y="139463"/>
                </a:lnTo>
                <a:lnTo>
                  <a:pt x="534476" y="151906"/>
                </a:lnTo>
                <a:lnTo>
                  <a:pt x="527001" y="157159"/>
                </a:lnTo>
                <a:lnTo>
                  <a:pt x="518794" y="161736"/>
                </a:lnTo>
                <a:lnTo>
                  <a:pt x="487587" y="176805"/>
                </a:lnTo>
                <a:lnTo>
                  <a:pt x="473949" y="180684"/>
                </a:lnTo>
                <a:lnTo>
                  <a:pt x="460722" y="183484"/>
                </a:lnTo>
                <a:lnTo>
                  <a:pt x="447677" y="188311"/>
                </a:lnTo>
                <a:lnTo>
                  <a:pt x="433383" y="191936"/>
                </a:lnTo>
                <a:lnTo>
                  <a:pt x="429509" y="191370"/>
                </a:lnTo>
                <a:lnTo>
                  <a:pt x="425852" y="189918"/>
                </a:lnTo>
                <a:lnTo>
                  <a:pt x="418923" y="185437"/>
                </a:lnTo>
                <a:lnTo>
                  <a:pt x="412260" y="179864"/>
                </a:lnTo>
                <a:lnTo>
                  <a:pt x="408979" y="176872"/>
                </a:lnTo>
                <a:lnTo>
                  <a:pt x="402466" y="170682"/>
                </a:lnTo>
                <a:lnTo>
                  <a:pt x="400300" y="167527"/>
                </a:lnTo>
                <a:lnTo>
                  <a:pt x="398855" y="164348"/>
                </a:lnTo>
                <a:lnTo>
                  <a:pt x="397892" y="161154"/>
                </a:lnTo>
                <a:lnTo>
                  <a:pt x="397250" y="156875"/>
                </a:lnTo>
                <a:lnTo>
                  <a:pt x="396822" y="151873"/>
                </a:lnTo>
                <a:lnTo>
                  <a:pt x="396347" y="141657"/>
                </a:lnTo>
                <a:lnTo>
                  <a:pt x="396135" y="133534"/>
                </a:lnTo>
                <a:lnTo>
                  <a:pt x="395976" y="111850"/>
                </a:lnTo>
                <a:lnTo>
                  <a:pt x="395970" y="113479"/>
                </a:lnTo>
                <a:lnTo>
                  <a:pt x="393102" y="117786"/>
                </a:lnTo>
                <a:lnTo>
                  <a:pt x="388244" y="123283"/>
                </a:lnTo>
                <a:lnTo>
                  <a:pt x="382502" y="129309"/>
                </a:lnTo>
                <a:lnTo>
                  <a:pt x="380541" y="132420"/>
                </a:lnTo>
                <a:lnTo>
                  <a:pt x="379233" y="135569"/>
                </a:lnTo>
                <a:lnTo>
                  <a:pt x="378362" y="138744"/>
                </a:lnTo>
                <a:lnTo>
                  <a:pt x="376706" y="140860"/>
                </a:lnTo>
                <a:lnTo>
                  <a:pt x="374527" y="142271"/>
                </a:lnTo>
                <a:lnTo>
                  <a:pt x="369240" y="143839"/>
                </a:lnTo>
                <a:lnTo>
                  <a:pt x="350740" y="144983"/>
                </a:lnTo>
                <a:lnTo>
                  <a:pt x="339823" y="145079"/>
                </a:lnTo>
                <a:lnTo>
                  <a:pt x="335902" y="142220"/>
                </a:lnTo>
                <a:lnTo>
                  <a:pt x="329500" y="137367"/>
                </a:lnTo>
                <a:lnTo>
                  <a:pt x="319490" y="131627"/>
                </a:lnTo>
                <a:lnTo>
                  <a:pt x="314886" y="127516"/>
                </a:lnTo>
                <a:lnTo>
                  <a:pt x="310741" y="122627"/>
                </a:lnTo>
                <a:lnTo>
                  <a:pt x="306903" y="117217"/>
                </a:lnTo>
                <a:lnTo>
                  <a:pt x="302195" y="112536"/>
                </a:lnTo>
                <a:lnTo>
                  <a:pt x="296907" y="108340"/>
                </a:lnTo>
                <a:lnTo>
                  <a:pt x="291231" y="104468"/>
                </a:lnTo>
                <a:lnTo>
                  <a:pt x="286373" y="100812"/>
                </a:lnTo>
                <a:lnTo>
                  <a:pt x="282059" y="97299"/>
                </a:lnTo>
                <a:lnTo>
                  <a:pt x="278108" y="93883"/>
                </a:lnTo>
                <a:lnTo>
                  <a:pt x="273324" y="91605"/>
                </a:lnTo>
                <a:lnTo>
                  <a:pt x="256321" y="87325"/>
                </a:lnTo>
                <a:lnTo>
                  <a:pt x="243971" y="82515"/>
                </a:lnTo>
                <a:lnTo>
                  <a:pt x="231316" y="79660"/>
                </a:lnTo>
                <a:lnTo>
                  <a:pt x="218526" y="78391"/>
                </a:lnTo>
                <a:lnTo>
                  <a:pt x="205675" y="77827"/>
                </a:lnTo>
                <a:lnTo>
                  <a:pt x="181220" y="77510"/>
                </a:lnTo>
                <a:lnTo>
                  <a:pt x="153551" y="77416"/>
                </a:lnTo>
                <a:lnTo>
                  <a:pt x="137386" y="80260"/>
                </a:lnTo>
                <a:lnTo>
                  <a:pt x="119811" y="86182"/>
                </a:lnTo>
                <a:lnTo>
                  <a:pt x="94086" y="95980"/>
                </a:lnTo>
                <a:lnTo>
                  <a:pt x="82926" y="100527"/>
                </a:lnTo>
                <a:lnTo>
                  <a:pt x="73337" y="104634"/>
                </a:lnTo>
                <a:lnTo>
                  <a:pt x="64794" y="108446"/>
                </a:lnTo>
                <a:lnTo>
                  <a:pt x="55874" y="113138"/>
                </a:lnTo>
                <a:lnTo>
                  <a:pt x="46703" y="118415"/>
                </a:lnTo>
                <a:lnTo>
                  <a:pt x="37364" y="124083"/>
                </a:lnTo>
                <a:lnTo>
                  <a:pt x="30064" y="128937"/>
                </a:lnTo>
                <a:lnTo>
                  <a:pt x="24121" y="133247"/>
                </a:lnTo>
                <a:lnTo>
                  <a:pt x="19085" y="137196"/>
                </a:lnTo>
                <a:lnTo>
                  <a:pt x="10623" y="141583"/>
                </a:lnTo>
                <a:lnTo>
                  <a:pt x="6862" y="142753"/>
                </a:lnTo>
                <a:lnTo>
                  <a:pt x="4354" y="144608"/>
                </a:lnTo>
                <a:lnTo>
                  <a:pt x="2682" y="146919"/>
                </a:lnTo>
                <a:lnTo>
                  <a:pt x="1568" y="149535"/>
                </a:lnTo>
                <a:lnTo>
                  <a:pt x="825" y="153429"/>
                </a:lnTo>
                <a:lnTo>
                  <a:pt x="330" y="158174"/>
                </a:lnTo>
                <a:lnTo>
                  <a:pt x="0" y="163488"/>
                </a:lnTo>
                <a:lnTo>
                  <a:pt x="854" y="167030"/>
                </a:lnTo>
                <a:lnTo>
                  <a:pt x="2499" y="169391"/>
                </a:lnTo>
                <a:lnTo>
                  <a:pt x="9230" y="174567"/>
                </a:lnTo>
                <a:lnTo>
                  <a:pt x="13767" y="178973"/>
                </a:lnTo>
                <a:lnTo>
                  <a:pt x="17557" y="180578"/>
                </a:lnTo>
                <a:lnTo>
                  <a:pt x="27500" y="182362"/>
                </a:lnTo>
                <a:lnTo>
                  <a:pt x="32087" y="181762"/>
                </a:lnTo>
                <a:lnTo>
                  <a:pt x="36219" y="180288"/>
                </a:lnTo>
                <a:lnTo>
                  <a:pt x="45827" y="175783"/>
                </a:lnTo>
                <a:lnTo>
                  <a:pt x="60846" y="170199"/>
                </a:lnTo>
                <a:lnTo>
                  <a:pt x="102836" y="155876"/>
                </a:lnTo>
                <a:lnTo>
                  <a:pt x="116706" y="149057"/>
                </a:lnTo>
                <a:lnTo>
                  <a:pt x="129178" y="141286"/>
                </a:lnTo>
                <a:lnTo>
                  <a:pt x="163794" y="11607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188"/>
          <p:cNvSpPr/>
          <p:nvPr/>
        </p:nvSpPr>
        <p:spPr>
          <a:xfrm>
            <a:off x="3608337" y="3922365"/>
            <a:ext cx="222499" cy="96739"/>
          </a:xfrm>
          <a:custGeom>
            <a:avLst/>
            <a:gdLst/>
            <a:ahLst/>
            <a:cxnLst/>
            <a:rect l="0" t="0" r="0" b="0"/>
            <a:pathLst>
              <a:path w="222499" h="96739">
                <a:moveTo>
                  <a:pt x="0" y="96738"/>
                </a:moveTo>
                <a:lnTo>
                  <a:pt x="21794" y="74944"/>
                </a:lnTo>
                <a:lnTo>
                  <a:pt x="26353" y="71460"/>
                </a:lnTo>
                <a:lnTo>
                  <a:pt x="31542" y="68063"/>
                </a:lnTo>
                <a:lnTo>
                  <a:pt x="37151" y="64723"/>
                </a:lnTo>
                <a:lnTo>
                  <a:pt x="43040" y="61421"/>
                </a:lnTo>
                <a:lnTo>
                  <a:pt x="55317" y="54886"/>
                </a:lnTo>
                <a:lnTo>
                  <a:pt x="64825" y="50564"/>
                </a:lnTo>
                <a:lnTo>
                  <a:pt x="89720" y="40029"/>
                </a:lnTo>
                <a:lnTo>
                  <a:pt x="103883" y="35285"/>
                </a:lnTo>
                <a:lnTo>
                  <a:pt x="118700" y="31047"/>
                </a:lnTo>
                <a:lnTo>
                  <a:pt x="133952" y="27147"/>
                </a:lnTo>
                <a:lnTo>
                  <a:pt x="147344" y="23472"/>
                </a:lnTo>
                <a:lnTo>
                  <a:pt x="159497" y="19948"/>
                </a:lnTo>
                <a:lnTo>
                  <a:pt x="222498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189"/>
          <p:cNvSpPr/>
          <p:nvPr/>
        </p:nvSpPr>
        <p:spPr>
          <a:xfrm>
            <a:off x="3637359" y="4444751"/>
            <a:ext cx="77392" cy="38697"/>
          </a:xfrm>
          <a:custGeom>
            <a:avLst/>
            <a:gdLst/>
            <a:ahLst/>
            <a:cxnLst/>
            <a:rect l="0" t="0" r="0" b="0"/>
            <a:pathLst>
              <a:path w="77392" h="38697">
                <a:moveTo>
                  <a:pt x="0" y="38696"/>
                </a:moveTo>
                <a:lnTo>
                  <a:pt x="77391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190"/>
          <p:cNvSpPr/>
          <p:nvPr/>
        </p:nvSpPr>
        <p:spPr>
          <a:xfrm>
            <a:off x="3743771" y="4435078"/>
            <a:ext cx="9675" cy="19348"/>
          </a:xfrm>
          <a:custGeom>
            <a:avLst/>
            <a:gdLst/>
            <a:ahLst/>
            <a:cxnLst/>
            <a:rect l="0" t="0" r="0" b="0"/>
            <a:pathLst>
              <a:path w="9675" h="19348">
                <a:moveTo>
                  <a:pt x="0" y="19347"/>
                </a:moveTo>
                <a:lnTo>
                  <a:pt x="9674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191"/>
          <p:cNvSpPr/>
          <p:nvPr/>
        </p:nvSpPr>
        <p:spPr>
          <a:xfrm>
            <a:off x="9103072" y="4755658"/>
            <a:ext cx="245637" cy="76048"/>
          </a:xfrm>
          <a:custGeom>
            <a:avLst/>
            <a:gdLst/>
            <a:ahLst/>
            <a:cxnLst/>
            <a:rect l="0" t="0" r="0" b="0"/>
            <a:pathLst>
              <a:path w="245637" h="76048">
                <a:moveTo>
                  <a:pt x="232172" y="8330"/>
                </a:moveTo>
                <a:lnTo>
                  <a:pt x="237307" y="3195"/>
                </a:lnTo>
                <a:lnTo>
                  <a:pt x="239895" y="1681"/>
                </a:lnTo>
                <a:lnTo>
                  <a:pt x="245636" y="0"/>
                </a:lnTo>
                <a:lnTo>
                  <a:pt x="240305" y="2120"/>
                </a:lnTo>
                <a:lnTo>
                  <a:pt x="210609" y="12239"/>
                </a:lnTo>
                <a:lnTo>
                  <a:pt x="203823" y="14160"/>
                </a:lnTo>
                <a:lnTo>
                  <a:pt x="198225" y="15442"/>
                </a:lnTo>
                <a:lnTo>
                  <a:pt x="193418" y="16296"/>
                </a:lnTo>
                <a:lnTo>
                  <a:pt x="188063" y="17940"/>
                </a:lnTo>
                <a:lnTo>
                  <a:pt x="182344" y="20111"/>
                </a:lnTo>
                <a:lnTo>
                  <a:pt x="176380" y="22633"/>
                </a:lnTo>
                <a:lnTo>
                  <a:pt x="168106" y="25390"/>
                </a:lnTo>
                <a:lnTo>
                  <a:pt x="158290" y="28302"/>
                </a:lnTo>
                <a:lnTo>
                  <a:pt x="147447" y="31319"/>
                </a:lnTo>
                <a:lnTo>
                  <a:pt x="126799" y="37537"/>
                </a:lnTo>
                <a:lnTo>
                  <a:pt x="59733" y="59072"/>
                </a:lnTo>
                <a:lnTo>
                  <a:pt x="50570" y="61506"/>
                </a:lnTo>
                <a:lnTo>
                  <a:pt x="43387" y="63128"/>
                </a:lnTo>
                <a:lnTo>
                  <a:pt x="37524" y="64210"/>
                </a:lnTo>
                <a:lnTo>
                  <a:pt x="32540" y="64931"/>
                </a:lnTo>
                <a:lnTo>
                  <a:pt x="28143" y="65412"/>
                </a:lnTo>
                <a:lnTo>
                  <a:pt x="23060" y="66807"/>
                </a:lnTo>
                <a:lnTo>
                  <a:pt x="17524" y="68812"/>
                </a:lnTo>
                <a:lnTo>
                  <a:pt x="0" y="76047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192"/>
          <p:cNvSpPr/>
          <p:nvPr/>
        </p:nvSpPr>
        <p:spPr>
          <a:xfrm>
            <a:off x="8532316" y="4775128"/>
            <a:ext cx="232173" cy="153316"/>
          </a:xfrm>
          <a:custGeom>
            <a:avLst/>
            <a:gdLst/>
            <a:ahLst/>
            <a:cxnLst/>
            <a:rect l="0" t="0" r="0" b="0"/>
            <a:pathLst>
              <a:path w="232173" h="153316">
                <a:moveTo>
                  <a:pt x="232172" y="8207"/>
                </a:moveTo>
                <a:lnTo>
                  <a:pt x="227036" y="18479"/>
                </a:lnTo>
                <a:lnTo>
                  <a:pt x="224449" y="21504"/>
                </a:lnTo>
                <a:lnTo>
                  <a:pt x="221649" y="23521"/>
                </a:lnTo>
                <a:lnTo>
                  <a:pt x="215671" y="25763"/>
                </a:lnTo>
                <a:lnTo>
                  <a:pt x="209432" y="26759"/>
                </a:lnTo>
                <a:lnTo>
                  <a:pt x="205188" y="28099"/>
                </a:lnTo>
                <a:lnTo>
                  <a:pt x="200210" y="30067"/>
                </a:lnTo>
                <a:lnTo>
                  <a:pt x="194741" y="32454"/>
                </a:lnTo>
                <a:lnTo>
                  <a:pt x="188945" y="32971"/>
                </a:lnTo>
                <a:lnTo>
                  <a:pt x="182931" y="32241"/>
                </a:lnTo>
                <a:lnTo>
                  <a:pt x="176773" y="30679"/>
                </a:lnTo>
                <a:lnTo>
                  <a:pt x="171592" y="29638"/>
                </a:lnTo>
                <a:lnTo>
                  <a:pt x="167063" y="28944"/>
                </a:lnTo>
                <a:lnTo>
                  <a:pt x="162970" y="28480"/>
                </a:lnTo>
                <a:lnTo>
                  <a:pt x="159165" y="28172"/>
                </a:lnTo>
                <a:lnTo>
                  <a:pt x="152072" y="27829"/>
                </a:lnTo>
                <a:lnTo>
                  <a:pt x="148675" y="26663"/>
                </a:lnTo>
                <a:lnTo>
                  <a:pt x="142036" y="22501"/>
                </a:lnTo>
                <a:lnTo>
                  <a:pt x="136013" y="18287"/>
                </a:lnTo>
                <a:lnTo>
                  <a:pt x="138557" y="15195"/>
                </a:lnTo>
                <a:lnTo>
                  <a:pt x="140741" y="12866"/>
                </a:lnTo>
                <a:lnTo>
                  <a:pt x="143271" y="11313"/>
                </a:lnTo>
                <a:lnTo>
                  <a:pt x="148950" y="9588"/>
                </a:lnTo>
                <a:lnTo>
                  <a:pt x="154118" y="8053"/>
                </a:lnTo>
                <a:lnTo>
                  <a:pt x="168459" y="3481"/>
                </a:lnTo>
                <a:lnTo>
                  <a:pt x="174649" y="1832"/>
                </a:lnTo>
                <a:lnTo>
                  <a:pt x="179850" y="732"/>
                </a:lnTo>
                <a:lnTo>
                  <a:pt x="184393" y="0"/>
                </a:lnTo>
                <a:lnTo>
                  <a:pt x="190645" y="586"/>
                </a:lnTo>
                <a:lnTo>
                  <a:pt x="198038" y="2052"/>
                </a:lnTo>
                <a:lnTo>
                  <a:pt x="217666" y="6992"/>
                </a:lnTo>
                <a:lnTo>
                  <a:pt x="218202" y="8472"/>
                </a:lnTo>
                <a:lnTo>
                  <a:pt x="217484" y="10533"/>
                </a:lnTo>
                <a:lnTo>
                  <a:pt x="213745" y="16430"/>
                </a:lnTo>
                <a:lnTo>
                  <a:pt x="210367" y="20102"/>
                </a:lnTo>
                <a:lnTo>
                  <a:pt x="196377" y="34297"/>
                </a:lnTo>
                <a:lnTo>
                  <a:pt x="190108" y="40584"/>
                </a:lnTo>
                <a:lnTo>
                  <a:pt x="185857" y="43765"/>
                </a:lnTo>
                <a:lnTo>
                  <a:pt x="180873" y="46960"/>
                </a:lnTo>
                <a:lnTo>
                  <a:pt x="175400" y="50166"/>
                </a:lnTo>
                <a:lnTo>
                  <a:pt x="170677" y="53378"/>
                </a:lnTo>
                <a:lnTo>
                  <a:pt x="166453" y="56594"/>
                </a:lnTo>
                <a:lnTo>
                  <a:pt x="162563" y="59813"/>
                </a:lnTo>
                <a:lnTo>
                  <a:pt x="158893" y="63034"/>
                </a:lnTo>
                <a:lnTo>
                  <a:pt x="155373" y="66256"/>
                </a:lnTo>
                <a:lnTo>
                  <a:pt x="151951" y="69479"/>
                </a:lnTo>
                <a:lnTo>
                  <a:pt x="147520" y="72702"/>
                </a:lnTo>
                <a:lnTo>
                  <a:pt x="142417" y="75926"/>
                </a:lnTo>
                <a:lnTo>
                  <a:pt x="136864" y="79150"/>
                </a:lnTo>
                <a:lnTo>
                  <a:pt x="132088" y="82374"/>
                </a:lnTo>
                <a:lnTo>
                  <a:pt x="127829" y="85599"/>
                </a:lnTo>
                <a:lnTo>
                  <a:pt x="123915" y="88823"/>
                </a:lnTo>
                <a:lnTo>
                  <a:pt x="118080" y="92048"/>
                </a:lnTo>
                <a:lnTo>
                  <a:pt x="110966" y="95272"/>
                </a:lnTo>
                <a:lnTo>
                  <a:pt x="102999" y="98496"/>
                </a:lnTo>
                <a:lnTo>
                  <a:pt x="94462" y="103871"/>
                </a:lnTo>
                <a:lnTo>
                  <a:pt x="85547" y="110678"/>
                </a:lnTo>
                <a:lnTo>
                  <a:pt x="76380" y="118441"/>
                </a:lnTo>
                <a:lnTo>
                  <a:pt x="68117" y="123617"/>
                </a:lnTo>
                <a:lnTo>
                  <a:pt x="60460" y="127067"/>
                </a:lnTo>
                <a:lnTo>
                  <a:pt x="53204" y="129367"/>
                </a:lnTo>
                <a:lnTo>
                  <a:pt x="47293" y="131975"/>
                </a:lnTo>
                <a:lnTo>
                  <a:pt x="42278" y="134789"/>
                </a:lnTo>
                <a:lnTo>
                  <a:pt x="37859" y="137739"/>
                </a:lnTo>
                <a:lnTo>
                  <a:pt x="33838" y="140782"/>
                </a:lnTo>
                <a:lnTo>
                  <a:pt x="30083" y="143885"/>
                </a:lnTo>
                <a:lnTo>
                  <a:pt x="26505" y="147028"/>
                </a:lnTo>
                <a:lnTo>
                  <a:pt x="21969" y="149124"/>
                </a:lnTo>
                <a:lnTo>
                  <a:pt x="16797" y="150521"/>
                </a:lnTo>
                <a:lnTo>
                  <a:pt x="0" y="153315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193"/>
          <p:cNvSpPr/>
          <p:nvPr/>
        </p:nvSpPr>
        <p:spPr>
          <a:xfrm>
            <a:off x="7410152" y="4599037"/>
            <a:ext cx="1035100" cy="435819"/>
          </a:xfrm>
          <a:custGeom>
            <a:avLst/>
            <a:gdLst/>
            <a:ahLst/>
            <a:cxnLst/>
            <a:rect l="0" t="0" r="0" b="0"/>
            <a:pathLst>
              <a:path w="1035100" h="435819">
                <a:moveTo>
                  <a:pt x="1035099" y="135929"/>
                </a:moveTo>
                <a:lnTo>
                  <a:pt x="1029964" y="141065"/>
                </a:lnTo>
                <a:lnTo>
                  <a:pt x="1027377" y="142578"/>
                </a:lnTo>
                <a:lnTo>
                  <a:pt x="1001467" y="151986"/>
                </a:lnTo>
                <a:lnTo>
                  <a:pt x="976783" y="157493"/>
                </a:lnTo>
                <a:lnTo>
                  <a:pt x="955438" y="163787"/>
                </a:lnTo>
                <a:lnTo>
                  <a:pt x="910122" y="173749"/>
                </a:lnTo>
                <a:lnTo>
                  <a:pt x="890514" y="177266"/>
                </a:lnTo>
                <a:lnTo>
                  <a:pt x="860127" y="181173"/>
                </a:lnTo>
                <a:lnTo>
                  <a:pt x="799215" y="188508"/>
                </a:lnTo>
                <a:lnTo>
                  <a:pt x="757208" y="194410"/>
                </a:lnTo>
                <a:lnTo>
                  <a:pt x="736977" y="197489"/>
                </a:lnTo>
                <a:lnTo>
                  <a:pt x="719190" y="198466"/>
                </a:lnTo>
                <a:lnTo>
                  <a:pt x="687963" y="196686"/>
                </a:lnTo>
                <a:lnTo>
                  <a:pt x="661616" y="194776"/>
                </a:lnTo>
                <a:lnTo>
                  <a:pt x="657126" y="193433"/>
                </a:lnTo>
                <a:lnTo>
                  <a:pt x="654133" y="191464"/>
                </a:lnTo>
                <a:lnTo>
                  <a:pt x="652137" y="189075"/>
                </a:lnTo>
                <a:lnTo>
                  <a:pt x="650807" y="186408"/>
                </a:lnTo>
                <a:lnTo>
                  <a:pt x="648250" y="175147"/>
                </a:lnTo>
                <a:lnTo>
                  <a:pt x="634691" y="188135"/>
                </a:lnTo>
                <a:lnTo>
                  <a:pt x="619952" y="197110"/>
                </a:lnTo>
                <a:lnTo>
                  <a:pt x="601220" y="207190"/>
                </a:lnTo>
                <a:lnTo>
                  <a:pt x="579663" y="218908"/>
                </a:lnTo>
                <a:lnTo>
                  <a:pt x="559339" y="232497"/>
                </a:lnTo>
                <a:lnTo>
                  <a:pt x="545259" y="239042"/>
                </a:lnTo>
                <a:lnTo>
                  <a:pt x="515309" y="247693"/>
                </a:lnTo>
                <a:lnTo>
                  <a:pt x="483145" y="251446"/>
                </a:lnTo>
                <a:lnTo>
                  <a:pt x="471587" y="251846"/>
                </a:lnTo>
                <a:lnTo>
                  <a:pt x="468097" y="250828"/>
                </a:lnTo>
                <a:lnTo>
                  <a:pt x="458051" y="245334"/>
                </a:lnTo>
                <a:lnTo>
                  <a:pt x="451515" y="243672"/>
                </a:lnTo>
                <a:lnTo>
                  <a:pt x="449341" y="242153"/>
                </a:lnTo>
                <a:lnTo>
                  <a:pt x="447893" y="240066"/>
                </a:lnTo>
                <a:lnTo>
                  <a:pt x="446928" y="237600"/>
                </a:lnTo>
                <a:lnTo>
                  <a:pt x="440433" y="228994"/>
                </a:lnTo>
                <a:lnTo>
                  <a:pt x="431701" y="219637"/>
                </a:lnTo>
                <a:lnTo>
                  <a:pt x="425472" y="207528"/>
                </a:lnTo>
                <a:lnTo>
                  <a:pt x="422307" y="199785"/>
                </a:lnTo>
                <a:lnTo>
                  <a:pt x="420196" y="192473"/>
                </a:lnTo>
                <a:lnTo>
                  <a:pt x="418788" y="185449"/>
                </a:lnTo>
                <a:lnTo>
                  <a:pt x="417225" y="172986"/>
                </a:lnTo>
                <a:lnTo>
                  <a:pt x="416531" y="163864"/>
                </a:lnTo>
                <a:lnTo>
                  <a:pt x="413355" y="153361"/>
                </a:lnTo>
                <a:lnTo>
                  <a:pt x="411004" y="147550"/>
                </a:lnTo>
                <a:lnTo>
                  <a:pt x="408361" y="137228"/>
                </a:lnTo>
                <a:lnTo>
                  <a:pt x="405525" y="123896"/>
                </a:lnTo>
                <a:lnTo>
                  <a:pt x="402559" y="108560"/>
                </a:lnTo>
                <a:lnTo>
                  <a:pt x="400582" y="96185"/>
                </a:lnTo>
                <a:lnTo>
                  <a:pt x="399263" y="85787"/>
                </a:lnTo>
                <a:lnTo>
                  <a:pt x="398385" y="76704"/>
                </a:lnTo>
                <a:lnTo>
                  <a:pt x="396724" y="64200"/>
                </a:lnTo>
                <a:lnTo>
                  <a:pt x="390326" y="21162"/>
                </a:lnTo>
                <a:lnTo>
                  <a:pt x="389202" y="12124"/>
                </a:lnTo>
                <a:lnTo>
                  <a:pt x="388452" y="5023"/>
                </a:lnTo>
                <a:lnTo>
                  <a:pt x="386877" y="1365"/>
                </a:lnTo>
                <a:lnTo>
                  <a:pt x="384753" y="0"/>
                </a:lnTo>
                <a:lnTo>
                  <a:pt x="382262" y="165"/>
                </a:lnTo>
                <a:lnTo>
                  <a:pt x="380601" y="1350"/>
                </a:lnTo>
                <a:lnTo>
                  <a:pt x="379494" y="3215"/>
                </a:lnTo>
                <a:lnTo>
                  <a:pt x="378755" y="5533"/>
                </a:lnTo>
                <a:lnTo>
                  <a:pt x="379338" y="12453"/>
                </a:lnTo>
                <a:lnTo>
                  <a:pt x="380801" y="22440"/>
                </a:lnTo>
                <a:lnTo>
                  <a:pt x="382852" y="34473"/>
                </a:lnTo>
                <a:lnTo>
                  <a:pt x="384219" y="44645"/>
                </a:lnTo>
                <a:lnTo>
                  <a:pt x="385131" y="53576"/>
                </a:lnTo>
                <a:lnTo>
                  <a:pt x="385738" y="61679"/>
                </a:lnTo>
                <a:lnTo>
                  <a:pt x="386143" y="73531"/>
                </a:lnTo>
                <a:lnTo>
                  <a:pt x="386846" y="136709"/>
                </a:lnTo>
                <a:lnTo>
                  <a:pt x="386922" y="175453"/>
                </a:lnTo>
                <a:lnTo>
                  <a:pt x="385857" y="185926"/>
                </a:lnTo>
                <a:lnTo>
                  <a:pt x="384073" y="193982"/>
                </a:lnTo>
                <a:lnTo>
                  <a:pt x="381808" y="200428"/>
                </a:lnTo>
                <a:lnTo>
                  <a:pt x="378149" y="207950"/>
                </a:lnTo>
                <a:lnTo>
                  <a:pt x="373559" y="216190"/>
                </a:lnTo>
                <a:lnTo>
                  <a:pt x="368350" y="224907"/>
                </a:lnTo>
                <a:lnTo>
                  <a:pt x="359696" y="237459"/>
                </a:lnTo>
                <a:lnTo>
                  <a:pt x="355884" y="242311"/>
                </a:lnTo>
                <a:lnTo>
                  <a:pt x="351192" y="245546"/>
                </a:lnTo>
                <a:lnTo>
                  <a:pt x="321998" y="256299"/>
                </a:lnTo>
                <a:lnTo>
                  <a:pt x="302976" y="265228"/>
                </a:lnTo>
                <a:lnTo>
                  <a:pt x="281555" y="268636"/>
                </a:lnTo>
                <a:lnTo>
                  <a:pt x="250895" y="271226"/>
                </a:lnTo>
                <a:lnTo>
                  <a:pt x="208606" y="275960"/>
                </a:lnTo>
                <a:lnTo>
                  <a:pt x="190664" y="278727"/>
                </a:lnTo>
                <a:lnTo>
                  <a:pt x="162130" y="284668"/>
                </a:lnTo>
                <a:lnTo>
                  <a:pt x="122802" y="294055"/>
                </a:lnTo>
                <a:lnTo>
                  <a:pt x="94189" y="303645"/>
                </a:lnTo>
                <a:lnTo>
                  <a:pt x="71946" y="316871"/>
                </a:lnTo>
                <a:lnTo>
                  <a:pt x="66104" y="321751"/>
                </a:lnTo>
                <a:lnTo>
                  <a:pt x="63416" y="324303"/>
                </a:lnTo>
                <a:lnTo>
                  <a:pt x="61625" y="327078"/>
                </a:lnTo>
                <a:lnTo>
                  <a:pt x="58030" y="336121"/>
                </a:lnTo>
                <a:lnTo>
                  <a:pt x="51709" y="345608"/>
                </a:lnTo>
                <a:lnTo>
                  <a:pt x="49853" y="352013"/>
                </a:lnTo>
                <a:lnTo>
                  <a:pt x="48808" y="361662"/>
                </a:lnTo>
                <a:lnTo>
                  <a:pt x="46513" y="368108"/>
                </a:lnTo>
                <a:lnTo>
                  <a:pt x="42832" y="376705"/>
                </a:lnTo>
                <a:lnTo>
                  <a:pt x="38229" y="386736"/>
                </a:lnTo>
                <a:lnTo>
                  <a:pt x="34085" y="394498"/>
                </a:lnTo>
                <a:lnTo>
                  <a:pt x="26614" y="405988"/>
                </a:lnTo>
                <a:lnTo>
                  <a:pt x="16366" y="418500"/>
                </a:lnTo>
                <a:lnTo>
                  <a:pt x="9781" y="425613"/>
                </a:lnTo>
                <a:lnTo>
                  <a:pt x="0" y="43581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194"/>
          <p:cNvSpPr/>
          <p:nvPr/>
        </p:nvSpPr>
        <p:spPr>
          <a:xfrm>
            <a:off x="7797105" y="4938117"/>
            <a:ext cx="174130" cy="29022"/>
          </a:xfrm>
          <a:custGeom>
            <a:avLst/>
            <a:gdLst/>
            <a:ahLst/>
            <a:cxnLst/>
            <a:rect l="0" t="0" r="0" b="0"/>
            <a:pathLst>
              <a:path w="174130" h="29022">
                <a:moveTo>
                  <a:pt x="174129" y="0"/>
                </a:moveTo>
                <a:lnTo>
                  <a:pt x="158722" y="5135"/>
                </a:lnTo>
                <a:lnTo>
                  <a:pt x="153109" y="6648"/>
                </a:lnTo>
                <a:lnTo>
                  <a:pt x="148292" y="7657"/>
                </a:lnTo>
                <a:lnTo>
                  <a:pt x="107161" y="14411"/>
                </a:lnTo>
                <a:lnTo>
                  <a:pt x="94013" y="16056"/>
                </a:lnTo>
                <a:lnTo>
                  <a:pt x="82023" y="17153"/>
                </a:lnTo>
                <a:lnTo>
                  <a:pt x="70805" y="17885"/>
                </a:lnTo>
                <a:lnTo>
                  <a:pt x="60102" y="19447"/>
                </a:lnTo>
                <a:lnTo>
                  <a:pt x="49742" y="21564"/>
                </a:lnTo>
                <a:lnTo>
                  <a:pt x="39611" y="24050"/>
                </a:lnTo>
                <a:lnTo>
                  <a:pt x="30707" y="25707"/>
                </a:lnTo>
                <a:lnTo>
                  <a:pt x="22620" y="26812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195"/>
          <p:cNvSpPr/>
          <p:nvPr/>
        </p:nvSpPr>
        <p:spPr>
          <a:xfrm>
            <a:off x="6317009" y="4735003"/>
            <a:ext cx="735198" cy="415939"/>
          </a:xfrm>
          <a:custGeom>
            <a:avLst/>
            <a:gdLst/>
            <a:ahLst/>
            <a:cxnLst/>
            <a:rect l="0" t="0" r="0" b="0"/>
            <a:pathLst>
              <a:path w="735198" h="415939">
                <a:moveTo>
                  <a:pt x="638473" y="386916"/>
                </a:moveTo>
                <a:lnTo>
                  <a:pt x="625009" y="359987"/>
                </a:lnTo>
                <a:lnTo>
                  <a:pt x="623048" y="352841"/>
                </a:lnTo>
                <a:lnTo>
                  <a:pt x="621741" y="344852"/>
                </a:lnTo>
                <a:lnTo>
                  <a:pt x="620869" y="336301"/>
                </a:lnTo>
                <a:lnTo>
                  <a:pt x="620287" y="328451"/>
                </a:lnTo>
                <a:lnTo>
                  <a:pt x="619900" y="321068"/>
                </a:lnTo>
                <a:lnTo>
                  <a:pt x="619469" y="307131"/>
                </a:lnTo>
                <a:lnTo>
                  <a:pt x="619278" y="293772"/>
                </a:lnTo>
                <a:lnTo>
                  <a:pt x="618152" y="285050"/>
                </a:lnTo>
                <a:lnTo>
                  <a:pt x="616327" y="274936"/>
                </a:lnTo>
                <a:lnTo>
                  <a:pt x="614035" y="263893"/>
                </a:lnTo>
                <a:lnTo>
                  <a:pt x="613582" y="249008"/>
                </a:lnTo>
                <a:lnTo>
                  <a:pt x="614355" y="231560"/>
                </a:lnTo>
                <a:lnTo>
                  <a:pt x="615945" y="212404"/>
                </a:lnTo>
                <a:lnTo>
                  <a:pt x="617005" y="194260"/>
                </a:lnTo>
                <a:lnTo>
                  <a:pt x="618183" y="159767"/>
                </a:lnTo>
                <a:lnTo>
                  <a:pt x="619573" y="146269"/>
                </a:lnTo>
                <a:lnTo>
                  <a:pt x="621572" y="135121"/>
                </a:lnTo>
                <a:lnTo>
                  <a:pt x="623982" y="125539"/>
                </a:lnTo>
                <a:lnTo>
                  <a:pt x="626662" y="117002"/>
                </a:lnTo>
                <a:lnTo>
                  <a:pt x="629525" y="109160"/>
                </a:lnTo>
                <a:lnTo>
                  <a:pt x="632507" y="101783"/>
                </a:lnTo>
                <a:lnTo>
                  <a:pt x="636645" y="93639"/>
                </a:lnTo>
                <a:lnTo>
                  <a:pt x="641554" y="84986"/>
                </a:lnTo>
                <a:lnTo>
                  <a:pt x="646976" y="75993"/>
                </a:lnTo>
                <a:lnTo>
                  <a:pt x="654891" y="65698"/>
                </a:lnTo>
                <a:lnTo>
                  <a:pt x="664466" y="54535"/>
                </a:lnTo>
                <a:lnTo>
                  <a:pt x="684421" y="32816"/>
                </a:lnTo>
                <a:lnTo>
                  <a:pt x="711299" y="4714"/>
                </a:lnTo>
                <a:lnTo>
                  <a:pt x="713895" y="3131"/>
                </a:lnTo>
                <a:lnTo>
                  <a:pt x="719646" y="1371"/>
                </a:lnTo>
                <a:lnTo>
                  <a:pt x="734660" y="0"/>
                </a:lnTo>
                <a:lnTo>
                  <a:pt x="735048" y="5110"/>
                </a:lnTo>
                <a:lnTo>
                  <a:pt x="735179" y="17541"/>
                </a:lnTo>
                <a:lnTo>
                  <a:pt x="735197" y="27840"/>
                </a:lnTo>
                <a:lnTo>
                  <a:pt x="732339" y="39583"/>
                </a:lnTo>
                <a:lnTo>
                  <a:pt x="728560" y="51968"/>
                </a:lnTo>
                <a:lnTo>
                  <a:pt x="726881" y="64638"/>
                </a:lnTo>
                <a:lnTo>
                  <a:pt x="723269" y="77435"/>
                </a:lnTo>
                <a:lnTo>
                  <a:pt x="719155" y="90289"/>
                </a:lnTo>
                <a:lnTo>
                  <a:pt x="717327" y="103167"/>
                </a:lnTo>
                <a:lnTo>
                  <a:pt x="713647" y="113190"/>
                </a:lnTo>
                <a:lnTo>
                  <a:pt x="708429" y="122303"/>
                </a:lnTo>
                <a:lnTo>
                  <a:pt x="702527" y="133518"/>
                </a:lnTo>
                <a:lnTo>
                  <a:pt x="697299" y="140594"/>
                </a:lnTo>
                <a:lnTo>
                  <a:pt x="690589" y="148536"/>
                </a:lnTo>
                <a:lnTo>
                  <a:pt x="682891" y="157054"/>
                </a:lnTo>
                <a:lnTo>
                  <a:pt x="665739" y="175119"/>
                </a:lnTo>
                <a:lnTo>
                  <a:pt x="656650" y="184450"/>
                </a:lnTo>
                <a:lnTo>
                  <a:pt x="648441" y="190671"/>
                </a:lnTo>
                <a:lnTo>
                  <a:pt x="626617" y="200502"/>
                </a:lnTo>
                <a:lnTo>
                  <a:pt x="606536" y="209744"/>
                </a:lnTo>
                <a:lnTo>
                  <a:pt x="586971" y="218216"/>
                </a:lnTo>
                <a:lnTo>
                  <a:pt x="567559" y="221203"/>
                </a:lnTo>
                <a:lnTo>
                  <a:pt x="554645" y="221902"/>
                </a:lnTo>
                <a:lnTo>
                  <a:pt x="541740" y="219347"/>
                </a:lnTo>
                <a:lnTo>
                  <a:pt x="510804" y="208948"/>
                </a:lnTo>
                <a:lnTo>
                  <a:pt x="489087" y="203192"/>
                </a:lnTo>
                <a:lnTo>
                  <a:pt x="481432" y="198490"/>
                </a:lnTo>
                <a:lnTo>
                  <a:pt x="478960" y="194657"/>
                </a:lnTo>
                <a:lnTo>
                  <a:pt x="476215" y="184665"/>
                </a:lnTo>
                <a:lnTo>
                  <a:pt x="472128" y="175925"/>
                </a:lnTo>
                <a:lnTo>
                  <a:pt x="465882" y="166691"/>
                </a:lnTo>
                <a:lnTo>
                  <a:pt x="465369" y="167009"/>
                </a:lnTo>
                <a:lnTo>
                  <a:pt x="464800" y="170227"/>
                </a:lnTo>
                <a:lnTo>
                  <a:pt x="458814" y="180973"/>
                </a:lnTo>
                <a:lnTo>
                  <a:pt x="454208" y="188354"/>
                </a:lnTo>
                <a:lnTo>
                  <a:pt x="446224" y="199420"/>
                </a:lnTo>
                <a:lnTo>
                  <a:pt x="435686" y="211693"/>
                </a:lnTo>
                <a:lnTo>
                  <a:pt x="426885" y="219825"/>
                </a:lnTo>
                <a:lnTo>
                  <a:pt x="405951" y="235415"/>
                </a:lnTo>
                <a:lnTo>
                  <a:pt x="391985" y="246244"/>
                </a:lnTo>
                <a:lnTo>
                  <a:pt x="384532" y="249155"/>
                </a:lnTo>
                <a:lnTo>
                  <a:pt x="364341" y="251023"/>
                </a:lnTo>
                <a:lnTo>
                  <a:pt x="356123" y="251279"/>
                </a:lnTo>
                <a:lnTo>
                  <a:pt x="352426" y="250272"/>
                </a:lnTo>
                <a:lnTo>
                  <a:pt x="345453" y="246287"/>
                </a:lnTo>
                <a:lnTo>
                  <a:pt x="343164" y="243720"/>
                </a:lnTo>
                <a:lnTo>
                  <a:pt x="341637" y="240933"/>
                </a:lnTo>
                <a:lnTo>
                  <a:pt x="336623" y="229009"/>
                </a:lnTo>
                <a:lnTo>
                  <a:pt x="334052" y="223602"/>
                </a:lnTo>
                <a:lnTo>
                  <a:pt x="331263" y="215698"/>
                </a:lnTo>
                <a:lnTo>
                  <a:pt x="328329" y="206129"/>
                </a:lnTo>
                <a:lnTo>
                  <a:pt x="325299" y="195450"/>
                </a:lnTo>
                <a:lnTo>
                  <a:pt x="319065" y="174986"/>
                </a:lnTo>
                <a:lnTo>
                  <a:pt x="311440" y="150980"/>
                </a:lnTo>
                <a:lnTo>
                  <a:pt x="309739" y="149010"/>
                </a:lnTo>
                <a:lnTo>
                  <a:pt x="307530" y="147697"/>
                </a:lnTo>
                <a:lnTo>
                  <a:pt x="304983" y="146821"/>
                </a:lnTo>
                <a:lnTo>
                  <a:pt x="303285" y="147312"/>
                </a:lnTo>
                <a:lnTo>
                  <a:pt x="302153" y="148715"/>
                </a:lnTo>
                <a:lnTo>
                  <a:pt x="301399" y="150725"/>
                </a:lnTo>
                <a:lnTo>
                  <a:pt x="300336" y="158689"/>
                </a:lnTo>
                <a:lnTo>
                  <a:pt x="299112" y="161674"/>
                </a:lnTo>
                <a:lnTo>
                  <a:pt x="293329" y="171010"/>
                </a:lnTo>
                <a:lnTo>
                  <a:pt x="288988" y="183809"/>
                </a:lnTo>
                <a:lnTo>
                  <a:pt x="285098" y="192393"/>
                </a:lnTo>
                <a:lnTo>
                  <a:pt x="268543" y="226793"/>
                </a:lnTo>
                <a:lnTo>
                  <a:pt x="262869" y="236098"/>
                </a:lnTo>
                <a:lnTo>
                  <a:pt x="255861" y="246601"/>
                </a:lnTo>
                <a:lnTo>
                  <a:pt x="247965" y="257902"/>
                </a:lnTo>
                <a:lnTo>
                  <a:pt x="241626" y="267586"/>
                </a:lnTo>
                <a:lnTo>
                  <a:pt x="236325" y="276192"/>
                </a:lnTo>
                <a:lnTo>
                  <a:pt x="231716" y="284078"/>
                </a:lnTo>
                <a:lnTo>
                  <a:pt x="225418" y="291486"/>
                </a:lnTo>
                <a:lnTo>
                  <a:pt x="217996" y="298574"/>
                </a:lnTo>
                <a:lnTo>
                  <a:pt x="209823" y="305449"/>
                </a:lnTo>
                <a:lnTo>
                  <a:pt x="202225" y="312182"/>
                </a:lnTo>
                <a:lnTo>
                  <a:pt x="188049" y="325396"/>
                </a:lnTo>
                <a:lnTo>
                  <a:pt x="180185" y="331930"/>
                </a:lnTo>
                <a:lnTo>
                  <a:pt x="162848" y="344922"/>
                </a:lnTo>
                <a:lnTo>
                  <a:pt x="147259" y="357862"/>
                </a:lnTo>
                <a:lnTo>
                  <a:pt x="132091" y="369704"/>
                </a:lnTo>
                <a:lnTo>
                  <a:pt x="105422" y="383488"/>
                </a:lnTo>
                <a:lnTo>
                  <a:pt x="86625" y="394709"/>
                </a:lnTo>
                <a:lnTo>
                  <a:pt x="70388" y="401128"/>
                </a:lnTo>
                <a:lnTo>
                  <a:pt x="49160" y="407609"/>
                </a:lnTo>
                <a:lnTo>
                  <a:pt x="35822" y="412236"/>
                </a:lnTo>
                <a:lnTo>
                  <a:pt x="17303" y="414841"/>
                </a:lnTo>
                <a:lnTo>
                  <a:pt x="0" y="415938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196"/>
          <p:cNvSpPr/>
          <p:nvPr/>
        </p:nvSpPr>
        <p:spPr>
          <a:xfrm>
            <a:off x="6645919" y="4676923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197"/>
          <p:cNvSpPr/>
          <p:nvPr/>
        </p:nvSpPr>
        <p:spPr>
          <a:xfrm>
            <a:off x="5852666" y="4667250"/>
            <a:ext cx="87065" cy="503040"/>
          </a:xfrm>
          <a:custGeom>
            <a:avLst/>
            <a:gdLst/>
            <a:ahLst/>
            <a:cxnLst/>
            <a:rect l="0" t="0" r="0" b="0"/>
            <a:pathLst>
              <a:path w="87065" h="503040">
                <a:moveTo>
                  <a:pt x="0" y="0"/>
                </a:moveTo>
                <a:lnTo>
                  <a:pt x="5135" y="15406"/>
                </a:lnTo>
                <a:lnTo>
                  <a:pt x="7723" y="24244"/>
                </a:lnTo>
                <a:lnTo>
                  <a:pt x="13464" y="45529"/>
                </a:lnTo>
                <a:lnTo>
                  <a:pt x="15425" y="56150"/>
                </a:lnTo>
                <a:lnTo>
                  <a:pt x="16733" y="66454"/>
                </a:lnTo>
                <a:lnTo>
                  <a:pt x="17604" y="76549"/>
                </a:lnTo>
                <a:lnTo>
                  <a:pt x="19260" y="88653"/>
                </a:lnTo>
                <a:lnTo>
                  <a:pt x="23966" y="116433"/>
                </a:lnTo>
                <a:lnTo>
                  <a:pt x="32659" y="162288"/>
                </a:lnTo>
                <a:lnTo>
                  <a:pt x="34671" y="175909"/>
                </a:lnTo>
                <a:lnTo>
                  <a:pt x="36012" y="188214"/>
                </a:lnTo>
                <a:lnTo>
                  <a:pt x="36907" y="199642"/>
                </a:lnTo>
                <a:lnTo>
                  <a:pt x="38577" y="210485"/>
                </a:lnTo>
                <a:lnTo>
                  <a:pt x="40767" y="220939"/>
                </a:lnTo>
                <a:lnTo>
                  <a:pt x="43300" y="231132"/>
                </a:lnTo>
                <a:lnTo>
                  <a:pt x="44990" y="244377"/>
                </a:lnTo>
                <a:lnTo>
                  <a:pt x="46116" y="259656"/>
                </a:lnTo>
                <a:lnTo>
                  <a:pt x="46867" y="276292"/>
                </a:lnTo>
                <a:lnTo>
                  <a:pt x="48442" y="290607"/>
                </a:lnTo>
                <a:lnTo>
                  <a:pt x="50567" y="303374"/>
                </a:lnTo>
                <a:lnTo>
                  <a:pt x="53059" y="315110"/>
                </a:lnTo>
                <a:lnTo>
                  <a:pt x="55795" y="331534"/>
                </a:lnTo>
                <a:lnTo>
                  <a:pt x="61702" y="372712"/>
                </a:lnTo>
                <a:lnTo>
                  <a:pt x="64781" y="391432"/>
                </a:lnTo>
                <a:lnTo>
                  <a:pt x="67909" y="408212"/>
                </a:lnTo>
                <a:lnTo>
                  <a:pt x="71070" y="423698"/>
                </a:lnTo>
                <a:lnTo>
                  <a:pt x="73177" y="437246"/>
                </a:lnTo>
                <a:lnTo>
                  <a:pt x="74581" y="449503"/>
                </a:lnTo>
                <a:lnTo>
                  <a:pt x="75518" y="460899"/>
                </a:lnTo>
                <a:lnTo>
                  <a:pt x="77217" y="469572"/>
                </a:lnTo>
                <a:lnTo>
                  <a:pt x="79424" y="476428"/>
                </a:lnTo>
                <a:lnTo>
                  <a:pt x="81971" y="482074"/>
                </a:lnTo>
                <a:lnTo>
                  <a:pt x="83669" y="486912"/>
                </a:lnTo>
                <a:lnTo>
                  <a:pt x="84800" y="491213"/>
                </a:lnTo>
                <a:lnTo>
                  <a:pt x="87064" y="503039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198"/>
          <p:cNvSpPr/>
          <p:nvPr/>
        </p:nvSpPr>
        <p:spPr>
          <a:xfrm>
            <a:off x="5223867" y="4696271"/>
            <a:ext cx="570145" cy="295671"/>
          </a:xfrm>
          <a:custGeom>
            <a:avLst/>
            <a:gdLst/>
            <a:ahLst/>
            <a:cxnLst/>
            <a:rect l="0" t="0" r="0" b="0"/>
            <a:pathLst>
              <a:path w="570145" h="295671">
                <a:moveTo>
                  <a:pt x="425648" y="0"/>
                </a:moveTo>
                <a:lnTo>
                  <a:pt x="420513" y="5136"/>
                </a:lnTo>
                <a:lnTo>
                  <a:pt x="419000" y="8798"/>
                </a:lnTo>
                <a:lnTo>
                  <a:pt x="417991" y="13389"/>
                </a:lnTo>
                <a:lnTo>
                  <a:pt x="417319" y="18600"/>
                </a:lnTo>
                <a:lnTo>
                  <a:pt x="416871" y="24224"/>
                </a:lnTo>
                <a:lnTo>
                  <a:pt x="416572" y="30123"/>
                </a:lnTo>
                <a:lnTo>
                  <a:pt x="416240" y="42409"/>
                </a:lnTo>
                <a:lnTo>
                  <a:pt x="416009" y="89637"/>
                </a:lnTo>
                <a:lnTo>
                  <a:pt x="417073" y="104902"/>
                </a:lnTo>
                <a:lnTo>
                  <a:pt x="418856" y="121529"/>
                </a:lnTo>
                <a:lnTo>
                  <a:pt x="423704" y="157200"/>
                </a:lnTo>
                <a:lnTo>
                  <a:pt x="429442" y="194552"/>
                </a:lnTo>
                <a:lnTo>
                  <a:pt x="432477" y="208167"/>
                </a:lnTo>
                <a:lnTo>
                  <a:pt x="435575" y="218318"/>
                </a:lnTo>
                <a:lnTo>
                  <a:pt x="438715" y="226161"/>
                </a:lnTo>
                <a:lnTo>
                  <a:pt x="441884" y="232464"/>
                </a:lnTo>
                <a:lnTo>
                  <a:pt x="445071" y="237741"/>
                </a:lnTo>
                <a:lnTo>
                  <a:pt x="450404" y="246471"/>
                </a:lnTo>
                <a:lnTo>
                  <a:pt x="452774" y="253933"/>
                </a:lnTo>
                <a:lnTo>
                  <a:pt x="454480" y="256353"/>
                </a:lnTo>
                <a:lnTo>
                  <a:pt x="456693" y="257966"/>
                </a:lnTo>
                <a:lnTo>
                  <a:pt x="462018" y="259759"/>
                </a:lnTo>
                <a:lnTo>
                  <a:pt x="477360" y="261004"/>
                </a:lnTo>
                <a:lnTo>
                  <a:pt x="493381" y="261169"/>
                </a:lnTo>
                <a:lnTo>
                  <a:pt x="496600" y="261177"/>
                </a:lnTo>
                <a:lnTo>
                  <a:pt x="499822" y="260107"/>
                </a:lnTo>
                <a:lnTo>
                  <a:pt x="515580" y="250668"/>
                </a:lnTo>
                <a:lnTo>
                  <a:pt x="521074" y="247727"/>
                </a:lnTo>
                <a:lnTo>
                  <a:pt x="526886" y="242543"/>
                </a:lnTo>
                <a:lnTo>
                  <a:pt x="532910" y="235861"/>
                </a:lnTo>
                <a:lnTo>
                  <a:pt x="539076" y="228182"/>
                </a:lnTo>
                <a:lnTo>
                  <a:pt x="548793" y="219650"/>
                </a:lnTo>
                <a:lnTo>
                  <a:pt x="556695" y="215858"/>
                </a:lnTo>
                <a:lnTo>
                  <a:pt x="563790" y="214172"/>
                </a:lnTo>
                <a:lnTo>
                  <a:pt x="566112" y="212648"/>
                </a:lnTo>
                <a:lnTo>
                  <a:pt x="567660" y="210557"/>
                </a:lnTo>
                <a:lnTo>
                  <a:pt x="570144" y="204613"/>
                </a:lnTo>
                <a:lnTo>
                  <a:pt x="569273" y="204126"/>
                </a:lnTo>
                <a:lnTo>
                  <a:pt x="562373" y="203279"/>
                </a:lnTo>
                <a:lnTo>
                  <a:pt x="556329" y="208324"/>
                </a:lnTo>
                <a:lnTo>
                  <a:pt x="547731" y="216626"/>
                </a:lnTo>
                <a:lnTo>
                  <a:pt x="538667" y="222755"/>
                </a:lnTo>
                <a:lnTo>
                  <a:pt x="528547" y="229062"/>
                </a:lnTo>
                <a:lnTo>
                  <a:pt x="520467" y="235447"/>
                </a:lnTo>
                <a:lnTo>
                  <a:pt x="510426" y="241868"/>
                </a:lnTo>
                <a:lnTo>
                  <a:pt x="496648" y="249380"/>
                </a:lnTo>
                <a:lnTo>
                  <a:pt x="476193" y="259885"/>
                </a:lnTo>
                <a:lnTo>
                  <a:pt x="465794" y="264620"/>
                </a:lnTo>
                <a:lnTo>
                  <a:pt x="455637" y="268852"/>
                </a:lnTo>
                <a:lnTo>
                  <a:pt x="445641" y="272748"/>
                </a:lnTo>
                <a:lnTo>
                  <a:pt x="425935" y="279944"/>
                </a:lnTo>
                <a:lnTo>
                  <a:pt x="416166" y="283368"/>
                </a:lnTo>
                <a:lnTo>
                  <a:pt x="406428" y="285650"/>
                </a:lnTo>
                <a:lnTo>
                  <a:pt x="396712" y="287172"/>
                </a:lnTo>
                <a:lnTo>
                  <a:pt x="387009" y="288186"/>
                </a:lnTo>
                <a:lnTo>
                  <a:pt x="377317" y="288862"/>
                </a:lnTo>
                <a:lnTo>
                  <a:pt x="367631" y="289313"/>
                </a:lnTo>
                <a:lnTo>
                  <a:pt x="357948" y="289614"/>
                </a:lnTo>
                <a:lnTo>
                  <a:pt x="346119" y="290889"/>
                </a:lnTo>
                <a:lnTo>
                  <a:pt x="332859" y="292814"/>
                </a:lnTo>
                <a:lnTo>
                  <a:pt x="318644" y="295172"/>
                </a:lnTo>
                <a:lnTo>
                  <a:pt x="307018" y="295670"/>
                </a:lnTo>
                <a:lnTo>
                  <a:pt x="297118" y="294926"/>
                </a:lnTo>
                <a:lnTo>
                  <a:pt x="280384" y="292309"/>
                </a:lnTo>
                <a:lnTo>
                  <a:pt x="265782" y="291145"/>
                </a:lnTo>
                <a:lnTo>
                  <a:pt x="259952" y="289760"/>
                </a:lnTo>
                <a:lnTo>
                  <a:pt x="250609" y="285355"/>
                </a:lnTo>
                <a:lnTo>
                  <a:pt x="247688" y="282675"/>
                </a:lnTo>
                <a:lnTo>
                  <a:pt x="245741" y="279814"/>
                </a:lnTo>
                <a:lnTo>
                  <a:pt x="244442" y="276832"/>
                </a:lnTo>
                <a:lnTo>
                  <a:pt x="242502" y="274844"/>
                </a:lnTo>
                <a:lnTo>
                  <a:pt x="240133" y="273518"/>
                </a:lnTo>
                <a:lnTo>
                  <a:pt x="237480" y="272635"/>
                </a:lnTo>
                <a:lnTo>
                  <a:pt x="235710" y="270971"/>
                </a:lnTo>
                <a:lnTo>
                  <a:pt x="234531" y="268786"/>
                </a:lnTo>
                <a:lnTo>
                  <a:pt x="233220" y="263493"/>
                </a:lnTo>
                <a:lnTo>
                  <a:pt x="232482" y="254470"/>
                </a:lnTo>
                <a:lnTo>
                  <a:pt x="232310" y="248174"/>
                </a:lnTo>
                <a:lnTo>
                  <a:pt x="232184" y="234072"/>
                </a:lnTo>
                <a:lnTo>
                  <a:pt x="235043" y="230150"/>
                </a:lnTo>
                <a:lnTo>
                  <a:pt x="237311" y="227599"/>
                </a:lnTo>
                <a:lnTo>
                  <a:pt x="237748" y="225899"/>
                </a:lnTo>
                <a:lnTo>
                  <a:pt x="236964" y="224765"/>
                </a:lnTo>
                <a:lnTo>
                  <a:pt x="233119" y="222946"/>
                </a:lnTo>
                <a:lnTo>
                  <a:pt x="215726" y="222524"/>
                </a:lnTo>
                <a:lnTo>
                  <a:pt x="209456" y="222510"/>
                </a:lnTo>
                <a:lnTo>
                  <a:pt x="206279" y="223581"/>
                </a:lnTo>
                <a:lnTo>
                  <a:pt x="190591" y="233023"/>
                </a:lnTo>
                <a:lnTo>
                  <a:pt x="176140" y="242098"/>
                </a:lnTo>
                <a:lnTo>
                  <a:pt x="167498" y="248407"/>
                </a:lnTo>
                <a:lnTo>
                  <a:pt x="156492" y="254794"/>
                </a:lnTo>
                <a:lnTo>
                  <a:pt x="144435" y="261216"/>
                </a:lnTo>
                <a:lnTo>
                  <a:pt x="132985" y="267652"/>
                </a:lnTo>
                <a:lnTo>
                  <a:pt x="124313" y="274096"/>
                </a:lnTo>
                <a:lnTo>
                  <a:pt x="114010" y="280543"/>
                </a:lnTo>
                <a:lnTo>
                  <a:pt x="108253" y="283767"/>
                </a:lnTo>
                <a:lnTo>
                  <a:pt x="96123" y="287349"/>
                </a:lnTo>
                <a:lnTo>
                  <a:pt x="81090" y="289649"/>
                </a:lnTo>
                <a:lnTo>
                  <a:pt x="78782" y="288762"/>
                </a:lnTo>
                <a:lnTo>
                  <a:pt x="73351" y="284911"/>
                </a:lnTo>
                <a:lnTo>
                  <a:pt x="71473" y="282380"/>
                </a:lnTo>
                <a:lnTo>
                  <a:pt x="68459" y="273460"/>
                </a:lnTo>
                <a:lnTo>
                  <a:pt x="66971" y="268795"/>
                </a:lnTo>
                <a:lnTo>
                  <a:pt x="62728" y="255973"/>
                </a:lnTo>
                <a:lnTo>
                  <a:pt x="54392" y="225194"/>
                </a:lnTo>
                <a:lnTo>
                  <a:pt x="49160" y="204948"/>
                </a:lnTo>
                <a:lnTo>
                  <a:pt x="45672" y="190376"/>
                </a:lnTo>
                <a:lnTo>
                  <a:pt x="43346" y="179586"/>
                </a:lnTo>
                <a:lnTo>
                  <a:pt x="41796" y="171318"/>
                </a:lnTo>
                <a:lnTo>
                  <a:pt x="39688" y="163655"/>
                </a:lnTo>
                <a:lnTo>
                  <a:pt x="37207" y="156398"/>
                </a:lnTo>
                <a:lnTo>
                  <a:pt x="34479" y="149410"/>
                </a:lnTo>
                <a:lnTo>
                  <a:pt x="32659" y="142602"/>
                </a:lnTo>
                <a:lnTo>
                  <a:pt x="31447" y="135913"/>
                </a:lnTo>
                <a:lnTo>
                  <a:pt x="30638" y="129304"/>
                </a:lnTo>
                <a:lnTo>
                  <a:pt x="24365" y="89190"/>
                </a:lnTo>
                <a:lnTo>
                  <a:pt x="21618" y="76657"/>
                </a:lnTo>
                <a:lnTo>
                  <a:pt x="18711" y="66153"/>
                </a:lnTo>
                <a:lnTo>
                  <a:pt x="15699" y="57001"/>
                </a:lnTo>
                <a:lnTo>
                  <a:pt x="13690" y="49824"/>
                </a:lnTo>
                <a:lnTo>
                  <a:pt x="12351" y="43965"/>
                </a:lnTo>
                <a:lnTo>
                  <a:pt x="11458" y="38983"/>
                </a:lnTo>
                <a:lnTo>
                  <a:pt x="9789" y="35663"/>
                </a:lnTo>
                <a:lnTo>
                  <a:pt x="7600" y="33449"/>
                </a:lnTo>
                <a:lnTo>
                  <a:pt x="0" y="2902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199"/>
          <p:cNvSpPr/>
          <p:nvPr/>
        </p:nvSpPr>
        <p:spPr>
          <a:xfrm>
            <a:off x="5436691" y="4763988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200"/>
          <p:cNvSpPr/>
          <p:nvPr/>
        </p:nvSpPr>
        <p:spPr>
          <a:xfrm>
            <a:off x="4082355" y="4802733"/>
            <a:ext cx="977058" cy="338367"/>
          </a:xfrm>
          <a:custGeom>
            <a:avLst/>
            <a:gdLst/>
            <a:ahLst/>
            <a:cxnLst/>
            <a:rect l="0" t="0" r="0" b="0"/>
            <a:pathLst>
              <a:path w="977058" h="338367">
                <a:moveTo>
                  <a:pt x="977057" y="87015"/>
                </a:moveTo>
                <a:lnTo>
                  <a:pt x="971922" y="76744"/>
                </a:lnTo>
                <a:lnTo>
                  <a:pt x="969400" y="68835"/>
                </a:lnTo>
                <a:lnTo>
                  <a:pt x="968727" y="65221"/>
                </a:lnTo>
                <a:lnTo>
                  <a:pt x="967204" y="62812"/>
                </a:lnTo>
                <a:lnTo>
                  <a:pt x="965114" y="61206"/>
                </a:lnTo>
                <a:lnTo>
                  <a:pt x="962645" y="60135"/>
                </a:lnTo>
                <a:lnTo>
                  <a:pt x="961000" y="58346"/>
                </a:lnTo>
                <a:lnTo>
                  <a:pt x="959903" y="56079"/>
                </a:lnTo>
                <a:lnTo>
                  <a:pt x="959172" y="53492"/>
                </a:lnTo>
                <a:lnTo>
                  <a:pt x="955493" y="47752"/>
                </a:lnTo>
                <a:lnTo>
                  <a:pt x="953007" y="44716"/>
                </a:lnTo>
                <a:lnTo>
                  <a:pt x="951350" y="41618"/>
                </a:lnTo>
                <a:lnTo>
                  <a:pt x="949508" y="35309"/>
                </a:lnTo>
                <a:lnTo>
                  <a:pt x="948472" y="25714"/>
                </a:lnTo>
                <a:lnTo>
                  <a:pt x="948165" y="16063"/>
                </a:lnTo>
                <a:lnTo>
                  <a:pt x="947047" y="12842"/>
                </a:lnTo>
                <a:lnTo>
                  <a:pt x="942938" y="6397"/>
                </a:lnTo>
                <a:lnTo>
                  <a:pt x="942487" y="4248"/>
                </a:lnTo>
                <a:lnTo>
                  <a:pt x="943262" y="2815"/>
                </a:lnTo>
                <a:lnTo>
                  <a:pt x="944853" y="1860"/>
                </a:lnTo>
                <a:lnTo>
                  <a:pt x="949487" y="799"/>
                </a:lnTo>
                <a:lnTo>
                  <a:pt x="962363" y="0"/>
                </a:lnTo>
                <a:lnTo>
                  <a:pt x="965111" y="1058"/>
                </a:lnTo>
                <a:lnTo>
                  <a:pt x="975272" y="8284"/>
                </a:lnTo>
                <a:lnTo>
                  <a:pt x="975866" y="9805"/>
                </a:lnTo>
                <a:lnTo>
                  <a:pt x="976900" y="17836"/>
                </a:lnTo>
                <a:lnTo>
                  <a:pt x="977010" y="24000"/>
                </a:lnTo>
                <a:lnTo>
                  <a:pt x="971303" y="32495"/>
                </a:lnTo>
                <a:lnTo>
                  <a:pt x="966772" y="37770"/>
                </a:lnTo>
                <a:lnTo>
                  <a:pt x="962676" y="41286"/>
                </a:lnTo>
                <a:lnTo>
                  <a:pt x="950701" y="48385"/>
                </a:lnTo>
                <a:lnTo>
                  <a:pt x="939904" y="57664"/>
                </a:lnTo>
                <a:lnTo>
                  <a:pt x="930807" y="66088"/>
                </a:lnTo>
                <a:lnTo>
                  <a:pt x="922105" y="73414"/>
                </a:lnTo>
                <a:lnTo>
                  <a:pt x="911072" y="80253"/>
                </a:lnTo>
                <a:lnTo>
                  <a:pt x="896136" y="84010"/>
                </a:lnTo>
                <a:lnTo>
                  <a:pt x="869599" y="88991"/>
                </a:lnTo>
                <a:lnTo>
                  <a:pt x="841313" y="97274"/>
                </a:lnTo>
                <a:lnTo>
                  <a:pt x="787460" y="114838"/>
                </a:lnTo>
                <a:lnTo>
                  <a:pt x="757716" y="120878"/>
                </a:lnTo>
                <a:lnTo>
                  <a:pt x="730165" y="124637"/>
                </a:lnTo>
                <a:lnTo>
                  <a:pt x="703589" y="129891"/>
                </a:lnTo>
                <a:lnTo>
                  <a:pt x="680312" y="132943"/>
                </a:lnTo>
                <a:lnTo>
                  <a:pt x="658143" y="134299"/>
                </a:lnTo>
                <a:lnTo>
                  <a:pt x="633959" y="134901"/>
                </a:lnTo>
                <a:lnTo>
                  <a:pt x="571209" y="135341"/>
                </a:lnTo>
                <a:lnTo>
                  <a:pt x="545877" y="132499"/>
                </a:lnTo>
                <a:lnTo>
                  <a:pt x="519928" y="128727"/>
                </a:lnTo>
                <a:lnTo>
                  <a:pt x="493234" y="125529"/>
                </a:lnTo>
                <a:lnTo>
                  <a:pt x="478617" y="120971"/>
                </a:lnTo>
                <a:lnTo>
                  <a:pt x="467821" y="115364"/>
                </a:lnTo>
                <a:lnTo>
                  <a:pt x="441861" y="97869"/>
                </a:lnTo>
                <a:lnTo>
                  <a:pt x="429988" y="91839"/>
                </a:lnTo>
                <a:lnTo>
                  <a:pt x="425317" y="90231"/>
                </a:lnTo>
                <a:lnTo>
                  <a:pt x="422202" y="88084"/>
                </a:lnTo>
                <a:lnTo>
                  <a:pt x="420127" y="85578"/>
                </a:lnTo>
                <a:lnTo>
                  <a:pt x="418743" y="82832"/>
                </a:lnTo>
                <a:lnTo>
                  <a:pt x="416745" y="81001"/>
                </a:lnTo>
                <a:lnTo>
                  <a:pt x="414339" y="79782"/>
                </a:lnTo>
                <a:lnTo>
                  <a:pt x="411659" y="78968"/>
                </a:lnTo>
                <a:lnTo>
                  <a:pt x="410948" y="78426"/>
                </a:lnTo>
                <a:lnTo>
                  <a:pt x="411548" y="78064"/>
                </a:lnTo>
                <a:lnTo>
                  <a:pt x="413024" y="77823"/>
                </a:lnTo>
                <a:lnTo>
                  <a:pt x="414008" y="78737"/>
                </a:lnTo>
                <a:lnTo>
                  <a:pt x="414663" y="80422"/>
                </a:lnTo>
                <a:lnTo>
                  <a:pt x="415586" y="87927"/>
                </a:lnTo>
                <a:lnTo>
                  <a:pt x="415716" y="90848"/>
                </a:lnTo>
                <a:lnTo>
                  <a:pt x="416877" y="93870"/>
                </a:lnTo>
                <a:lnTo>
                  <a:pt x="422571" y="103258"/>
                </a:lnTo>
                <a:lnTo>
                  <a:pt x="424281" y="109640"/>
                </a:lnTo>
                <a:lnTo>
                  <a:pt x="425243" y="119277"/>
                </a:lnTo>
                <a:lnTo>
                  <a:pt x="425468" y="128584"/>
                </a:lnTo>
                <a:lnTo>
                  <a:pt x="425529" y="134075"/>
                </a:lnTo>
                <a:lnTo>
                  <a:pt x="424493" y="138811"/>
                </a:lnTo>
                <a:lnTo>
                  <a:pt x="420477" y="146939"/>
                </a:lnTo>
                <a:lnTo>
                  <a:pt x="415110" y="154134"/>
                </a:lnTo>
                <a:lnTo>
                  <a:pt x="406045" y="164228"/>
                </a:lnTo>
                <a:lnTo>
                  <a:pt x="402905" y="167512"/>
                </a:lnTo>
                <a:lnTo>
                  <a:pt x="390818" y="174026"/>
                </a:lnTo>
                <a:lnTo>
                  <a:pt x="368751" y="183737"/>
                </a:lnTo>
                <a:lnTo>
                  <a:pt x="361920" y="186967"/>
                </a:lnTo>
                <a:lnTo>
                  <a:pt x="342865" y="190556"/>
                </a:lnTo>
                <a:lnTo>
                  <a:pt x="322214" y="191076"/>
                </a:lnTo>
                <a:lnTo>
                  <a:pt x="297427" y="185326"/>
                </a:lnTo>
                <a:lnTo>
                  <a:pt x="272288" y="177889"/>
                </a:lnTo>
                <a:lnTo>
                  <a:pt x="254467" y="174581"/>
                </a:lnTo>
                <a:lnTo>
                  <a:pt x="256709" y="181938"/>
                </a:lnTo>
                <a:lnTo>
                  <a:pt x="261428" y="194366"/>
                </a:lnTo>
                <a:lnTo>
                  <a:pt x="267799" y="210176"/>
                </a:lnTo>
                <a:lnTo>
                  <a:pt x="272047" y="223941"/>
                </a:lnTo>
                <a:lnTo>
                  <a:pt x="274878" y="236342"/>
                </a:lnTo>
                <a:lnTo>
                  <a:pt x="276766" y="247834"/>
                </a:lnTo>
                <a:lnTo>
                  <a:pt x="278024" y="257644"/>
                </a:lnTo>
                <a:lnTo>
                  <a:pt x="278863" y="266335"/>
                </a:lnTo>
                <a:lnTo>
                  <a:pt x="279422" y="274278"/>
                </a:lnTo>
                <a:lnTo>
                  <a:pt x="278720" y="280649"/>
                </a:lnTo>
                <a:lnTo>
                  <a:pt x="275074" y="290593"/>
                </a:lnTo>
                <a:lnTo>
                  <a:pt x="269871" y="298596"/>
                </a:lnTo>
                <a:lnTo>
                  <a:pt x="260898" y="309144"/>
                </a:lnTo>
                <a:lnTo>
                  <a:pt x="257772" y="312491"/>
                </a:lnTo>
                <a:lnTo>
                  <a:pt x="243101" y="322338"/>
                </a:lnTo>
                <a:lnTo>
                  <a:pt x="225139" y="332064"/>
                </a:lnTo>
                <a:lnTo>
                  <a:pt x="212565" y="335658"/>
                </a:lnTo>
                <a:lnTo>
                  <a:pt x="186976" y="337966"/>
                </a:lnTo>
                <a:lnTo>
                  <a:pt x="167665" y="338366"/>
                </a:lnTo>
                <a:lnTo>
                  <a:pt x="154774" y="335593"/>
                </a:lnTo>
                <a:lnTo>
                  <a:pt x="128983" y="325055"/>
                </a:lnTo>
                <a:lnTo>
                  <a:pt x="109636" y="315790"/>
                </a:lnTo>
                <a:lnTo>
                  <a:pt x="96738" y="306570"/>
                </a:lnTo>
                <a:lnTo>
                  <a:pt x="90289" y="301102"/>
                </a:lnTo>
                <a:lnTo>
                  <a:pt x="82765" y="293157"/>
                </a:lnTo>
                <a:lnTo>
                  <a:pt x="74524" y="283560"/>
                </a:lnTo>
                <a:lnTo>
                  <a:pt x="65806" y="272864"/>
                </a:lnTo>
                <a:lnTo>
                  <a:pt x="56769" y="259283"/>
                </a:lnTo>
                <a:lnTo>
                  <a:pt x="47520" y="243780"/>
                </a:lnTo>
                <a:lnTo>
                  <a:pt x="30794" y="213656"/>
                </a:lnTo>
                <a:lnTo>
                  <a:pt x="15334" y="184611"/>
                </a:lnTo>
                <a:lnTo>
                  <a:pt x="7532" y="169445"/>
                </a:lnTo>
                <a:lnTo>
                  <a:pt x="5021" y="162391"/>
                </a:lnTo>
                <a:lnTo>
                  <a:pt x="3347" y="155538"/>
                </a:lnTo>
                <a:lnTo>
                  <a:pt x="2232" y="148820"/>
                </a:lnTo>
                <a:lnTo>
                  <a:pt x="992" y="138489"/>
                </a:lnTo>
                <a:lnTo>
                  <a:pt x="0" y="12571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201"/>
          <p:cNvSpPr/>
          <p:nvPr/>
        </p:nvSpPr>
        <p:spPr>
          <a:xfrm>
            <a:off x="4798218" y="4657576"/>
            <a:ext cx="9675" cy="48370"/>
          </a:xfrm>
          <a:custGeom>
            <a:avLst/>
            <a:gdLst/>
            <a:ahLst/>
            <a:cxnLst/>
            <a:rect l="0" t="0" r="0" b="0"/>
            <a:pathLst>
              <a:path w="9675" h="48370">
                <a:moveTo>
                  <a:pt x="9674" y="48369"/>
                </a:moveTo>
                <a:lnTo>
                  <a:pt x="9674" y="32962"/>
                </a:lnTo>
                <a:lnTo>
                  <a:pt x="8599" y="27349"/>
                </a:lnTo>
                <a:lnTo>
                  <a:pt x="6808" y="22532"/>
                </a:lnTo>
                <a:lnTo>
                  <a:pt x="4539" y="18246"/>
                </a:lnTo>
                <a:lnTo>
                  <a:pt x="3026" y="14314"/>
                </a:lnTo>
                <a:lnTo>
                  <a:pt x="2018" y="10617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202"/>
          <p:cNvSpPr/>
          <p:nvPr/>
        </p:nvSpPr>
        <p:spPr>
          <a:xfrm>
            <a:off x="4411265" y="5112246"/>
            <a:ext cx="241847" cy="58044"/>
          </a:xfrm>
          <a:custGeom>
            <a:avLst/>
            <a:gdLst/>
            <a:ahLst/>
            <a:cxnLst/>
            <a:rect l="0" t="0" r="0" b="0"/>
            <a:pathLst>
              <a:path w="241847" h="58044">
                <a:moveTo>
                  <a:pt x="241846" y="0"/>
                </a:moveTo>
                <a:lnTo>
                  <a:pt x="226439" y="0"/>
                </a:lnTo>
                <a:lnTo>
                  <a:pt x="220826" y="1075"/>
                </a:lnTo>
                <a:lnTo>
                  <a:pt x="216009" y="2866"/>
                </a:lnTo>
                <a:lnTo>
                  <a:pt x="211723" y="5135"/>
                </a:lnTo>
                <a:lnTo>
                  <a:pt x="206716" y="6648"/>
                </a:lnTo>
                <a:lnTo>
                  <a:pt x="201228" y="7656"/>
                </a:lnTo>
                <a:lnTo>
                  <a:pt x="195420" y="8329"/>
                </a:lnTo>
                <a:lnTo>
                  <a:pt x="177574" y="13077"/>
                </a:lnTo>
                <a:lnTo>
                  <a:pt x="120484" y="29817"/>
                </a:lnTo>
                <a:lnTo>
                  <a:pt x="97521" y="37076"/>
                </a:lnTo>
                <a:lnTo>
                  <a:pt x="80062" y="42990"/>
                </a:lnTo>
                <a:lnTo>
                  <a:pt x="66273" y="48008"/>
                </a:lnTo>
                <a:lnTo>
                  <a:pt x="56006" y="51352"/>
                </a:lnTo>
                <a:lnTo>
                  <a:pt x="48086" y="53582"/>
                </a:lnTo>
                <a:lnTo>
                  <a:pt x="41731" y="55069"/>
                </a:lnTo>
                <a:lnTo>
                  <a:pt x="36420" y="56061"/>
                </a:lnTo>
                <a:lnTo>
                  <a:pt x="31804" y="56721"/>
                </a:ln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203"/>
          <p:cNvSpPr/>
          <p:nvPr/>
        </p:nvSpPr>
        <p:spPr>
          <a:xfrm>
            <a:off x="4169419" y="4909095"/>
            <a:ext cx="19349" cy="9675"/>
          </a:xfrm>
          <a:custGeom>
            <a:avLst/>
            <a:gdLst/>
            <a:ahLst/>
            <a:cxnLst/>
            <a:rect l="0" t="0" r="0" b="0"/>
            <a:pathLst>
              <a:path w="19349" h="9675">
                <a:moveTo>
                  <a:pt x="19348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204"/>
          <p:cNvSpPr/>
          <p:nvPr/>
        </p:nvSpPr>
        <p:spPr>
          <a:xfrm>
            <a:off x="5407669" y="4802683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205"/>
          <p:cNvSpPr/>
          <p:nvPr/>
        </p:nvSpPr>
        <p:spPr>
          <a:xfrm>
            <a:off x="7207001" y="1590972"/>
            <a:ext cx="367603" cy="280133"/>
          </a:xfrm>
          <a:custGeom>
            <a:avLst/>
            <a:gdLst/>
            <a:ahLst/>
            <a:cxnLst/>
            <a:rect l="0" t="0" r="0" b="0"/>
            <a:pathLst>
              <a:path w="367603" h="280133">
                <a:moveTo>
                  <a:pt x="290215" y="0"/>
                </a:moveTo>
                <a:lnTo>
                  <a:pt x="295351" y="5136"/>
                </a:lnTo>
                <a:lnTo>
                  <a:pt x="297938" y="6648"/>
                </a:lnTo>
                <a:lnTo>
                  <a:pt x="303680" y="8329"/>
                </a:lnTo>
                <a:lnTo>
                  <a:pt x="306716" y="10927"/>
                </a:lnTo>
                <a:lnTo>
                  <a:pt x="312956" y="19547"/>
                </a:lnTo>
                <a:lnTo>
                  <a:pt x="316445" y="27677"/>
                </a:lnTo>
                <a:lnTo>
                  <a:pt x="317376" y="31350"/>
                </a:lnTo>
                <a:lnTo>
                  <a:pt x="321276" y="38297"/>
                </a:lnTo>
                <a:lnTo>
                  <a:pt x="323821" y="41654"/>
                </a:lnTo>
                <a:lnTo>
                  <a:pt x="326592" y="43893"/>
                </a:lnTo>
                <a:lnTo>
                  <a:pt x="329514" y="45385"/>
                </a:lnTo>
                <a:lnTo>
                  <a:pt x="332538" y="46380"/>
                </a:lnTo>
                <a:lnTo>
                  <a:pt x="335628" y="49193"/>
                </a:lnTo>
                <a:lnTo>
                  <a:pt x="338763" y="53218"/>
                </a:lnTo>
                <a:lnTo>
                  <a:pt x="341928" y="58051"/>
                </a:lnTo>
                <a:lnTo>
                  <a:pt x="345113" y="63423"/>
                </a:lnTo>
                <a:lnTo>
                  <a:pt x="348312" y="69153"/>
                </a:lnTo>
                <a:lnTo>
                  <a:pt x="351518" y="75124"/>
                </a:lnTo>
                <a:lnTo>
                  <a:pt x="353656" y="80179"/>
                </a:lnTo>
                <a:lnTo>
                  <a:pt x="356032" y="88662"/>
                </a:lnTo>
                <a:lnTo>
                  <a:pt x="357740" y="94579"/>
                </a:lnTo>
                <a:lnTo>
                  <a:pt x="367159" y="124355"/>
                </a:lnTo>
                <a:lnTo>
                  <a:pt x="367473" y="130479"/>
                </a:lnTo>
                <a:lnTo>
                  <a:pt x="367589" y="145304"/>
                </a:lnTo>
                <a:lnTo>
                  <a:pt x="367602" y="152909"/>
                </a:lnTo>
                <a:lnTo>
                  <a:pt x="364738" y="156816"/>
                </a:lnTo>
                <a:lnTo>
                  <a:pt x="357083" y="165058"/>
                </a:lnTo>
                <a:lnTo>
                  <a:pt x="354141" y="168082"/>
                </a:lnTo>
                <a:lnTo>
                  <a:pt x="352180" y="171172"/>
                </a:lnTo>
                <a:lnTo>
                  <a:pt x="350002" y="177473"/>
                </a:lnTo>
                <a:lnTo>
                  <a:pt x="346167" y="183856"/>
                </a:lnTo>
                <a:lnTo>
                  <a:pt x="340082" y="191576"/>
                </a:lnTo>
                <a:lnTo>
                  <a:pt x="332232" y="199750"/>
                </a:lnTo>
                <a:lnTo>
                  <a:pt x="320711" y="211347"/>
                </a:lnTo>
                <a:lnTo>
                  <a:pt x="319145" y="211840"/>
                </a:lnTo>
                <a:lnTo>
                  <a:pt x="314538" y="212387"/>
                </a:lnTo>
                <a:lnTo>
                  <a:pt x="311805" y="213607"/>
                </a:lnTo>
                <a:lnTo>
                  <a:pt x="301671" y="221115"/>
                </a:lnTo>
                <a:lnTo>
                  <a:pt x="295282" y="227224"/>
                </a:lnTo>
                <a:lnTo>
                  <a:pt x="292518" y="228873"/>
                </a:lnTo>
                <a:lnTo>
                  <a:pt x="283493" y="232270"/>
                </a:lnTo>
                <a:lnTo>
                  <a:pt x="274011" y="238531"/>
                </a:lnTo>
                <a:lnTo>
                  <a:pt x="267607" y="240372"/>
                </a:lnTo>
                <a:lnTo>
                  <a:pt x="265470" y="241938"/>
                </a:lnTo>
                <a:lnTo>
                  <a:pt x="264045" y="244057"/>
                </a:lnTo>
                <a:lnTo>
                  <a:pt x="263094" y="246545"/>
                </a:lnTo>
                <a:lnTo>
                  <a:pt x="261386" y="248203"/>
                </a:lnTo>
                <a:lnTo>
                  <a:pt x="259172" y="249309"/>
                </a:lnTo>
                <a:lnTo>
                  <a:pt x="256621" y="250046"/>
                </a:lnTo>
                <a:lnTo>
                  <a:pt x="248054" y="250864"/>
                </a:lnTo>
                <a:lnTo>
                  <a:pt x="237081" y="251229"/>
                </a:lnTo>
                <a:lnTo>
                  <a:pt x="225039" y="251390"/>
                </a:lnTo>
                <a:lnTo>
                  <a:pt x="218817" y="252508"/>
                </a:lnTo>
                <a:lnTo>
                  <a:pt x="212521" y="254329"/>
                </a:lnTo>
                <a:lnTo>
                  <a:pt x="206172" y="256617"/>
                </a:lnTo>
                <a:lnTo>
                  <a:pt x="200866" y="257067"/>
                </a:lnTo>
                <a:lnTo>
                  <a:pt x="196254" y="256293"/>
                </a:lnTo>
                <a:lnTo>
                  <a:pt x="188262" y="253641"/>
                </a:lnTo>
                <a:lnTo>
                  <a:pt x="177240" y="251939"/>
                </a:lnTo>
                <a:lnTo>
                  <a:pt x="176203" y="251799"/>
                </a:lnTo>
                <a:lnTo>
                  <a:pt x="165983" y="243215"/>
                </a:lnTo>
                <a:lnTo>
                  <a:pt x="165473" y="241684"/>
                </a:lnTo>
                <a:lnTo>
                  <a:pt x="164590" y="233637"/>
                </a:lnTo>
                <a:lnTo>
                  <a:pt x="159360" y="227471"/>
                </a:lnTo>
                <a:lnTo>
                  <a:pt x="157833" y="224738"/>
                </a:lnTo>
                <a:lnTo>
                  <a:pt x="155686" y="216832"/>
                </a:lnTo>
                <a:lnTo>
                  <a:pt x="155184" y="214606"/>
                </a:lnTo>
                <a:lnTo>
                  <a:pt x="156124" y="212937"/>
                </a:lnTo>
                <a:lnTo>
                  <a:pt x="160036" y="208217"/>
                </a:lnTo>
                <a:lnTo>
                  <a:pt x="161509" y="207603"/>
                </a:lnTo>
                <a:lnTo>
                  <a:pt x="162492" y="208268"/>
                </a:lnTo>
                <a:lnTo>
                  <a:pt x="163146" y="209787"/>
                </a:lnTo>
                <a:lnTo>
                  <a:pt x="162508" y="211874"/>
                </a:lnTo>
                <a:lnTo>
                  <a:pt x="156627" y="220081"/>
                </a:lnTo>
                <a:lnTo>
                  <a:pt x="156012" y="220887"/>
                </a:lnTo>
                <a:lnTo>
                  <a:pt x="155328" y="224648"/>
                </a:lnTo>
                <a:lnTo>
                  <a:pt x="155147" y="227156"/>
                </a:lnTo>
                <a:lnTo>
                  <a:pt x="153950" y="228828"/>
                </a:lnTo>
                <a:lnTo>
                  <a:pt x="152077" y="229943"/>
                </a:lnTo>
                <a:lnTo>
                  <a:pt x="149755" y="230686"/>
                </a:lnTo>
                <a:lnTo>
                  <a:pt x="148206" y="232256"/>
                </a:lnTo>
                <a:lnTo>
                  <a:pt x="147173" y="234378"/>
                </a:lnTo>
                <a:lnTo>
                  <a:pt x="145516" y="240371"/>
                </a:lnTo>
                <a:lnTo>
                  <a:pt x="144305" y="240862"/>
                </a:lnTo>
                <a:lnTo>
                  <a:pt x="140093" y="241409"/>
                </a:lnTo>
                <a:lnTo>
                  <a:pt x="138540" y="242629"/>
                </a:lnTo>
                <a:lnTo>
                  <a:pt x="137504" y="244518"/>
                </a:lnTo>
                <a:lnTo>
                  <a:pt x="136815" y="246852"/>
                </a:lnTo>
                <a:lnTo>
                  <a:pt x="135280" y="248408"/>
                </a:lnTo>
                <a:lnTo>
                  <a:pt x="133181" y="249445"/>
                </a:lnTo>
                <a:lnTo>
                  <a:pt x="127984" y="250598"/>
                </a:lnTo>
                <a:lnTo>
                  <a:pt x="122091" y="251110"/>
                </a:lnTo>
                <a:lnTo>
                  <a:pt x="120089" y="252321"/>
                </a:lnTo>
                <a:lnTo>
                  <a:pt x="118755" y="254204"/>
                </a:lnTo>
                <a:lnTo>
                  <a:pt x="117865" y="256534"/>
                </a:lnTo>
                <a:lnTo>
                  <a:pt x="116198" y="258087"/>
                </a:lnTo>
                <a:lnTo>
                  <a:pt x="114011" y="259123"/>
                </a:lnTo>
                <a:lnTo>
                  <a:pt x="108715" y="260273"/>
                </a:lnTo>
                <a:lnTo>
                  <a:pt x="102778" y="260784"/>
                </a:lnTo>
                <a:lnTo>
                  <a:pt x="100765" y="261996"/>
                </a:lnTo>
                <a:lnTo>
                  <a:pt x="99423" y="263878"/>
                </a:lnTo>
                <a:lnTo>
                  <a:pt x="98529" y="266208"/>
                </a:lnTo>
                <a:lnTo>
                  <a:pt x="96857" y="267761"/>
                </a:lnTo>
                <a:lnTo>
                  <a:pt x="94668" y="268797"/>
                </a:lnTo>
                <a:lnTo>
                  <a:pt x="89369" y="269947"/>
                </a:lnTo>
                <a:lnTo>
                  <a:pt x="83431" y="270458"/>
                </a:lnTo>
                <a:lnTo>
                  <a:pt x="80344" y="271670"/>
                </a:lnTo>
                <a:lnTo>
                  <a:pt x="70861" y="277435"/>
                </a:lnTo>
                <a:lnTo>
                  <a:pt x="59943" y="280132"/>
                </a:lnTo>
                <a:lnTo>
                  <a:pt x="58236" y="279194"/>
                </a:lnTo>
                <a:lnTo>
                  <a:pt x="48302" y="270665"/>
                </a:lnTo>
                <a:lnTo>
                  <a:pt x="14052" y="236550"/>
                </a:lnTo>
                <a:lnTo>
                  <a:pt x="9368" y="230791"/>
                </a:lnTo>
                <a:lnTo>
                  <a:pt x="6246" y="225877"/>
                </a:lnTo>
                <a:lnTo>
                  <a:pt x="2776" y="217551"/>
                </a:lnTo>
                <a:lnTo>
                  <a:pt x="1234" y="210267"/>
                </a:lnTo>
                <a:lnTo>
                  <a:pt x="0" y="203151"/>
                </a:lnTo>
              </a:path>
            </a:pathLst>
          </a:cu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206"/>
          <p:cNvSpPr/>
          <p:nvPr/>
        </p:nvSpPr>
        <p:spPr>
          <a:xfrm>
            <a:off x="7371457" y="1977925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ARTPenAnnotation0"/>
          <p:cNvSpPr/>
          <p:nvPr/>
        </p:nvSpPr>
        <p:spPr>
          <a:xfrm>
            <a:off x="5235997" y="120550"/>
            <a:ext cx="65261" cy="83867"/>
          </a:xfrm>
          <a:custGeom>
            <a:avLst/>
            <a:gdLst/>
            <a:ahLst/>
            <a:cxnLst/>
            <a:rect l="0" t="0" r="0" b="0"/>
            <a:pathLst>
              <a:path w="65261" h="83867">
                <a:moveTo>
                  <a:pt x="0" y="83866"/>
                </a:moveTo>
                <a:lnTo>
                  <a:pt x="10254" y="70147"/>
                </a:lnTo>
                <a:lnTo>
                  <a:pt x="16766" y="60738"/>
                </a:lnTo>
                <a:lnTo>
                  <a:pt x="22182" y="52316"/>
                </a:lnTo>
                <a:lnTo>
                  <a:pt x="26868" y="44551"/>
                </a:lnTo>
                <a:lnTo>
                  <a:pt x="33216" y="36150"/>
                </a:lnTo>
                <a:lnTo>
                  <a:pt x="40673" y="27325"/>
                </a:lnTo>
                <a:lnTo>
                  <a:pt x="65260" y="0"/>
                </a:lnTo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SMARTPenAnnotation1"/>
          <p:cNvSpPr/>
          <p:nvPr/>
        </p:nvSpPr>
        <p:spPr>
          <a:xfrm>
            <a:off x="9083724" y="788044"/>
            <a:ext cx="48370" cy="270869"/>
          </a:xfrm>
          <a:custGeom>
            <a:avLst/>
            <a:gdLst/>
            <a:ahLst/>
            <a:cxnLst/>
            <a:rect l="0" t="0" r="0" b="0"/>
            <a:pathLst>
              <a:path w="48370" h="270869">
                <a:moveTo>
                  <a:pt x="0" y="0"/>
                </a:moveTo>
                <a:lnTo>
                  <a:pt x="5135" y="0"/>
                </a:lnTo>
                <a:lnTo>
                  <a:pt x="5574" y="1075"/>
                </a:lnTo>
                <a:lnTo>
                  <a:pt x="4791" y="2867"/>
                </a:lnTo>
                <a:lnTo>
                  <a:pt x="3194" y="5136"/>
                </a:lnTo>
                <a:lnTo>
                  <a:pt x="2129" y="7724"/>
                </a:lnTo>
                <a:lnTo>
                  <a:pt x="946" y="13465"/>
                </a:lnTo>
                <a:lnTo>
                  <a:pt x="1706" y="18651"/>
                </a:lnTo>
                <a:lnTo>
                  <a:pt x="3287" y="25332"/>
                </a:lnTo>
                <a:lnTo>
                  <a:pt x="5415" y="33011"/>
                </a:lnTo>
                <a:lnTo>
                  <a:pt x="6835" y="39206"/>
                </a:lnTo>
                <a:lnTo>
                  <a:pt x="7782" y="44410"/>
                </a:lnTo>
                <a:lnTo>
                  <a:pt x="8412" y="48955"/>
                </a:lnTo>
                <a:lnTo>
                  <a:pt x="9114" y="56870"/>
                </a:lnTo>
                <a:lnTo>
                  <a:pt x="9300" y="60486"/>
                </a:lnTo>
                <a:lnTo>
                  <a:pt x="9508" y="73102"/>
                </a:lnTo>
                <a:lnTo>
                  <a:pt x="9641" y="97205"/>
                </a:lnTo>
                <a:lnTo>
                  <a:pt x="10727" y="101349"/>
                </a:lnTo>
                <a:lnTo>
                  <a:pt x="12526" y="105187"/>
                </a:lnTo>
                <a:lnTo>
                  <a:pt x="14800" y="108820"/>
                </a:lnTo>
                <a:lnTo>
                  <a:pt x="16316" y="112317"/>
                </a:lnTo>
                <a:lnTo>
                  <a:pt x="17327" y="115723"/>
                </a:lnTo>
                <a:lnTo>
                  <a:pt x="18000" y="119069"/>
                </a:lnTo>
                <a:lnTo>
                  <a:pt x="19524" y="124524"/>
                </a:lnTo>
                <a:lnTo>
                  <a:pt x="24084" y="139184"/>
                </a:lnTo>
                <a:lnTo>
                  <a:pt x="26805" y="146533"/>
                </a:lnTo>
                <a:lnTo>
                  <a:pt x="29694" y="153582"/>
                </a:lnTo>
                <a:lnTo>
                  <a:pt x="32694" y="160431"/>
                </a:lnTo>
                <a:lnTo>
                  <a:pt x="34695" y="167147"/>
                </a:lnTo>
                <a:lnTo>
                  <a:pt x="36028" y="173774"/>
                </a:lnTo>
                <a:lnTo>
                  <a:pt x="36917" y="180342"/>
                </a:lnTo>
                <a:lnTo>
                  <a:pt x="37509" y="185795"/>
                </a:lnTo>
                <a:lnTo>
                  <a:pt x="37906" y="190505"/>
                </a:lnTo>
                <a:lnTo>
                  <a:pt x="38344" y="198605"/>
                </a:lnTo>
                <a:lnTo>
                  <a:pt x="38540" y="205788"/>
                </a:lnTo>
                <a:lnTo>
                  <a:pt x="38650" y="221011"/>
                </a:lnTo>
                <a:lnTo>
                  <a:pt x="39740" y="225806"/>
                </a:lnTo>
                <a:lnTo>
                  <a:pt x="41541" y="230078"/>
                </a:lnTo>
                <a:lnTo>
                  <a:pt x="43817" y="234001"/>
                </a:lnTo>
                <a:lnTo>
                  <a:pt x="45335" y="237691"/>
                </a:lnTo>
                <a:lnTo>
                  <a:pt x="46346" y="241226"/>
                </a:lnTo>
                <a:lnTo>
                  <a:pt x="47471" y="249094"/>
                </a:lnTo>
                <a:lnTo>
                  <a:pt x="47770" y="254202"/>
                </a:lnTo>
                <a:lnTo>
                  <a:pt x="48369" y="2708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MARTPenAnnotation2"/>
          <p:cNvSpPr/>
          <p:nvPr/>
        </p:nvSpPr>
        <p:spPr>
          <a:xfrm>
            <a:off x="9083724" y="1165324"/>
            <a:ext cx="115498" cy="145108"/>
          </a:xfrm>
          <a:custGeom>
            <a:avLst/>
            <a:gdLst/>
            <a:ahLst/>
            <a:cxnLst/>
            <a:rect l="0" t="0" r="0" b="0"/>
            <a:pathLst>
              <a:path w="115498" h="145108">
                <a:moveTo>
                  <a:pt x="106412" y="0"/>
                </a:moveTo>
                <a:lnTo>
                  <a:pt x="76289" y="0"/>
                </a:lnTo>
                <a:lnTo>
                  <a:pt x="72357" y="1075"/>
                </a:lnTo>
                <a:lnTo>
                  <a:pt x="68660" y="2866"/>
                </a:lnTo>
                <a:lnTo>
                  <a:pt x="65121" y="5135"/>
                </a:lnTo>
                <a:lnTo>
                  <a:pt x="61687" y="6648"/>
                </a:lnTo>
                <a:lnTo>
                  <a:pt x="58323" y="7656"/>
                </a:lnTo>
                <a:lnTo>
                  <a:pt x="55005" y="8329"/>
                </a:lnTo>
                <a:lnTo>
                  <a:pt x="51718" y="8777"/>
                </a:lnTo>
                <a:lnTo>
                  <a:pt x="48452" y="9076"/>
                </a:lnTo>
                <a:lnTo>
                  <a:pt x="45200" y="9275"/>
                </a:lnTo>
                <a:lnTo>
                  <a:pt x="43032" y="10483"/>
                </a:lnTo>
                <a:lnTo>
                  <a:pt x="41586" y="12363"/>
                </a:lnTo>
                <a:lnTo>
                  <a:pt x="40622" y="14691"/>
                </a:lnTo>
                <a:lnTo>
                  <a:pt x="38905" y="17318"/>
                </a:lnTo>
                <a:lnTo>
                  <a:pt x="36685" y="20144"/>
                </a:lnTo>
                <a:lnTo>
                  <a:pt x="34131" y="23103"/>
                </a:lnTo>
                <a:lnTo>
                  <a:pt x="32428" y="26151"/>
                </a:lnTo>
                <a:lnTo>
                  <a:pt x="31293" y="29257"/>
                </a:lnTo>
                <a:lnTo>
                  <a:pt x="30535" y="32403"/>
                </a:lnTo>
                <a:lnTo>
                  <a:pt x="30031" y="35575"/>
                </a:lnTo>
                <a:lnTo>
                  <a:pt x="29694" y="38765"/>
                </a:lnTo>
                <a:lnTo>
                  <a:pt x="29470" y="41966"/>
                </a:lnTo>
                <a:lnTo>
                  <a:pt x="30396" y="44101"/>
                </a:lnTo>
                <a:lnTo>
                  <a:pt x="32087" y="45523"/>
                </a:lnTo>
                <a:lnTo>
                  <a:pt x="34290" y="46472"/>
                </a:lnTo>
                <a:lnTo>
                  <a:pt x="35758" y="48179"/>
                </a:lnTo>
                <a:lnTo>
                  <a:pt x="36737" y="50392"/>
                </a:lnTo>
                <a:lnTo>
                  <a:pt x="37391" y="52942"/>
                </a:lnTo>
                <a:lnTo>
                  <a:pt x="39975" y="54643"/>
                </a:lnTo>
                <a:lnTo>
                  <a:pt x="43849" y="55776"/>
                </a:lnTo>
                <a:lnTo>
                  <a:pt x="48580" y="56531"/>
                </a:lnTo>
                <a:lnTo>
                  <a:pt x="54960" y="58110"/>
                </a:lnTo>
                <a:lnTo>
                  <a:pt x="62437" y="60237"/>
                </a:lnTo>
                <a:lnTo>
                  <a:pt x="70645" y="62730"/>
                </a:lnTo>
                <a:lnTo>
                  <a:pt x="77194" y="65467"/>
                </a:lnTo>
                <a:lnTo>
                  <a:pt x="82634" y="68367"/>
                </a:lnTo>
                <a:lnTo>
                  <a:pt x="87336" y="71375"/>
                </a:lnTo>
                <a:lnTo>
                  <a:pt x="91545" y="73380"/>
                </a:lnTo>
                <a:lnTo>
                  <a:pt x="95426" y="74717"/>
                </a:lnTo>
                <a:lnTo>
                  <a:pt x="99088" y="75608"/>
                </a:lnTo>
                <a:lnTo>
                  <a:pt x="102604" y="76202"/>
                </a:lnTo>
                <a:lnTo>
                  <a:pt x="106023" y="76598"/>
                </a:lnTo>
                <a:lnTo>
                  <a:pt x="109377" y="76862"/>
                </a:lnTo>
                <a:lnTo>
                  <a:pt x="111613" y="78113"/>
                </a:lnTo>
                <a:lnTo>
                  <a:pt x="113104" y="80022"/>
                </a:lnTo>
                <a:lnTo>
                  <a:pt x="115497" y="85673"/>
                </a:lnTo>
                <a:lnTo>
                  <a:pt x="114618" y="87212"/>
                </a:lnTo>
                <a:lnTo>
                  <a:pt x="112958" y="89312"/>
                </a:lnTo>
                <a:lnTo>
                  <a:pt x="110776" y="91787"/>
                </a:lnTo>
                <a:lnTo>
                  <a:pt x="108247" y="93438"/>
                </a:lnTo>
                <a:lnTo>
                  <a:pt x="105486" y="94538"/>
                </a:lnTo>
                <a:lnTo>
                  <a:pt x="102570" y="95271"/>
                </a:lnTo>
                <a:lnTo>
                  <a:pt x="99551" y="96835"/>
                </a:lnTo>
                <a:lnTo>
                  <a:pt x="96464" y="98952"/>
                </a:lnTo>
                <a:lnTo>
                  <a:pt x="93330" y="101439"/>
                </a:lnTo>
                <a:lnTo>
                  <a:pt x="89092" y="104171"/>
                </a:lnTo>
                <a:lnTo>
                  <a:pt x="84117" y="107068"/>
                </a:lnTo>
                <a:lnTo>
                  <a:pt x="78650" y="110074"/>
                </a:lnTo>
                <a:lnTo>
                  <a:pt x="73931" y="113153"/>
                </a:lnTo>
                <a:lnTo>
                  <a:pt x="69711" y="116280"/>
                </a:lnTo>
                <a:lnTo>
                  <a:pt x="65821" y="119440"/>
                </a:lnTo>
                <a:lnTo>
                  <a:pt x="62154" y="121546"/>
                </a:lnTo>
                <a:lnTo>
                  <a:pt x="58634" y="122951"/>
                </a:lnTo>
                <a:lnTo>
                  <a:pt x="55212" y="123887"/>
                </a:lnTo>
                <a:lnTo>
                  <a:pt x="48632" y="126661"/>
                </a:lnTo>
                <a:lnTo>
                  <a:pt x="29856" y="135476"/>
                </a:lnTo>
                <a:lnTo>
                  <a:pt x="22053" y="138686"/>
                </a:lnTo>
                <a:lnTo>
                  <a:pt x="15777" y="140827"/>
                </a:lnTo>
                <a:lnTo>
                  <a:pt x="0" y="1451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3"/>
          <p:cNvSpPr/>
          <p:nvPr/>
        </p:nvSpPr>
        <p:spPr>
          <a:xfrm>
            <a:off x="8135689" y="1089715"/>
            <a:ext cx="778106" cy="375498"/>
          </a:xfrm>
          <a:custGeom>
            <a:avLst/>
            <a:gdLst/>
            <a:ahLst/>
            <a:cxnLst/>
            <a:rect l="0" t="0" r="0" b="0"/>
            <a:pathLst>
              <a:path w="778106" h="375498">
                <a:moveTo>
                  <a:pt x="667494" y="65935"/>
                </a:moveTo>
                <a:lnTo>
                  <a:pt x="672629" y="60800"/>
                </a:lnTo>
                <a:lnTo>
                  <a:pt x="674143" y="58212"/>
                </a:lnTo>
                <a:lnTo>
                  <a:pt x="675824" y="52470"/>
                </a:lnTo>
                <a:lnTo>
                  <a:pt x="677347" y="50509"/>
                </a:lnTo>
                <a:lnTo>
                  <a:pt x="679437" y="49202"/>
                </a:lnTo>
                <a:lnTo>
                  <a:pt x="696679" y="41605"/>
                </a:lnTo>
                <a:lnTo>
                  <a:pt x="699849" y="38966"/>
                </a:lnTo>
                <a:lnTo>
                  <a:pt x="701963" y="36132"/>
                </a:lnTo>
                <a:lnTo>
                  <a:pt x="703371" y="33168"/>
                </a:lnTo>
                <a:lnTo>
                  <a:pt x="705386" y="31192"/>
                </a:lnTo>
                <a:lnTo>
                  <a:pt x="707804" y="29874"/>
                </a:lnTo>
                <a:lnTo>
                  <a:pt x="730248" y="20938"/>
                </a:lnTo>
                <a:lnTo>
                  <a:pt x="747475" y="17490"/>
                </a:lnTo>
                <a:lnTo>
                  <a:pt x="756069" y="12874"/>
                </a:lnTo>
                <a:lnTo>
                  <a:pt x="770343" y="2228"/>
                </a:lnTo>
                <a:lnTo>
                  <a:pt x="776980" y="0"/>
                </a:lnTo>
                <a:lnTo>
                  <a:pt x="778105" y="481"/>
                </a:lnTo>
                <a:lnTo>
                  <a:pt x="777780" y="1876"/>
                </a:lnTo>
                <a:lnTo>
                  <a:pt x="776490" y="3882"/>
                </a:lnTo>
                <a:lnTo>
                  <a:pt x="775054" y="8976"/>
                </a:lnTo>
                <a:lnTo>
                  <a:pt x="774672" y="11839"/>
                </a:lnTo>
                <a:lnTo>
                  <a:pt x="773342" y="13748"/>
                </a:lnTo>
                <a:lnTo>
                  <a:pt x="771380" y="15021"/>
                </a:lnTo>
                <a:lnTo>
                  <a:pt x="755374" y="22199"/>
                </a:lnTo>
                <a:lnTo>
                  <a:pt x="742858" y="30881"/>
                </a:lnTo>
                <a:lnTo>
                  <a:pt x="727206" y="40262"/>
                </a:lnTo>
                <a:lnTo>
                  <a:pt x="715172" y="43776"/>
                </a:lnTo>
                <a:lnTo>
                  <a:pt x="702657" y="46413"/>
                </a:lnTo>
                <a:lnTo>
                  <a:pt x="683526" y="53940"/>
                </a:lnTo>
                <a:lnTo>
                  <a:pt x="664242" y="62978"/>
                </a:lnTo>
                <a:lnTo>
                  <a:pt x="641689" y="73538"/>
                </a:lnTo>
                <a:lnTo>
                  <a:pt x="597028" y="91954"/>
                </a:lnTo>
                <a:lnTo>
                  <a:pt x="546604" y="112253"/>
                </a:lnTo>
                <a:lnTo>
                  <a:pt x="524558" y="120461"/>
                </a:lnTo>
                <a:lnTo>
                  <a:pt x="505561" y="127008"/>
                </a:lnTo>
                <a:lnTo>
                  <a:pt x="488597" y="132447"/>
                </a:lnTo>
                <a:lnTo>
                  <a:pt x="466882" y="138491"/>
                </a:lnTo>
                <a:lnTo>
                  <a:pt x="445748" y="141893"/>
                </a:lnTo>
                <a:lnTo>
                  <a:pt x="439048" y="142370"/>
                </a:lnTo>
                <a:lnTo>
                  <a:pt x="433507" y="141614"/>
                </a:lnTo>
                <a:lnTo>
                  <a:pt x="418496" y="134913"/>
                </a:lnTo>
                <a:lnTo>
                  <a:pt x="417656" y="133417"/>
                </a:lnTo>
                <a:lnTo>
                  <a:pt x="415398" y="125103"/>
                </a:lnTo>
                <a:lnTo>
                  <a:pt x="411060" y="115162"/>
                </a:lnTo>
                <a:lnTo>
                  <a:pt x="408399" y="111652"/>
                </a:lnTo>
                <a:lnTo>
                  <a:pt x="405550" y="109311"/>
                </a:lnTo>
                <a:lnTo>
                  <a:pt x="402575" y="107751"/>
                </a:lnTo>
                <a:lnTo>
                  <a:pt x="396404" y="106017"/>
                </a:lnTo>
                <a:lnTo>
                  <a:pt x="383684" y="104904"/>
                </a:lnTo>
                <a:lnTo>
                  <a:pt x="380474" y="105888"/>
                </a:lnTo>
                <a:lnTo>
                  <a:pt x="367597" y="112407"/>
                </a:lnTo>
                <a:lnTo>
                  <a:pt x="348970" y="118119"/>
                </a:lnTo>
                <a:lnTo>
                  <a:pt x="332093" y="124240"/>
                </a:lnTo>
                <a:lnTo>
                  <a:pt x="313372" y="130863"/>
                </a:lnTo>
                <a:lnTo>
                  <a:pt x="308877" y="131793"/>
                </a:lnTo>
                <a:lnTo>
                  <a:pt x="305881" y="133487"/>
                </a:lnTo>
                <a:lnTo>
                  <a:pt x="303884" y="135692"/>
                </a:lnTo>
                <a:lnTo>
                  <a:pt x="302552" y="138236"/>
                </a:lnTo>
                <a:lnTo>
                  <a:pt x="295340" y="143930"/>
                </a:lnTo>
                <a:lnTo>
                  <a:pt x="290407" y="146953"/>
                </a:lnTo>
                <a:lnTo>
                  <a:pt x="287119" y="150043"/>
                </a:lnTo>
                <a:lnTo>
                  <a:pt x="284926" y="153178"/>
                </a:lnTo>
                <a:lnTo>
                  <a:pt x="283464" y="156343"/>
                </a:lnTo>
                <a:lnTo>
                  <a:pt x="281841" y="165593"/>
                </a:lnTo>
                <a:lnTo>
                  <a:pt x="281118" y="176869"/>
                </a:lnTo>
                <a:lnTo>
                  <a:pt x="280798" y="189047"/>
                </a:lnTo>
                <a:lnTo>
                  <a:pt x="281787" y="194229"/>
                </a:lnTo>
                <a:lnTo>
                  <a:pt x="287240" y="206658"/>
                </a:lnTo>
                <a:lnTo>
                  <a:pt x="290409" y="218223"/>
                </a:lnTo>
                <a:lnTo>
                  <a:pt x="294959" y="228923"/>
                </a:lnTo>
                <a:lnTo>
                  <a:pt x="297697" y="237979"/>
                </a:lnTo>
                <a:lnTo>
                  <a:pt x="299600" y="249264"/>
                </a:lnTo>
                <a:lnTo>
                  <a:pt x="299761" y="254185"/>
                </a:lnTo>
                <a:lnTo>
                  <a:pt x="298728" y="257002"/>
                </a:lnTo>
                <a:lnTo>
                  <a:pt x="294715" y="262998"/>
                </a:lnTo>
                <a:lnTo>
                  <a:pt x="286413" y="272417"/>
                </a:lnTo>
                <a:lnTo>
                  <a:pt x="272010" y="282016"/>
                </a:lnTo>
                <a:lnTo>
                  <a:pt x="260268" y="285581"/>
                </a:lnTo>
                <a:lnTo>
                  <a:pt x="254128" y="286532"/>
                </a:lnTo>
                <a:lnTo>
                  <a:pt x="230078" y="298141"/>
                </a:lnTo>
                <a:lnTo>
                  <a:pt x="214760" y="306362"/>
                </a:lnTo>
                <a:lnTo>
                  <a:pt x="197562" y="313600"/>
                </a:lnTo>
                <a:lnTo>
                  <a:pt x="185451" y="317034"/>
                </a:lnTo>
                <a:lnTo>
                  <a:pt x="161964" y="323717"/>
                </a:lnTo>
                <a:lnTo>
                  <a:pt x="147941" y="330270"/>
                </a:lnTo>
                <a:lnTo>
                  <a:pt x="129528" y="333899"/>
                </a:lnTo>
                <a:lnTo>
                  <a:pt x="110237" y="336587"/>
                </a:lnTo>
                <a:lnTo>
                  <a:pt x="91184" y="344143"/>
                </a:lnTo>
                <a:lnTo>
                  <a:pt x="67145" y="353189"/>
                </a:lnTo>
                <a:lnTo>
                  <a:pt x="47006" y="361602"/>
                </a:lnTo>
                <a:lnTo>
                  <a:pt x="33753" y="364573"/>
                </a:lnTo>
                <a:lnTo>
                  <a:pt x="21458" y="365659"/>
                </a:lnTo>
                <a:lnTo>
                  <a:pt x="17419" y="368617"/>
                </a:lnTo>
                <a:lnTo>
                  <a:pt x="0" y="37549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4"/>
          <p:cNvSpPr/>
          <p:nvPr/>
        </p:nvSpPr>
        <p:spPr>
          <a:xfrm>
            <a:off x="8319492" y="1126628"/>
            <a:ext cx="96739" cy="38697"/>
          </a:xfrm>
          <a:custGeom>
            <a:avLst/>
            <a:gdLst/>
            <a:ahLst/>
            <a:cxnLst/>
            <a:rect l="0" t="0" r="0" b="0"/>
            <a:pathLst>
              <a:path w="96739" h="38697">
                <a:moveTo>
                  <a:pt x="0" y="38696"/>
                </a:moveTo>
                <a:lnTo>
                  <a:pt x="10271" y="28425"/>
                </a:lnTo>
                <a:lnTo>
                  <a:pt x="14371" y="25399"/>
                </a:lnTo>
                <a:lnTo>
                  <a:pt x="18180" y="23382"/>
                </a:lnTo>
                <a:lnTo>
                  <a:pt x="21794" y="22037"/>
                </a:lnTo>
                <a:lnTo>
                  <a:pt x="26352" y="20066"/>
                </a:lnTo>
                <a:lnTo>
                  <a:pt x="37150" y="15009"/>
                </a:lnTo>
                <a:lnTo>
                  <a:pt x="41965" y="13231"/>
                </a:lnTo>
                <a:lnTo>
                  <a:pt x="46249" y="12045"/>
                </a:lnTo>
                <a:lnTo>
                  <a:pt x="50181" y="11255"/>
                </a:lnTo>
                <a:lnTo>
                  <a:pt x="53876" y="10728"/>
                </a:lnTo>
                <a:lnTo>
                  <a:pt x="57415" y="10377"/>
                </a:lnTo>
                <a:lnTo>
                  <a:pt x="60849" y="10143"/>
                </a:lnTo>
                <a:lnTo>
                  <a:pt x="65288" y="8912"/>
                </a:lnTo>
                <a:lnTo>
                  <a:pt x="70397" y="7016"/>
                </a:lnTo>
                <a:lnTo>
                  <a:pt x="9673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5"/>
          <p:cNvSpPr/>
          <p:nvPr/>
        </p:nvSpPr>
        <p:spPr>
          <a:xfrm>
            <a:off x="8019603" y="991195"/>
            <a:ext cx="77392" cy="241847"/>
          </a:xfrm>
          <a:custGeom>
            <a:avLst/>
            <a:gdLst/>
            <a:ahLst/>
            <a:cxnLst/>
            <a:rect l="0" t="0" r="0" b="0"/>
            <a:pathLst>
              <a:path w="77392" h="241847">
                <a:moveTo>
                  <a:pt x="0" y="0"/>
                </a:moveTo>
                <a:lnTo>
                  <a:pt x="5135" y="15406"/>
                </a:lnTo>
                <a:lnTo>
                  <a:pt x="6648" y="21019"/>
                </a:lnTo>
                <a:lnTo>
                  <a:pt x="7657" y="25836"/>
                </a:lnTo>
                <a:lnTo>
                  <a:pt x="8330" y="30123"/>
                </a:lnTo>
                <a:lnTo>
                  <a:pt x="8778" y="36205"/>
                </a:lnTo>
                <a:lnTo>
                  <a:pt x="9076" y="43484"/>
                </a:lnTo>
                <a:lnTo>
                  <a:pt x="9275" y="51562"/>
                </a:lnTo>
                <a:lnTo>
                  <a:pt x="10483" y="58022"/>
                </a:lnTo>
                <a:lnTo>
                  <a:pt x="12364" y="63403"/>
                </a:lnTo>
                <a:lnTo>
                  <a:pt x="14691" y="68065"/>
                </a:lnTo>
                <a:lnTo>
                  <a:pt x="16244" y="73323"/>
                </a:lnTo>
                <a:lnTo>
                  <a:pt x="17278" y="78979"/>
                </a:lnTo>
                <a:lnTo>
                  <a:pt x="17969" y="84898"/>
                </a:lnTo>
                <a:lnTo>
                  <a:pt x="18428" y="93145"/>
                </a:lnTo>
                <a:lnTo>
                  <a:pt x="18939" y="113772"/>
                </a:lnTo>
                <a:lnTo>
                  <a:pt x="20150" y="122067"/>
                </a:lnTo>
                <a:lnTo>
                  <a:pt x="22033" y="128672"/>
                </a:lnTo>
                <a:lnTo>
                  <a:pt x="24362" y="134151"/>
                </a:lnTo>
                <a:lnTo>
                  <a:pt x="25915" y="139953"/>
                </a:lnTo>
                <a:lnTo>
                  <a:pt x="26951" y="145970"/>
                </a:lnTo>
                <a:lnTo>
                  <a:pt x="27641" y="152132"/>
                </a:lnTo>
                <a:lnTo>
                  <a:pt x="29177" y="159464"/>
                </a:lnTo>
                <a:lnTo>
                  <a:pt x="31274" y="167577"/>
                </a:lnTo>
                <a:lnTo>
                  <a:pt x="33748" y="176210"/>
                </a:lnTo>
                <a:lnTo>
                  <a:pt x="36471" y="184115"/>
                </a:lnTo>
                <a:lnTo>
                  <a:pt x="39364" y="191535"/>
                </a:lnTo>
                <a:lnTo>
                  <a:pt x="42365" y="198631"/>
                </a:lnTo>
                <a:lnTo>
                  <a:pt x="45441" y="204437"/>
                </a:lnTo>
                <a:lnTo>
                  <a:pt x="48567" y="209382"/>
                </a:lnTo>
                <a:lnTo>
                  <a:pt x="51726" y="213754"/>
                </a:lnTo>
                <a:lnTo>
                  <a:pt x="54907" y="217744"/>
                </a:lnTo>
                <a:lnTo>
                  <a:pt x="58101" y="221478"/>
                </a:lnTo>
                <a:lnTo>
                  <a:pt x="65818" y="230059"/>
                </a:lnTo>
                <a:lnTo>
                  <a:pt x="69739" y="234099"/>
                </a:lnTo>
                <a:lnTo>
                  <a:pt x="77391" y="24184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6"/>
          <p:cNvSpPr/>
          <p:nvPr/>
        </p:nvSpPr>
        <p:spPr>
          <a:xfrm>
            <a:off x="7400478" y="1204019"/>
            <a:ext cx="454671" cy="290095"/>
          </a:xfrm>
          <a:custGeom>
            <a:avLst/>
            <a:gdLst/>
            <a:ahLst/>
            <a:cxnLst/>
            <a:rect l="0" t="0" r="0" b="0"/>
            <a:pathLst>
              <a:path w="454671" h="290095">
                <a:moveTo>
                  <a:pt x="454670" y="0"/>
                </a:moveTo>
                <a:lnTo>
                  <a:pt x="454670" y="8329"/>
                </a:lnTo>
                <a:lnTo>
                  <a:pt x="448022" y="17131"/>
                </a:lnTo>
                <a:lnTo>
                  <a:pt x="444818" y="26096"/>
                </a:lnTo>
                <a:lnTo>
                  <a:pt x="440259" y="32379"/>
                </a:lnTo>
                <a:lnTo>
                  <a:pt x="431784" y="38754"/>
                </a:lnTo>
                <a:lnTo>
                  <a:pt x="421926" y="45171"/>
                </a:lnTo>
                <a:lnTo>
                  <a:pt x="413962" y="51605"/>
                </a:lnTo>
                <a:lnTo>
                  <a:pt x="403973" y="58048"/>
                </a:lnTo>
                <a:lnTo>
                  <a:pt x="393443" y="64494"/>
                </a:lnTo>
                <a:lnTo>
                  <a:pt x="385180" y="70943"/>
                </a:lnTo>
                <a:lnTo>
                  <a:pt x="375058" y="77391"/>
                </a:lnTo>
                <a:lnTo>
                  <a:pt x="364468" y="83840"/>
                </a:lnTo>
                <a:lnTo>
                  <a:pt x="356179" y="90289"/>
                </a:lnTo>
                <a:lnTo>
                  <a:pt x="348912" y="96738"/>
                </a:lnTo>
                <a:lnTo>
                  <a:pt x="340624" y="104501"/>
                </a:lnTo>
                <a:lnTo>
                  <a:pt x="339944" y="106213"/>
                </a:lnTo>
                <a:lnTo>
                  <a:pt x="338764" y="114574"/>
                </a:lnTo>
                <a:lnTo>
                  <a:pt x="348908" y="120773"/>
                </a:lnTo>
                <a:lnTo>
                  <a:pt x="356788" y="123544"/>
                </a:lnTo>
                <a:lnTo>
                  <a:pt x="370605" y="125322"/>
                </a:lnTo>
                <a:lnTo>
                  <a:pt x="383684" y="125673"/>
                </a:lnTo>
                <a:lnTo>
                  <a:pt x="399846" y="125748"/>
                </a:lnTo>
                <a:lnTo>
                  <a:pt x="403072" y="126827"/>
                </a:lnTo>
                <a:lnTo>
                  <a:pt x="412749" y="132406"/>
                </a:lnTo>
                <a:lnTo>
                  <a:pt x="423737" y="135035"/>
                </a:lnTo>
                <a:lnTo>
                  <a:pt x="424374" y="136243"/>
                </a:lnTo>
                <a:lnTo>
                  <a:pt x="425481" y="143728"/>
                </a:lnTo>
                <a:lnTo>
                  <a:pt x="425627" y="152583"/>
                </a:lnTo>
                <a:lnTo>
                  <a:pt x="425634" y="153315"/>
                </a:lnTo>
                <a:lnTo>
                  <a:pt x="422776" y="159862"/>
                </a:lnTo>
                <a:lnTo>
                  <a:pt x="417923" y="168863"/>
                </a:lnTo>
                <a:lnTo>
                  <a:pt x="412183" y="176446"/>
                </a:lnTo>
                <a:lnTo>
                  <a:pt x="406049" y="183400"/>
                </a:lnTo>
                <a:lnTo>
                  <a:pt x="397590" y="191148"/>
                </a:lnTo>
                <a:lnTo>
                  <a:pt x="390820" y="196224"/>
                </a:lnTo>
                <a:lnTo>
                  <a:pt x="383081" y="201757"/>
                </a:lnTo>
                <a:lnTo>
                  <a:pt x="375773" y="205446"/>
                </a:lnTo>
                <a:lnTo>
                  <a:pt x="361920" y="209545"/>
                </a:lnTo>
                <a:lnTo>
                  <a:pt x="351464" y="214233"/>
                </a:lnTo>
                <a:lnTo>
                  <a:pt x="342158" y="219900"/>
                </a:lnTo>
                <a:lnTo>
                  <a:pt x="330857" y="226001"/>
                </a:lnTo>
                <a:lnTo>
                  <a:pt x="321535" y="229429"/>
                </a:lnTo>
                <a:lnTo>
                  <a:pt x="312734" y="232028"/>
                </a:lnTo>
                <a:lnTo>
                  <a:pt x="301657" y="236766"/>
                </a:lnTo>
                <a:lnTo>
                  <a:pt x="288469" y="240340"/>
                </a:lnTo>
                <a:lnTo>
                  <a:pt x="275466" y="241177"/>
                </a:lnTo>
                <a:lnTo>
                  <a:pt x="267484" y="241400"/>
                </a:lnTo>
                <a:lnTo>
                  <a:pt x="261088" y="240474"/>
                </a:lnTo>
                <a:lnTo>
                  <a:pt x="251114" y="236578"/>
                </a:lnTo>
                <a:lnTo>
                  <a:pt x="248024" y="234034"/>
                </a:lnTo>
                <a:lnTo>
                  <a:pt x="245966" y="231264"/>
                </a:lnTo>
                <a:lnTo>
                  <a:pt x="243677" y="225319"/>
                </a:lnTo>
                <a:lnTo>
                  <a:pt x="242388" y="217004"/>
                </a:lnTo>
                <a:lnTo>
                  <a:pt x="241917" y="208239"/>
                </a:lnTo>
                <a:lnTo>
                  <a:pt x="241852" y="203597"/>
                </a:lnTo>
                <a:lnTo>
                  <a:pt x="241847" y="208418"/>
                </a:lnTo>
                <a:lnTo>
                  <a:pt x="240772" y="210962"/>
                </a:lnTo>
                <a:lnTo>
                  <a:pt x="235198" y="219677"/>
                </a:lnTo>
                <a:lnTo>
                  <a:pt x="233517" y="225902"/>
                </a:lnTo>
                <a:lnTo>
                  <a:pt x="229903" y="232252"/>
                </a:lnTo>
                <a:lnTo>
                  <a:pt x="227435" y="235450"/>
                </a:lnTo>
                <a:lnTo>
                  <a:pt x="224714" y="237582"/>
                </a:lnTo>
                <a:lnTo>
                  <a:pt x="221826" y="239003"/>
                </a:lnTo>
                <a:lnTo>
                  <a:pt x="218825" y="239951"/>
                </a:lnTo>
                <a:lnTo>
                  <a:pt x="216825" y="241657"/>
                </a:lnTo>
                <a:lnTo>
                  <a:pt x="215492" y="243870"/>
                </a:lnTo>
                <a:lnTo>
                  <a:pt x="214602" y="246420"/>
                </a:lnTo>
                <a:lnTo>
                  <a:pt x="212934" y="248120"/>
                </a:lnTo>
                <a:lnTo>
                  <a:pt x="210748" y="249253"/>
                </a:lnTo>
                <a:lnTo>
                  <a:pt x="208216" y="250009"/>
                </a:lnTo>
                <a:lnTo>
                  <a:pt x="206527" y="251587"/>
                </a:lnTo>
                <a:lnTo>
                  <a:pt x="205401" y="253714"/>
                </a:lnTo>
                <a:lnTo>
                  <a:pt x="204651" y="256207"/>
                </a:lnTo>
                <a:lnTo>
                  <a:pt x="203076" y="257869"/>
                </a:lnTo>
                <a:lnTo>
                  <a:pt x="200951" y="258977"/>
                </a:lnTo>
                <a:lnTo>
                  <a:pt x="198460" y="259716"/>
                </a:lnTo>
                <a:lnTo>
                  <a:pt x="192825" y="263403"/>
                </a:lnTo>
                <a:lnTo>
                  <a:pt x="189818" y="265891"/>
                </a:lnTo>
                <a:lnTo>
                  <a:pt x="186738" y="267550"/>
                </a:lnTo>
                <a:lnTo>
                  <a:pt x="177267" y="270959"/>
                </a:lnTo>
                <a:lnTo>
                  <a:pt x="167654" y="277224"/>
                </a:lnTo>
                <a:lnTo>
                  <a:pt x="161220" y="279067"/>
                </a:lnTo>
                <a:lnTo>
                  <a:pt x="151554" y="280104"/>
                </a:lnTo>
                <a:lnTo>
                  <a:pt x="148330" y="281325"/>
                </a:lnTo>
                <a:lnTo>
                  <a:pt x="137344" y="288832"/>
                </a:lnTo>
                <a:lnTo>
                  <a:pt x="133417" y="289600"/>
                </a:lnTo>
                <a:lnTo>
                  <a:pt x="122296" y="290033"/>
                </a:lnTo>
                <a:lnTo>
                  <a:pt x="117001" y="290094"/>
                </a:lnTo>
                <a:lnTo>
                  <a:pt x="112397" y="289059"/>
                </a:lnTo>
                <a:lnTo>
                  <a:pt x="99013" y="281875"/>
                </a:lnTo>
                <a:lnTo>
                  <a:pt x="96105" y="274981"/>
                </a:lnTo>
                <a:lnTo>
                  <a:pt x="92017" y="263936"/>
                </a:lnTo>
                <a:lnTo>
                  <a:pt x="87141" y="250123"/>
                </a:lnTo>
                <a:lnTo>
                  <a:pt x="82816" y="239840"/>
                </a:lnTo>
                <a:lnTo>
                  <a:pt x="78858" y="231910"/>
                </a:lnTo>
                <a:lnTo>
                  <a:pt x="75144" y="225548"/>
                </a:lnTo>
                <a:lnTo>
                  <a:pt x="71593" y="218082"/>
                </a:lnTo>
                <a:lnTo>
                  <a:pt x="68152" y="209880"/>
                </a:lnTo>
                <a:lnTo>
                  <a:pt x="64782" y="201188"/>
                </a:lnTo>
                <a:lnTo>
                  <a:pt x="58172" y="182931"/>
                </a:lnTo>
                <a:lnTo>
                  <a:pt x="54904" y="173547"/>
                </a:lnTo>
                <a:lnTo>
                  <a:pt x="52726" y="165142"/>
                </a:lnTo>
                <a:lnTo>
                  <a:pt x="51274" y="157389"/>
                </a:lnTo>
                <a:lnTo>
                  <a:pt x="50305" y="150071"/>
                </a:lnTo>
                <a:lnTo>
                  <a:pt x="48585" y="141967"/>
                </a:lnTo>
                <a:lnTo>
                  <a:pt x="46363" y="133340"/>
                </a:lnTo>
                <a:lnTo>
                  <a:pt x="43807" y="124364"/>
                </a:lnTo>
                <a:lnTo>
                  <a:pt x="42104" y="117305"/>
                </a:lnTo>
                <a:lnTo>
                  <a:pt x="40967" y="111525"/>
                </a:lnTo>
                <a:lnTo>
                  <a:pt x="40210" y="106596"/>
                </a:lnTo>
                <a:lnTo>
                  <a:pt x="36502" y="98253"/>
                </a:lnTo>
                <a:lnTo>
                  <a:pt x="34008" y="94524"/>
                </a:lnTo>
                <a:lnTo>
                  <a:pt x="32346" y="89888"/>
                </a:lnTo>
                <a:lnTo>
                  <a:pt x="31238" y="84647"/>
                </a:lnTo>
                <a:lnTo>
                  <a:pt x="30500" y="79004"/>
                </a:lnTo>
                <a:lnTo>
                  <a:pt x="30007" y="74167"/>
                </a:lnTo>
                <a:lnTo>
                  <a:pt x="29459" y="65926"/>
                </a:lnTo>
                <a:lnTo>
                  <a:pt x="28239" y="62223"/>
                </a:lnTo>
                <a:lnTo>
                  <a:pt x="24016" y="55243"/>
                </a:lnTo>
                <a:lnTo>
                  <a:pt x="21423" y="48558"/>
                </a:lnTo>
                <a:lnTo>
                  <a:pt x="20731" y="45270"/>
                </a:lnTo>
                <a:lnTo>
                  <a:pt x="17097" y="38751"/>
                </a:lnTo>
                <a:lnTo>
                  <a:pt x="14622" y="35508"/>
                </a:lnTo>
                <a:lnTo>
                  <a:pt x="11873" y="29038"/>
                </a:lnTo>
                <a:lnTo>
                  <a:pt x="11140" y="25808"/>
                </a:lnTo>
                <a:lnTo>
                  <a:pt x="7459" y="19353"/>
                </a:lnTo>
                <a:lnTo>
                  <a:pt x="4973" y="16126"/>
                </a:lnTo>
                <a:lnTo>
                  <a:pt x="2210" y="9675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7"/>
          <p:cNvSpPr/>
          <p:nvPr/>
        </p:nvSpPr>
        <p:spPr>
          <a:xfrm>
            <a:off x="7681019" y="1165324"/>
            <a:ext cx="77392" cy="38696"/>
          </a:xfrm>
          <a:custGeom>
            <a:avLst/>
            <a:gdLst/>
            <a:ahLst/>
            <a:cxnLst/>
            <a:rect l="0" t="0" r="0" b="0"/>
            <a:pathLst>
              <a:path w="77392" h="38696">
                <a:moveTo>
                  <a:pt x="77391" y="0"/>
                </a:moveTo>
                <a:lnTo>
                  <a:pt x="61984" y="5135"/>
                </a:lnTo>
                <a:lnTo>
                  <a:pt x="56371" y="7723"/>
                </a:lnTo>
                <a:lnTo>
                  <a:pt x="51554" y="10523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8"/>
          <p:cNvSpPr/>
          <p:nvPr/>
        </p:nvSpPr>
        <p:spPr>
          <a:xfrm>
            <a:off x="7826126" y="1542603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9"/>
          <p:cNvSpPr/>
          <p:nvPr/>
        </p:nvSpPr>
        <p:spPr>
          <a:xfrm>
            <a:off x="7564933" y="1571625"/>
            <a:ext cx="58044" cy="19348"/>
          </a:xfrm>
          <a:custGeom>
            <a:avLst/>
            <a:gdLst/>
            <a:ahLst/>
            <a:cxnLst/>
            <a:rect l="0" t="0" r="0" b="0"/>
            <a:pathLst>
              <a:path w="58044" h="19348">
                <a:moveTo>
                  <a:pt x="58043" y="0"/>
                </a:moveTo>
                <a:lnTo>
                  <a:pt x="47772" y="0"/>
                </a:lnTo>
                <a:lnTo>
                  <a:pt x="43672" y="1074"/>
                </a:lnTo>
                <a:lnTo>
                  <a:pt x="39864" y="2866"/>
                </a:lnTo>
                <a:lnTo>
                  <a:pt x="36249" y="5135"/>
                </a:lnTo>
                <a:lnTo>
                  <a:pt x="32765" y="6648"/>
                </a:lnTo>
                <a:lnTo>
                  <a:pt x="29367" y="7656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10"/>
          <p:cNvSpPr/>
          <p:nvPr/>
        </p:nvSpPr>
        <p:spPr>
          <a:xfrm>
            <a:off x="7806779" y="1145976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11"/>
          <p:cNvSpPr/>
          <p:nvPr/>
        </p:nvSpPr>
        <p:spPr>
          <a:xfrm>
            <a:off x="7506890" y="1600646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12"/>
          <p:cNvSpPr/>
          <p:nvPr/>
        </p:nvSpPr>
        <p:spPr>
          <a:xfrm>
            <a:off x="6636708" y="1349126"/>
            <a:ext cx="546846" cy="164376"/>
          </a:xfrm>
          <a:custGeom>
            <a:avLst/>
            <a:gdLst/>
            <a:ahLst/>
            <a:cxnLst/>
            <a:rect l="0" t="0" r="0" b="0"/>
            <a:pathLst>
              <a:path w="546846" h="164376">
                <a:moveTo>
                  <a:pt x="541272" y="0"/>
                </a:moveTo>
                <a:lnTo>
                  <a:pt x="546845" y="0"/>
                </a:lnTo>
                <a:lnTo>
                  <a:pt x="544466" y="0"/>
                </a:lnTo>
                <a:lnTo>
                  <a:pt x="542326" y="1075"/>
                </a:lnTo>
                <a:lnTo>
                  <a:pt x="537083" y="5136"/>
                </a:lnTo>
                <a:lnTo>
                  <a:pt x="534179" y="7724"/>
                </a:lnTo>
                <a:lnTo>
                  <a:pt x="528088" y="13465"/>
                </a:lnTo>
                <a:lnTo>
                  <a:pt x="523883" y="15426"/>
                </a:lnTo>
                <a:lnTo>
                  <a:pt x="513480" y="17605"/>
                </a:lnTo>
                <a:lnTo>
                  <a:pt x="500172" y="22486"/>
                </a:lnTo>
                <a:lnTo>
                  <a:pt x="459588" y="39374"/>
                </a:lnTo>
                <a:lnTo>
                  <a:pt x="441671" y="47747"/>
                </a:lnTo>
                <a:lnTo>
                  <a:pt x="426503" y="55478"/>
                </a:lnTo>
                <a:lnTo>
                  <a:pt x="413165" y="62783"/>
                </a:lnTo>
                <a:lnTo>
                  <a:pt x="401050" y="68727"/>
                </a:lnTo>
                <a:lnTo>
                  <a:pt x="389747" y="73765"/>
                </a:lnTo>
                <a:lnTo>
                  <a:pt x="312491" y="104980"/>
                </a:lnTo>
                <a:lnTo>
                  <a:pt x="284488" y="115131"/>
                </a:lnTo>
                <a:lnTo>
                  <a:pt x="224712" y="135010"/>
                </a:lnTo>
                <a:lnTo>
                  <a:pt x="179514" y="148860"/>
                </a:lnTo>
                <a:lnTo>
                  <a:pt x="161442" y="154059"/>
                </a:lnTo>
                <a:lnTo>
                  <a:pt x="144019" y="157524"/>
                </a:lnTo>
                <a:lnTo>
                  <a:pt x="127030" y="159835"/>
                </a:lnTo>
                <a:lnTo>
                  <a:pt x="110329" y="161375"/>
                </a:lnTo>
                <a:lnTo>
                  <a:pt x="95971" y="162402"/>
                </a:lnTo>
                <a:lnTo>
                  <a:pt x="83174" y="163086"/>
                </a:lnTo>
                <a:lnTo>
                  <a:pt x="55491" y="164050"/>
                </a:lnTo>
                <a:lnTo>
                  <a:pt x="37614" y="164335"/>
                </a:lnTo>
                <a:lnTo>
                  <a:pt x="31371" y="164375"/>
                </a:lnTo>
                <a:lnTo>
                  <a:pt x="26134" y="163327"/>
                </a:lnTo>
                <a:lnTo>
                  <a:pt x="17450" y="159296"/>
                </a:lnTo>
                <a:lnTo>
                  <a:pt x="11652" y="156119"/>
                </a:lnTo>
                <a:lnTo>
                  <a:pt x="7430" y="152510"/>
                </a:lnTo>
                <a:lnTo>
                  <a:pt x="4799" y="150043"/>
                </a:lnTo>
                <a:lnTo>
                  <a:pt x="3045" y="146248"/>
                </a:lnTo>
                <a:lnTo>
                  <a:pt x="1876" y="141568"/>
                </a:lnTo>
                <a:lnTo>
                  <a:pt x="1097" y="136299"/>
                </a:lnTo>
                <a:lnTo>
                  <a:pt x="577" y="131711"/>
                </a:lnTo>
                <a:lnTo>
                  <a:pt x="231" y="127578"/>
                </a:lnTo>
                <a:lnTo>
                  <a:pt x="0" y="123747"/>
                </a:lnTo>
                <a:lnTo>
                  <a:pt x="920" y="119044"/>
                </a:lnTo>
                <a:lnTo>
                  <a:pt x="2609" y="113759"/>
                </a:lnTo>
                <a:lnTo>
                  <a:pt x="4810" y="108085"/>
                </a:lnTo>
                <a:lnTo>
                  <a:pt x="7352" y="103228"/>
                </a:lnTo>
                <a:lnTo>
                  <a:pt x="10122" y="98915"/>
                </a:lnTo>
                <a:lnTo>
                  <a:pt x="13043" y="94965"/>
                </a:lnTo>
                <a:lnTo>
                  <a:pt x="19290" y="89107"/>
                </a:lnTo>
                <a:lnTo>
                  <a:pt x="27754" y="81977"/>
                </a:lnTo>
                <a:lnTo>
                  <a:pt x="37697" y="73999"/>
                </a:lnTo>
                <a:lnTo>
                  <a:pt x="45399" y="67606"/>
                </a:lnTo>
                <a:lnTo>
                  <a:pt x="51610" y="62269"/>
                </a:lnTo>
                <a:lnTo>
                  <a:pt x="56824" y="57636"/>
                </a:lnTo>
                <a:lnTo>
                  <a:pt x="63526" y="52397"/>
                </a:lnTo>
                <a:lnTo>
                  <a:pt x="71218" y="46755"/>
                </a:lnTo>
                <a:lnTo>
                  <a:pt x="79571" y="40844"/>
                </a:lnTo>
                <a:lnTo>
                  <a:pt x="86214" y="35829"/>
                </a:lnTo>
                <a:lnTo>
                  <a:pt x="91718" y="31410"/>
                </a:lnTo>
                <a:lnTo>
                  <a:pt x="105950" y="193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13"/>
          <p:cNvSpPr/>
          <p:nvPr/>
        </p:nvSpPr>
        <p:spPr>
          <a:xfrm>
            <a:off x="6791027" y="1281410"/>
            <a:ext cx="135434" cy="48370"/>
          </a:xfrm>
          <a:custGeom>
            <a:avLst/>
            <a:gdLst/>
            <a:ahLst/>
            <a:cxnLst/>
            <a:rect l="0" t="0" r="0" b="0"/>
            <a:pathLst>
              <a:path w="135434" h="48370">
                <a:moveTo>
                  <a:pt x="0" y="48369"/>
                </a:moveTo>
                <a:lnTo>
                  <a:pt x="15407" y="43233"/>
                </a:lnTo>
                <a:lnTo>
                  <a:pt x="21019" y="41721"/>
                </a:lnTo>
                <a:lnTo>
                  <a:pt x="25836" y="40712"/>
                </a:lnTo>
                <a:lnTo>
                  <a:pt x="30123" y="40040"/>
                </a:lnTo>
                <a:lnTo>
                  <a:pt x="37280" y="38517"/>
                </a:lnTo>
                <a:lnTo>
                  <a:pt x="56697" y="33958"/>
                </a:lnTo>
                <a:lnTo>
                  <a:pt x="64670" y="31237"/>
                </a:lnTo>
                <a:lnTo>
                  <a:pt x="71060" y="28349"/>
                </a:lnTo>
                <a:lnTo>
                  <a:pt x="76395" y="25348"/>
                </a:lnTo>
                <a:lnTo>
                  <a:pt x="83175" y="22273"/>
                </a:lnTo>
                <a:lnTo>
                  <a:pt x="90921" y="19148"/>
                </a:lnTo>
                <a:lnTo>
                  <a:pt x="99309" y="15990"/>
                </a:lnTo>
                <a:lnTo>
                  <a:pt x="107051" y="12810"/>
                </a:lnTo>
                <a:lnTo>
                  <a:pt x="114363" y="9614"/>
                </a:lnTo>
                <a:lnTo>
                  <a:pt x="13543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14"/>
          <p:cNvSpPr/>
          <p:nvPr/>
        </p:nvSpPr>
        <p:spPr>
          <a:xfrm>
            <a:off x="6191250" y="1068585"/>
            <a:ext cx="96739" cy="512714"/>
          </a:xfrm>
          <a:custGeom>
            <a:avLst/>
            <a:gdLst/>
            <a:ahLst/>
            <a:cxnLst/>
            <a:rect l="0" t="0" r="0" b="0"/>
            <a:pathLst>
              <a:path w="96739" h="512714">
                <a:moveTo>
                  <a:pt x="0" y="0"/>
                </a:moveTo>
                <a:lnTo>
                  <a:pt x="0" y="56263"/>
                </a:lnTo>
                <a:lnTo>
                  <a:pt x="1075" y="67605"/>
                </a:lnTo>
                <a:lnTo>
                  <a:pt x="5135" y="100272"/>
                </a:lnTo>
                <a:lnTo>
                  <a:pt x="6648" y="115217"/>
                </a:lnTo>
                <a:lnTo>
                  <a:pt x="7656" y="128405"/>
                </a:lnTo>
                <a:lnTo>
                  <a:pt x="8777" y="150583"/>
                </a:lnTo>
                <a:lnTo>
                  <a:pt x="9275" y="167605"/>
                </a:lnTo>
                <a:lnTo>
                  <a:pt x="9555" y="204681"/>
                </a:lnTo>
                <a:lnTo>
                  <a:pt x="10669" y="219219"/>
                </a:lnTo>
                <a:lnTo>
                  <a:pt x="12487" y="234286"/>
                </a:lnTo>
                <a:lnTo>
                  <a:pt x="14774" y="249704"/>
                </a:lnTo>
                <a:lnTo>
                  <a:pt x="17373" y="262133"/>
                </a:lnTo>
                <a:lnTo>
                  <a:pt x="20181" y="272569"/>
                </a:lnTo>
                <a:lnTo>
                  <a:pt x="23128" y="281676"/>
                </a:lnTo>
                <a:lnTo>
                  <a:pt x="25092" y="290971"/>
                </a:lnTo>
                <a:lnTo>
                  <a:pt x="26402" y="300393"/>
                </a:lnTo>
                <a:lnTo>
                  <a:pt x="27275" y="309899"/>
                </a:lnTo>
                <a:lnTo>
                  <a:pt x="30007" y="323760"/>
                </a:lnTo>
                <a:lnTo>
                  <a:pt x="33978" y="340525"/>
                </a:lnTo>
                <a:lnTo>
                  <a:pt x="38775" y="359226"/>
                </a:lnTo>
                <a:lnTo>
                  <a:pt x="43048" y="373843"/>
                </a:lnTo>
                <a:lnTo>
                  <a:pt x="46971" y="385737"/>
                </a:lnTo>
                <a:lnTo>
                  <a:pt x="50662" y="395817"/>
                </a:lnTo>
                <a:lnTo>
                  <a:pt x="53122" y="404686"/>
                </a:lnTo>
                <a:lnTo>
                  <a:pt x="55855" y="420273"/>
                </a:lnTo>
                <a:lnTo>
                  <a:pt x="58734" y="431739"/>
                </a:lnTo>
                <a:lnTo>
                  <a:pt x="62803" y="445832"/>
                </a:lnTo>
                <a:lnTo>
                  <a:pt x="67666" y="461677"/>
                </a:lnTo>
                <a:lnTo>
                  <a:pt x="71982" y="473314"/>
                </a:lnTo>
                <a:lnTo>
                  <a:pt x="75935" y="482148"/>
                </a:lnTo>
                <a:lnTo>
                  <a:pt x="83766" y="496849"/>
                </a:lnTo>
                <a:lnTo>
                  <a:pt x="96738" y="5127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15"/>
          <p:cNvSpPr/>
          <p:nvPr/>
        </p:nvSpPr>
        <p:spPr>
          <a:xfrm>
            <a:off x="4923978" y="1078259"/>
            <a:ext cx="1063993" cy="628800"/>
          </a:xfrm>
          <a:custGeom>
            <a:avLst/>
            <a:gdLst/>
            <a:ahLst/>
            <a:cxnLst/>
            <a:rect l="0" t="0" r="0" b="0"/>
            <a:pathLst>
              <a:path w="1063993" h="628800">
                <a:moveTo>
                  <a:pt x="1006078" y="0"/>
                </a:moveTo>
                <a:lnTo>
                  <a:pt x="1012727" y="14372"/>
                </a:lnTo>
                <a:lnTo>
                  <a:pt x="1014856" y="25278"/>
                </a:lnTo>
                <a:lnTo>
                  <a:pt x="1015354" y="32016"/>
                </a:lnTo>
                <a:lnTo>
                  <a:pt x="1016562" y="35317"/>
                </a:lnTo>
                <a:lnTo>
                  <a:pt x="1020769" y="41852"/>
                </a:lnTo>
                <a:lnTo>
                  <a:pt x="1023356" y="54072"/>
                </a:lnTo>
                <a:lnTo>
                  <a:pt x="1024046" y="61845"/>
                </a:lnTo>
                <a:lnTo>
                  <a:pt x="1027679" y="73348"/>
                </a:lnTo>
                <a:lnTo>
                  <a:pt x="1030152" y="77920"/>
                </a:lnTo>
                <a:lnTo>
                  <a:pt x="1032901" y="88733"/>
                </a:lnTo>
                <a:lnTo>
                  <a:pt x="1035198" y="101779"/>
                </a:lnTo>
                <a:lnTo>
                  <a:pt x="1039801" y="118327"/>
                </a:lnTo>
                <a:lnTo>
                  <a:pt x="1042564" y="133563"/>
                </a:lnTo>
                <a:lnTo>
                  <a:pt x="1044866" y="147501"/>
                </a:lnTo>
                <a:lnTo>
                  <a:pt x="1051131" y="166359"/>
                </a:lnTo>
                <a:lnTo>
                  <a:pt x="1054540" y="181381"/>
                </a:lnTo>
                <a:lnTo>
                  <a:pt x="1059146" y="196700"/>
                </a:lnTo>
                <a:lnTo>
                  <a:pt x="1062647" y="213182"/>
                </a:lnTo>
                <a:lnTo>
                  <a:pt x="1063830" y="230531"/>
                </a:lnTo>
                <a:lnTo>
                  <a:pt x="1063992" y="245416"/>
                </a:lnTo>
                <a:lnTo>
                  <a:pt x="1061197" y="262780"/>
                </a:lnTo>
                <a:lnTo>
                  <a:pt x="1056373" y="280172"/>
                </a:lnTo>
                <a:lnTo>
                  <a:pt x="1050645" y="295067"/>
                </a:lnTo>
                <a:lnTo>
                  <a:pt x="1041378" y="310403"/>
                </a:lnTo>
                <a:lnTo>
                  <a:pt x="1025403" y="328596"/>
                </a:lnTo>
                <a:lnTo>
                  <a:pt x="1022186" y="331926"/>
                </a:lnTo>
                <a:lnTo>
                  <a:pt x="1018967" y="334145"/>
                </a:lnTo>
                <a:lnTo>
                  <a:pt x="1012523" y="336611"/>
                </a:lnTo>
                <a:lnTo>
                  <a:pt x="999628" y="338195"/>
                </a:lnTo>
                <a:lnTo>
                  <a:pt x="973434" y="338580"/>
                </a:lnTo>
                <a:lnTo>
                  <a:pt x="971417" y="337506"/>
                </a:lnTo>
                <a:lnTo>
                  <a:pt x="970072" y="335716"/>
                </a:lnTo>
                <a:lnTo>
                  <a:pt x="969176" y="333448"/>
                </a:lnTo>
                <a:lnTo>
                  <a:pt x="962778" y="325119"/>
                </a:lnTo>
                <a:lnTo>
                  <a:pt x="950987" y="311601"/>
                </a:lnTo>
                <a:lnTo>
                  <a:pt x="940236" y="293456"/>
                </a:lnTo>
                <a:lnTo>
                  <a:pt x="932084" y="276484"/>
                </a:lnTo>
                <a:lnTo>
                  <a:pt x="928691" y="261211"/>
                </a:lnTo>
                <a:lnTo>
                  <a:pt x="920359" y="269524"/>
                </a:lnTo>
                <a:lnTo>
                  <a:pt x="919612" y="273137"/>
                </a:lnTo>
                <a:lnTo>
                  <a:pt x="919412" y="275605"/>
                </a:lnTo>
                <a:lnTo>
                  <a:pt x="918205" y="277250"/>
                </a:lnTo>
                <a:lnTo>
                  <a:pt x="916325" y="278347"/>
                </a:lnTo>
                <a:lnTo>
                  <a:pt x="911369" y="279566"/>
                </a:lnTo>
                <a:lnTo>
                  <a:pt x="905584" y="280108"/>
                </a:lnTo>
                <a:lnTo>
                  <a:pt x="902537" y="281327"/>
                </a:lnTo>
                <a:lnTo>
                  <a:pt x="890962" y="288179"/>
                </a:lnTo>
                <a:lnTo>
                  <a:pt x="864984" y="300124"/>
                </a:lnTo>
                <a:lnTo>
                  <a:pt x="856305" y="305368"/>
                </a:lnTo>
                <a:lnTo>
                  <a:pt x="833498" y="314146"/>
                </a:lnTo>
                <a:lnTo>
                  <a:pt x="807498" y="329089"/>
                </a:lnTo>
                <a:lnTo>
                  <a:pt x="792061" y="334364"/>
                </a:lnTo>
                <a:lnTo>
                  <a:pt x="770209" y="339484"/>
                </a:lnTo>
                <a:lnTo>
                  <a:pt x="744864" y="351510"/>
                </a:lnTo>
                <a:lnTo>
                  <a:pt x="716496" y="359530"/>
                </a:lnTo>
                <a:lnTo>
                  <a:pt x="690191" y="371146"/>
                </a:lnTo>
                <a:lnTo>
                  <a:pt x="668625" y="377420"/>
                </a:lnTo>
                <a:lnTo>
                  <a:pt x="644349" y="382716"/>
                </a:lnTo>
                <a:lnTo>
                  <a:pt x="614297" y="387848"/>
                </a:lnTo>
                <a:lnTo>
                  <a:pt x="583659" y="396666"/>
                </a:lnTo>
                <a:lnTo>
                  <a:pt x="564309" y="400953"/>
                </a:lnTo>
                <a:lnTo>
                  <a:pt x="542811" y="404885"/>
                </a:lnTo>
                <a:lnTo>
                  <a:pt x="456794" y="418920"/>
                </a:lnTo>
                <a:lnTo>
                  <a:pt x="425517" y="422658"/>
                </a:lnTo>
                <a:lnTo>
                  <a:pt x="392647" y="424763"/>
                </a:lnTo>
                <a:lnTo>
                  <a:pt x="366426" y="425386"/>
                </a:lnTo>
                <a:lnTo>
                  <a:pt x="346659" y="424457"/>
                </a:lnTo>
                <a:lnTo>
                  <a:pt x="307535" y="417969"/>
                </a:lnTo>
                <a:lnTo>
                  <a:pt x="295763" y="415786"/>
                </a:lnTo>
                <a:lnTo>
                  <a:pt x="264300" y="402627"/>
                </a:lnTo>
                <a:lnTo>
                  <a:pt x="255306" y="398405"/>
                </a:lnTo>
                <a:lnTo>
                  <a:pt x="247506" y="392018"/>
                </a:lnTo>
                <a:lnTo>
                  <a:pt x="245619" y="389255"/>
                </a:lnTo>
                <a:lnTo>
                  <a:pt x="242343" y="379069"/>
                </a:lnTo>
                <a:lnTo>
                  <a:pt x="241890" y="369107"/>
                </a:lnTo>
                <a:lnTo>
                  <a:pt x="246994" y="362915"/>
                </a:lnTo>
                <a:lnTo>
                  <a:pt x="249577" y="361254"/>
                </a:lnTo>
                <a:lnTo>
                  <a:pt x="255314" y="359408"/>
                </a:lnTo>
                <a:lnTo>
                  <a:pt x="276675" y="358126"/>
                </a:lnTo>
                <a:lnTo>
                  <a:pt x="305575" y="357970"/>
                </a:lnTo>
                <a:lnTo>
                  <a:pt x="311204" y="359032"/>
                </a:lnTo>
                <a:lnTo>
                  <a:pt x="326366" y="366264"/>
                </a:lnTo>
                <a:lnTo>
                  <a:pt x="333292" y="372344"/>
                </a:lnTo>
                <a:lnTo>
                  <a:pt x="335056" y="375064"/>
                </a:lnTo>
                <a:lnTo>
                  <a:pt x="337016" y="380953"/>
                </a:lnTo>
                <a:lnTo>
                  <a:pt x="339349" y="394566"/>
                </a:lnTo>
                <a:lnTo>
                  <a:pt x="343582" y="405027"/>
                </a:lnTo>
                <a:lnTo>
                  <a:pt x="344066" y="410826"/>
                </a:lnTo>
                <a:lnTo>
                  <a:pt x="339985" y="435579"/>
                </a:lnTo>
                <a:lnTo>
                  <a:pt x="339518" y="441943"/>
                </a:lnTo>
                <a:lnTo>
                  <a:pt x="338132" y="447260"/>
                </a:lnTo>
                <a:lnTo>
                  <a:pt x="333725" y="456035"/>
                </a:lnTo>
                <a:lnTo>
                  <a:pt x="322138" y="471501"/>
                </a:lnTo>
                <a:lnTo>
                  <a:pt x="312691" y="487006"/>
                </a:lnTo>
                <a:lnTo>
                  <a:pt x="296651" y="505851"/>
                </a:lnTo>
                <a:lnTo>
                  <a:pt x="283763" y="520156"/>
                </a:lnTo>
                <a:lnTo>
                  <a:pt x="277315" y="530711"/>
                </a:lnTo>
                <a:lnTo>
                  <a:pt x="262268" y="542568"/>
                </a:lnTo>
                <a:lnTo>
                  <a:pt x="232490" y="561329"/>
                </a:lnTo>
                <a:lnTo>
                  <a:pt x="206111" y="577637"/>
                </a:lnTo>
                <a:lnTo>
                  <a:pt x="177938" y="592777"/>
                </a:lnTo>
                <a:lnTo>
                  <a:pt x="164715" y="596666"/>
                </a:lnTo>
                <a:lnTo>
                  <a:pt x="133574" y="604298"/>
                </a:lnTo>
                <a:lnTo>
                  <a:pt x="105861" y="613060"/>
                </a:lnTo>
                <a:lnTo>
                  <a:pt x="73181" y="624576"/>
                </a:lnTo>
                <a:lnTo>
                  <a:pt x="42942" y="627548"/>
                </a:lnTo>
                <a:lnTo>
                  <a:pt x="10300" y="628726"/>
                </a:lnTo>
                <a:lnTo>
                  <a:pt x="0" y="62879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16"/>
          <p:cNvSpPr/>
          <p:nvPr/>
        </p:nvSpPr>
        <p:spPr>
          <a:xfrm>
            <a:off x="5543103" y="1223367"/>
            <a:ext cx="145108" cy="58044"/>
          </a:xfrm>
          <a:custGeom>
            <a:avLst/>
            <a:gdLst/>
            <a:ahLst/>
            <a:cxnLst/>
            <a:rect l="0" t="0" r="0" b="0"/>
            <a:pathLst>
              <a:path w="145108" h="58044">
                <a:moveTo>
                  <a:pt x="0" y="58043"/>
                </a:moveTo>
                <a:lnTo>
                  <a:pt x="10271" y="52907"/>
                </a:lnTo>
                <a:lnTo>
                  <a:pt x="14371" y="51394"/>
                </a:lnTo>
                <a:lnTo>
                  <a:pt x="18180" y="50386"/>
                </a:lnTo>
                <a:lnTo>
                  <a:pt x="21794" y="49714"/>
                </a:lnTo>
                <a:lnTo>
                  <a:pt x="25278" y="49265"/>
                </a:lnTo>
                <a:lnTo>
                  <a:pt x="28675" y="48966"/>
                </a:lnTo>
                <a:lnTo>
                  <a:pt x="32016" y="48767"/>
                </a:lnTo>
                <a:lnTo>
                  <a:pt x="36392" y="47560"/>
                </a:lnTo>
                <a:lnTo>
                  <a:pt x="41459" y="45680"/>
                </a:lnTo>
                <a:lnTo>
                  <a:pt x="46987" y="43351"/>
                </a:lnTo>
                <a:lnTo>
                  <a:pt x="51747" y="41799"/>
                </a:lnTo>
                <a:lnTo>
                  <a:pt x="55996" y="40765"/>
                </a:lnTo>
                <a:lnTo>
                  <a:pt x="59903" y="40075"/>
                </a:lnTo>
                <a:lnTo>
                  <a:pt x="63583" y="38540"/>
                </a:lnTo>
                <a:lnTo>
                  <a:pt x="67110" y="36442"/>
                </a:lnTo>
                <a:lnTo>
                  <a:pt x="70537" y="33968"/>
                </a:lnTo>
                <a:lnTo>
                  <a:pt x="77121" y="31244"/>
                </a:lnTo>
                <a:lnTo>
                  <a:pt x="85810" y="28353"/>
                </a:lnTo>
                <a:lnTo>
                  <a:pt x="95902" y="25352"/>
                </a:lnTo>
                <a:lnTo>
                  <a:pt x="104780" y="22275"/>
                </a:lnTo>
                <a:lnTo>
                  <a:pt x="112848" y="19150"/>
                </a:lnTo>
                <a:lnTo>
                  <a:pt x="120377" y="15991"/>
                </a:lnTo>
                <a:lnTo>
                  <a:pt x="126471" y="12810"/>
                </a:lnTo>
                <a:lnTo>
                  <a:pt x="131608" y="9615"/>
                </a:lnTo>
                <a:lnTo>
                  <a:pt x="14510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17"/>
          <p:cNvSpPr/>
          <p:nvPr/>
        </p:nvSpPr>
        <p:spPr>
          <a:xfrm>
            <a:off x="4304853" y="1358800"/>
            <a:ext cx="501061" cy="343436"/>
          </a:xfrm>
          <a:custGeom>
            <a:avLst/>
            <a:gdLst/>
            <a:ahLst/>
            <a:cxnLst/>
            <a:rect l="0" t="0" r="0" b="0"/>
            <a:pathLst>
              <a:path w="501061" h="343436">
                <a:moveTo>
                  <a:pt x="464344" y="0"/>
                </a:moveTo>
                <a:lnTo>
                  <a:pt x="474615" y="10271"/>
                </a:lnTo>
                <a:lnTo>
                  <a:pt x="478715" y="15447"/>
                </a:lnTo>
                <a:lnTo>
                  <a:pt x="482524" y="21046"/>
                </a:lnTo>
                <a:lnTo>
                  <a:pt x="486138" y="26930"/>
                </a:lnTo>
                <a:lnTo>
                  <a:pt x="489622" y="30852"/>
                </a:lnTo>
                <a:lnTo>
                  <a:pt x="493019" y="33466"/>
                </a:lnTo>
                <a:lnTo>
                  <a:pt x="496359" y="35209"/>
                </a:lnTo>
                <a:lnTo>
                  <a:pt x="498586" y="39596"/>
                </a:lnTo>
                <a:lnTo>
                  <a:pt x="500070" y="45745"/>
                </a:lnTo>
                <a:lnTo>
                  <a:pt x="501060" y="53069"/>
                </a:lnTo>
                <a:lnTo>
                  <a:pt x="500645" y="59027"/>
                </a:lnTo>
                <a:lnTo>
                  <a:pt x="499293" y="64073"/>
                </a:lnTo>
                <a:lnTo>
                  <a:pt x="494925" y="73622"/>
                </a:lnTo>
                <a:lnTo>
                  <a:pt x="489401" y="85031"/>
                </a:lnTo>
                <a:lnTo>
                  <a:pt x="483362" y="94402"/>
                </a:lnTo>
                <a:lnTo>
                  <a:pt x="476021" y="104299"/>
                </a:lnTo>
                <a:lnTo>
                  <a:pt x="465593" y="119446"/>
                </a:lnTo>
                <a:lnTo>
                  <a:pt x="459802" y="125850"/>
                </a:lnTo>
                <a:lnTo>
                  <a:pt x="447635" y="135832"/>
                </a:lnTo>
                <a:lnTo>
                  <a:pt x="435062" y="143852"/>
                </a:lnTo>
                <a:lnTo>
                  <a:pt x="421233" y="152074"/>
                </a:lnTo>
                <a:lnTo>
                  <a:pt x="404339" y="162893"/>
                </a:lnTo>
                <a:lnTo>
                  <a:pt x="388947" y="169136"/>
                </a:lnTo>
                <a:lnTo>
                  <a:pt x="374941" y="171910"/>
                </a:lnTo>
                <a:lnTo>
                  <a:pt x="361550" y="173143"/>
                </a:lnTo>
                <a:lnTo>
                  <a:pt x="356045" y="172397"/>
                </a:lnTo>
                <a:lnTo>
                  <a:pt x="343160" y="167286"/>
                </a:lnTo>
                <a:lnTo>
                  <a:pt x="335960" y="165713"/>
                </a:lnTo>
                <a:lnTo>
                  <a:pt x="329177" y="162148"/>
                </a:lnTo>
                <a:lnTo>
                  <a:pt x="325864" y="159693"/>
                </a:lnTo>
                <a:lnTo>
                  <a:pt x="319315" y="151232"/>
                </a:lnTo>
                <a:lnTo>
                  <a:pt x="312822" y="141380"/>
                </a:lnTo>
                <a:lnTo>
                  <a:pt x="304199" y="130866"/>
                </a:lnTo>
                <a:lnTo>
                  <a:pt x="301804" y="128029"/>
                </a:lnTo>
                <a:lnTo>
                  <a:pt x="302241" y="125123"/>
                </a:lnTo>
                <a:lnTo>
                  <a:pt x="305592" y="116162"/>
                </a:lnTo>
                <a:lnTo>
                  <a:pt x="307798" y="107879"/>
                </a:lnTo>
                <a:lnTo>
                  <a:pt x="308386" y="104166"/>
                </a:lnTo>
                <a:lnTo>
                  <a:pt x="309853" y="101690"/>
                </a:lnTo>
                <a:lnTo>
                  <a:pt x="311906" y="100039"/>
                </a:lnTo>
                <a:lnTo>
                  <a:pt x="314349" y="98939"/>
                </a:lnTo>
                <a:lnTo>
                  <a:pt x="325994" y="90525"/>
                </a:lnTo>
                <a:lnTo>
                  <a:pt x="332272" y="88603"/>
                </a:lnTo>
                <a:lnTo>
                  <a:pt x="336526" y="89165"/>
                </a:lnTo>
                <a:lnTo>
                  <a:pt x="350634" y="94017"/>
                </a:lnTo>
                <a:lnTo>
                  <a:pt x="354688" y="95529"/>
                </a:lnTo>
                <a:lnTo>
                  <a:pt x="362106" y="101516"/>
                </a:lnTo>
                <a:lnTo>
                  <a:pt x="363939" y="105298"/>
                </a:lnTo>
                <a:lnTo>
                  <a:pt x="365976" y="115232"/>
                </a:lnTo>
                <a:lnTo>
                  <a:pt x="365444" y="121966"/>
                </a:lnTo>
                <a:lnTo>
                  <a:pt x="364015" y="129680"/>
                </a:lnTo>
                <a:lnTo>
                  <a:pt x="353998" y="170365"/>
                </a:lnTo>
                <a:lnTo>
                  <a:pt x="351010" y="180219"/>
                </a:lnTo>
                <a:lnTo>
                  <a:pt x="347943" y="188938"/>
                </a:lnTo>
                <a:lnTo>
                  <a:pt x="344823" y="196900"/>
                </a:lnTo>
                <a:lnTo>
                  <a:pt x="340594" y="204358"/>
                </a:lnTo>
                <a:lnTo>
                  <a:pt x="335624" y="211480"/>
                </a:lnTo>
                <a:lnTo>
                  <a:pt x="330162" y="218377"/>
                </a:lnTo>
                <a:lnTo>
                  <a:pt x="324370" y="225125"/>
                </a:lnTo>
                <a:lnTo>
                  <a:pt x="318360" y="231774"/>
                </a:lnTo>
                <a:lnTo>
                  <a:pt x="305948" y="244894"/>
                </a:lnTo>
                <a:lnTo>
                  <a:pt x="263770" y="287564"/>
                </a:lnTo>
                <a:lnTo>
                  <a:pt x="253237" y="295972"/>
                </a:lnTo>
                <a:lnTo>
                  <a:pt x="242991" y="302652"/>
                </a:lnTo>
                <a:lnTo>
                  <a:pt x="232935" y="308180"/>
                </a:lnTo>
                <a:lnTo>
                  <a:pt x="210297" y="320055"/>
                </a:lnTo>
                <a:lnTo>
                  <a:pt x="198241" y="326232"/>
                </a:lnTo>
                <a:lnTo>
                  <a:pt x="186979" y="330349"/>
                </a:lnTo>
                <a:lnTo>
                  <a:pt x="176247" y="333094"/>
                </a:lnTo>
                <a:lnTo>
                  <a:pt x="165867" y="334924"/>
                </a:lnTo>
                <a:lnTo>
                  <a:pt x="156797" y="337219"/>
                </a:lnTo>
                <a:lnTo>
                  <a:pt x="148601" y="339824"/>
                </a:lnTo>
                <a:lnTo>
                  <a:pt x="140988" y="342635"/>
                </a:lnTo>
                <a:lnTo>
                  <a:pt x="133762" y="343435"/>
                </a:lnTo>
                <a:lnTo>
                  <a:pt x="120001" y="341457"/>
                </a:lnTo>
                <a:lnTo>
                  <a:pt x="106719" y="339861"/>
                </a:lnTo>
                <a:lnTo>
                  <a:pt x="93650" y="338077"/>
                </a:lnTo>
                <a:lnTo>
                  <a:pt x="80676" y="333701"/>
                </a:lnTo>
                <a:lnTo>
                  <a:pt x="67744" y="328173"/>
                </a:lnTo>
                <a:lnTo>
                  <a:pt x="55905" y="322134"/>
                </a:lnTo>
                <a:lnTo>
                  <a:pt x="43197" y="312690"/>
                </a:lnTo>
                <a:lnTo>
                  <a:pt x="36039" y="306295"/>
                </a:lnTo>
                <a:lnTo>
                  <a:pt x="29274" y="297003"/>
                </a:lnTo>
                <a:lnTo>
                  <a:pt x="22685" y="286783"/>
                </a:lnTo>
                <a:lnTo>
                  <a:pt x="16173" y="278658"/>
                </a:lnTo>
                <a:lnTo>
                  <a:pt x="14007" y="273911"/>
                </a:lnTo>
                <a:lnTo>
                  <a:pt x="12562" y="268597"/>
                </a:lnTo>
                <a:lnTo>
                  <a:pt x="11600" y="262905"/>
                </a:lnTo>
                <a:lnTo>
                  <a:pt x="9883" y="256960"/>
                </a:lnTo>
                <a:lnTo>
                  <a:pt x="7664" y="250847"/>
                </a:lnTo>
                <a:lnTo>
                  <a:pt x="0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18"/>
          <p:cNvSpPr/>
          <p:nvPr/>
        </p:nvSpPr>
        <p:spPr>
          <a:xfrm>
            <a:off x="4701480" y="1658689"/>
            <a:ext cx="58044" cy="29022"/>
          </a:xfrm>
          <a:custGeom>
            <a:avLst/>
            <a:gdLst/>
            <a:ahLst/>
            <a:cxnLst/>
            <a:rect l="0" t="0" r="0" b="0"/>
            <a:pathLst>
              <a:path w="58044" h="29022">
                <a:moveTo>
                  <a:pt x="0" y="29021"/>
                </a:moveTo>
                <a:lnTo>
                  <a:pt x="10271" y="23886"/>
                </a:lnTo>
                <a:lnTo>
                  <a:pt x="16521" y="21298"/>
                </a:lnTo>
                <a:lnTo>
                  <a:pt x="23912" y="18498"/>
                </a:lnTo>
                <a:lnTo>
                  <a:pt x="32065" y="15557"/>
                </a:lnTo>
                <a:lnTo>
                  <a:pt x="38574" y="12521"/>
                </a:lnTo>
                <a:lnTo>
                  <a:pt x="43989" y="9422"/>
                </a:lnTo>
                <a:lnTo>
                  <a:pt x="5804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19"/>
          <p:cNvSpPr/>
          <p:nvPr/>
        </p:nvSpPr>
        <p:spPr>
          <a:xfrm>
            <a:off x="4498330" y="1358800"/>
            <a:ext cx="67717" cy="67718"/>
          </a:xfrm>
          <a:custGeom>
            <a:avLst/>
            <a:gdLst/>
            <a:ahLst/>
            <a:cxnLst/>
            <a:rect l="0" t="0" r="0" b="0"/>
            <a:pathLst>
              <a:path w="67717" h="67718">
                <a:moveTo>
                  <a:pt x="0" y="67717"/>
                </a:moveTo>
                <a:lnTo>
                  <a:pt x="16658" y="42730"/>
                </a:lnTo>
                <a:lnTo>
                  <a:pt x="19704" y="39235"/>
                </a:lnTo>
                <a:lnTo>
                  <a:pt x="23885" y="34756"/>
                </a:lnTo>
                <a:lnTo>
                  <a:pt x="28821" y="29620"/>
                </a:lnTo>
                <a:lnTo>
                  <a:pt x="34262" y="25121"/>
                </a:lnTo>
                <a:lnTo>
                  <a:pt x="40039" y="21047"/>
                </a:lnTo>
                <a:lnTo>
                  <a:pt x="6771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20"/>
          <p:cNvSpPr/>
          <p:nvPr/>
        </p:nvSpPr>
        <p:spPr>
          <a:xfrm>
            <a:off x="3888878" y="1262062"/>
            <a:ext cx="106414" cy="483692"/>
          </a:xfrm>
          <a:custGeom>
            <a:avLst/>
            <a:gdLst/>
            <a:ahLst/>
            <a:cxnLst/>
            <a:rect l="0" t="0" r="0" b="0"/>
            <a:pathLst>
              <a:path w="106414" h="483692">
                <a:moveTo>
                  <a:pt x="0" y="0"/>
                </a:moveTo>
                <a:lnTo>
                  <a:pt x="0" y="26929"/>
                </a:lnTo>
                <a:lnTo>
                  <a:pt x="1075" y="36226"/>
                </a:lnTo>
                <a:lnTo>
                  <a:pt x="2867" y="47798"/>
                </a:lnTo>
                <a:lnTo>
                  <a:pt x="13465" y="110121"/>
                </a:lnTo>
                <a:lnTo>
                  <a:pt x="16501" y="125008"/>
                </a:lnTo>
                <a:lnTo>
                  <a:pt x="19600" y="138157"/>
                </a:lnTo>
                <a:lnTo>
                  <a:pt x="22740" y="150148"/>
                </a:lnTo>
                <a:lnTo>
                  <a:pt x="25909" y="161366"/>
                </a:lnTo>
                <a:lnTo>
                  <a:pt x="32296" y="182430"/>
                </a:lnTo>
                <a:lnTo>
                  <a:pt x="35504" y="199011"/>
                </a:lnTo>
                <a:lnTo>
                  <a:pt x="38718" y="219738"/>
                </a:lnTo>
                <a:lnTo>
                  <a:pt x="41935" y="243230"/>
                </a:lnTo>
                <a:lnTo>
                  <a:pt x="44080" y="262117"/>
                </a:lnTo>
                <a:lnTo>
                  <a:pt x="45510" y="277932"/>
                </a:lnTo>
                <a:lnTo>
                  <a:pt x="46463" y="291700"/>
                </a:lnTo>
                <a:lnTo>
                  <a:pt x="49248" y="306253"/>
                </a:lnTo>
                <a:lnTo>
                  <a:pt x="53255" y="321330"/>
                </a:lnTo>
                <a:lnTo>
                  <a:pt x="58076" y="336755"/>
                </a:lnTo>
                <a:lnTo>
                  <a:pt x="63439" y="352413"/>
                </a:lnTo>
                <a:lnTo>
                  <a:pt x="75131" y="384142"/>
                </a:lnTo>
                <a:lnTo>
                  <a:pt x="93800" y="432220"/>
                </a:lnTo>
                <a:lnTo>
                  <a:pt x="98004" y="444003"/>
                </a:lnTo>
                <a:lnTo>
                  <a:pt x="100807" y="452933"/>
                </a:lnTo>
                <a:lnTo>
                  <a:pt x="103921" y="465722"/>
                </a:lnTo>
                <a:lnTo>
                  <a:pt x="104752" y="470637"/>
                </a:lnTo>
                <a:lnTo>
                  <a:pt x="106413" y="4836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21"/>
          <p:cNvSpPr/>
          <p:nvPr/>
        </p:nvSpPr>
        <p:spPr>
          <a:xfrm>
            <a:off x="3366492" y="1155650"/>
            <a:ext cx="348186" cy="628800"/>
          </a:xfrm>
          <a:custGeom>
            <a:avLst/>
            <a:gdLst/>
            <a:ahLst/>
            <a:cxnLst/>
            <a:rect l="0" t="0" r="0" b="0"/>
            <a:pathLst>
              <a:path w="348186" h="628800">
                <a:moveTo>
                  <a:pt x="319236" y="0"/>
                </a:moveTo>
                <a:lnTo>
                  <a:pt x="319236" y="41935"/>
                </a:lnTo>
                <a:lnTo>
                  <a:pt x="325884" y="62544"/>
                </a:lnTo>
                <a:lnTo>
                  <a:pt x="327565" y="74733"/>
                </a:lnTo>
                <a:lnTo>
                  <a:pt x="341941" y="166558"/>
                </a:lnTo>
                <a:lnTo>
                  <a:pt x="344047" y="183055"/>
                </a:lnTo>
                <a:lnTo>
                  <a:pt x="345450" y="196202"/>
                </a:lnTo>
                <a:lnTo>
                  <a:pt x="346386" y="210342"/>
                </a:lnTo>
                <a:lnTo>
                  <a:pt x="347010" y="225143"/>
                </a:lnTo>
                <a:lnTo>
                  <a:pt x="348011" y="272106"/>
                </a:lnTo>
                <a:lnTo>
                  <a:pt x="348185" y="295120"/>
                </a:lnTo>
                <a:lnTo>
                  <a:pt x="345359" y="308876"/>
                </a:lnTo>
                <a:lnTo>
                  <a:pt x="341595" y="322156"/>
                </a:lnTo>
                <a:lnTo>
                  <a:pt x="338401" y="341718"/>
                </a:lnTo>
                <a:lnTo>
                  <a:pt x="333845" y="354667"/>
                </a:lnTo>
                <a:lnTo>
                  <a:pt x="325371" y="367588"/>
                </a:lnTo>
                <a:lnTo>
                  <a:pt x="316588" y="379421"/>
                </a:lnTo>
                <a:lnTo>
                  <a:pt x="312685" y="388263"/>
                </a:lnTo>
                <a:lnTo>
                  <a:pt x="310569" y="391051"/>
                </a:lnTo>
                <a:lnTo>
                  <a:pt x="308084" y="392910"/>
                </a:lnTo>
                <a:lnTo>
                  <a:pt x="305352" y="394149"/>
                </a:lnTo>
                <a:lnTo>
                  <a:pt x="299450" y="395526"/>
                </a:lnTo>
                <a:lnTo>
                  <a:pt x="296372" y="395893"/>
                </a:lnTo>
                <a:lnTo>
                  <a:pt x="294319" y="395063"/>
                </a:lnTo>
                <a:lnTo>
                  <a:pt x="292951" y="393434"/>
                </a:lnTo>
                <a:lnTo>
                  <a:pt x="292039" y="391274"/>
                </a:lnTo>
                <a:lnTo>
                  <a:pt x="287589" y="374133"/>
                </a:lnTo>
                <a:lnTo>
                  <a:pt x="285239" y="368732"/>
                </a:lnTo>
                <a:lnTo>
                  <a:pt x="282598" y="365132"/>
                </a:lnTo>
                <a:lnTo>
                  <a:pt x="279763" y="362732"/>
                </a:lnTo>
                <a:lnTo>
                  <a:pt x="276797" y="361132"/>
                </a:lnTo>
                <a:lnTo>
                  <a:pt x="270636" y="350755"/>
                </a:lnTo>
                <a:lnTo>
                  <a:pt x="264315" y="335394"/>
                </a:lnTo>
                <a:lnTo>
                  <a:pt x="257923" y="317819"/>
                </a:lnTo>
                <a:lnTo>
                  <a:pt x="251499" y="304991"/>
                </a:lnTo>
                <a:lnTo>
                  <a:pt x="248281" y="300066"/>
                </a:lnTo>
                <a:lnTo>
                  <a:pt x="245061" y="296782"/>
                </a:lnTo>
                <a:lnTo>
                  <a:pt x="241840" y="294593"/>
                </a:lnTo>
                <a:lnTo>
                  <a:pt x="235393" y="292161"/>
                </a:lnTo>
                <a:lnTo>
                  <a:pt x="228946" y="291080"/>
                </a:lnTo>
                <a:lnTo>
                  <a:pt x="226796" y="291866"/>
                </a:lnTo>
                <a:lnTo>
                  <a:pt x="225363" y="293465"/>
                </a:lnTo>
                <a:lnTo>
                  <a:pt x="217928" y="308891"/>
                </a:lnTo>
                <a:lnTo>
                  <a:pt x="215093" y="320371"/>
                </a:lnTo>
                <a:lnTo>
                  <a:pt x="211683" y="338013"/>
                </a:lnTo>
                <a:lnTo>
                  <a:pt x="203001" y="370935"/>
                </a:lnTo>
                <a:lnTo>
                  <a:pt x="199826" y="384873"/>
                </a:lnTo>
                <a:lnTo>
                  <a:pt x="197709" y="396315"/>
                </a:lnTo>
                <a:lnTo>
                  <a:pt x="194283" y="413686"/>
                </a:lnTo>
                <a:lnTo>
                  <a:pt x="186311" y="430584"/>
                </a:lnTo>
                <a:lnTo>
                  <a:pt x="165674" y="471615"/>
                </a:lnTo>
                <a:lnTo>
                  <a:pt x="158818" y="483165"/>
                </a:lnTo>
                <a:lnTo>
                  <a:pt x="151023" y="495164"/>
                </a:lnTo>
                <a:lnTo>
                  <a:pt x="142602" y="507463"/>
                </a:lnTo>
                <a:lnTo>
                  <a:pt x="135913" y="517812"/>
                </a:lnTo>
                <a:lnTo>
                  <a:pt x="125615" y="535043"/>
                </a:lnTo>
                <a:lnTo>
                  <a:pt x="117454" y="547001"/>
                </a:lnTo>
                <a:lnTo>
                  <a:pt x="106818" y="562642"/>
                </a:lnTo>
                <a:lnTo>
                  <a:pt x="103458" y="568572"/>
                </a:lnTo>
                <a:lnTo>
                  <a:pt x="93992" y="578026"/>
                </a:lnTo>
                <a:lnTo>
                  <a:pt x="88458" y="582052"/>
                </a:lnTo>
                <a:lnTo>
                  <a:pt x="82619" y="586885"/>
                </a:lnTo>
                <a:lnTo>
                  <a:pt x="76577" y="592258"/>
                </a:lnTo>
                <a:lnTo>
                  <a:pt x="70399" y="597989"/>
                </a:lnTo>
                <a:lnTo>
                  <a:pt x="64130" y="602884"/>
                </a:lnTo>
                <a:lnTo>
                  <a:pt x="57802" y="607223"/>
                </a:lnTo>
                <a:lnTo>
                  <a:pt x="51433" y="611190"/>
                </a:lnTo>
                <a:lnTo>
                  <a:pt x="41490" y="615599"/>
                </a:lnTo>
                <a:lnTo>
                  <a:pt x="32413" y="618632"/>
                </a:lnTo>
                <a:lnTo>
                  <a:pt x="26983" y="620946"/>
                </a:lnTo>
                <a:lnTo>
                  <a:pt x="16292" y="625309"/>
                </a:lnTo>
                <a:lnTo>
                  <a:pt x="11936" y="626472"/>
                </a:lnTo>
                <a:lnTo>
                  <a:pt x="0" y="62879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22"/>
          <p:cNvSpPr/>
          <p:nvPr/>
        </p:nvSpPr>
        <p:spPr>
          <a:xfrm>
            <a:off x="3240732" y="1436191"/>
            <a:ext cx="116087" cy="290216"/>
          </a:xfrm>
          <a:custGeom>
            <a:avLst/>
            <a:gdLst/>
            <a:ahLst/>
            <a:cxnLst/>
            <a:rect l="0" t="0" r="0" b="0"/>
            <a:pathLst>
              <a:path w="116087" h="290216">
                <a:moveTo>
                  <a:pt x="116086" y="0"/>
                </a:moveTo>
                <a:lnTo>
                  <a:pt x="105815" y="10271"/>
                </a:lnTo>
                <a:lnTo>
                  <a:pt x="102789" y="15446"/>
                </a:lnTo>
                <a:lnTo>
                  <a:pt x="100772" y="21046"/>
                </a:lnTo>
                <a:lnTo>
                  <a:pt x="99428" y="26929"/>
                </a:lnTo>
                <a:lnTo>
                  <a:pt x="97456" y="31926"/>
                </a:lnTo>
                <a:lnTo>
                  <a:pt x="95067" y="36332"/>
                </a:lnTo>
                <a:lnTo>
                  <a:pt x="92400" y="40344"/>
                </a:lnTo>
                <a:lnTo>
                  <a:pt x="87397" y="46244"/>
                </a:lnTo>
                <a:lnTo>
                  <a:pt x="80837" y="53402"/>
                </a:lnTo>
                <a:lnTo>
                  <a:pt x="73239" y="61398"/>
                </a:lnTo>
                <a:lnTo>
                  <a:pt x="64949" y="67804"/>
                </a:lnTo>
                <a:lnTo>
                  <a:pt x="56198" y="73149"/>
                </a:lnTo>
                <a:lnTo>
                  <a:pt x="47139" y="77788"/>
                </a:lnTo>
                <a:lnTo>
                  <a:pt x="40025" y="81955"/>
                </a:lnTo>
                <a:lnTo>
                  <a:pt x="34207" y="85808"/>
                </a:lnTo>
                <a:lnTo>
                  <a:pt x="29254" y="89451"/>
                </a:lnTo>
                <a:lnTo>
                  <a:pt x="24877" y="91880"/>
                </a:lnTo>
                <a:lnTo>
                  <a:pt x="20884" y="93500"/>
                </a:lnTo>
                <a:lnTo>
                  <a:pt x="11888" y="96098"/>
                </a:lnTo>
                <a:lnTo>
                  <a:pt x="10075" y="95237"/>
                </a:lnTo>
                <a:lnTo>
                  <a:pt x="7792" y="93588"/>
                </a:lnTo>
                <a:lnTo>
                  <a:pt x="5194" y="91413"/>
                </a:lnTo>
                <a:lnTo>
                  <a:pt x="3463" y="88889"/>
                </a:lnTo>
                <a:lnTo>
                  <a:pt x="1539" y="83217"/>
                </a:lnTo>
                <a:lnTo>
                  <a:pt x="684" y="77114"/>
                </a:lnTo>
                <a:lnTo>
                  <a:pt x="304" y="70818"/>
                </a:lnTo>
                <a:lnTo>
                  <a:pt x="135" y="64438"/>
                </a:lnTo>
                <a:lnTo>
                  <a:pt x="2240" y="59081"/>
                </a:lnTo>
                <a:lnTo>
                  <a:pt x="5793" y="52286"/>
                </a:lnTo>
                <a:lnTo>
                  <a:pt x="10311" y="44531"/>
                </a:lnTo>
                <a:lnTo>
                  <a:pt x="18198" y="30182"/>
                </a:lnTo>
                <a:lnTo>
                  <a:pt x="21806" y="23346"/>
                </a:lnTo>
                <a:lnTo>
                  <a:pt x="25286" y="18789"/>
                </a:lnTo>
                <a:lnTo>
                  <a:pt x="28681" y="15750"/>
                </a:lnTo>
                <a:lnTo>
                  <a:pt x="32019" y="13725"/>
                </a:lnTo>
                <a:lnTo>
                  <a:pt x="35319" y="13449"/>
                </a:lnTo>
                <a:lnTo>
                  <a:pt x="38594" y="14341"/>
                </a:lnTo>
                <a:lnTo>
                  <a:pt x="46438" y="18359"/>
                </a:lnTo>
                <a:lnTo>
                  <a:pt x="48157" y="20838"/>
                </a:lnTo>
                <a:lnTo>
                  <a:pt x="50377" y="24641"/>
                </a:lnTo>
                <a:lnTo>
                  <a:pt x="52933" y="29326"/>
                </a:lnTo>
                <a:lnTo>
                  <a:pt x="54636" y="34599"/>
                </a:lnTo>
                <a:lnTo>
                  <a:pt x="55772" y="40264"/>
                </a:lnTo>
                <a:lnTo>
                  <a:pt x="56529" y="46190"/>
                </a:lnTo>
                <a:lnTo>
                  <a:pt x="57034" y="52291"/>
                </a:lnTo>
                <a:lnTo>
                  <a:pt x="57370" y="58508"/>
                </a:lnTo>
                <a:lnTo>
                  <a:pt x="57744" y="71148"/>
                </a:lnTo>
                <a:lnTo>
                  <a:pt x="57910" y="83932"/>
                </a:lnTo>
                <a:lnTo>
                  <a:pt x="55805" y="97874"/>
                </a:lnTo>
                <a:lnTo>
                  <a:pt x="52251" y="116843"/>
                </a:lnTo>
                <a:lnTo>
                  <a:pt x="44720" y="155118"/>
                </a:lnTo>
                <a:lnTo>
                  <a:pt x="42712" y="166829"/>
                </a:lnTo>
                <a:lnTo>
                  <a:pt x="41373" y="175712"/>
                </a:lnTo>
                <a:lnTo>
                  <a:pt x="40480" y="183783"/>
                </a:lnTo>
                <a:lnTo>
                  <a:pt x="39885" y="191314"/>
                </a:lnTo>
                <a:lnTo>
                  <a:pt x="39489" y="198484"/>
                </a:lnTo>
                <a:lnTo>
                  <a:pt x="37074" y="209713"/>
                </a:lnTo>
                <a:lnTo>
                  <a:pt x="33315" y="223649"/>
                </a:lnTo>
                <a:lnTo>
                  <a:pt x="28659" y="239388"/>
                </a:lnTo>
                <a:lnTo>
                  <a:pt x="24481" y="250956"/>
                </a:lnTo>
                <a:lnTo>
                  <a:pt x="20620" y="259743"/>
                </a:lnTo>
                <a:lnTo>
                  <a:pt x="16971" y="266675"/>
                </a:lnTo>
                <a:lnTo>
                  <a:pt x="13464" y="272372"/>
                </a:lnTo>
                <a:lnTo>
                  <a:pt x="10051" y="277245"/>
                </a:lnTo>
                <a:lnTo>
                  <a:pt x="0" y="2902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23"/>
          <p:cNvSpPr/>
          <p:nvPr/>
        </p:nvSpPr>
        <p:spPr>
          <a:xfrm>
            <a:off x="2573805" y="1188929"/>
            <a:ext cx="395476" cy="585791"/>
          </a:xfrm>
          <a:custGeom>
            <a:avLst/>
            <a:gdLst/>
            <a:ahLst/>
            <a:cxnLst/>
            <a:rect l="0" t="0" r="0" b="0"/>
            <a:pathLst>
              <a:path w="395476" h="585791">
                <a:moveTo>
                  <a:pt x="347691" y="24764"/>
                </a:moveTo>
                <a:lnTo>
                  <a:pt x="339361" y="8105"/>
                </a:lnTo>
                <a:lnTo>
                  <a:pt x="337838" y="7209"/>
                </a:lnTo>
                <a:lnTo>
                  <a:pt x="333280" y="6213"/>
                </a:lnTo>
                <a:lnTo>
                  <a:pt x="332709" y="4873"/>
                </a:lnTo>
                <a:lnTo>
                  <a:pt x="333403" y="2904"/>
                </a:lnTo>
                <a:lnTo>
                  <a:pt x="334941" y="517"/>
                </a:lnTo>
                <a:lnTo>
                  <a:pt x="335967" y="0"/>
                </a:lnTo>
                <a:lnTo>
                  <a:pt x="336650" y="731"/>
                </a:lnTo>
                <a:lnTo>
                  <a:pt x="337105" y="2293"/>
                </a:lnTo>
                <a:lnTo>
                  <a:pt x="344485" y="12522"/>
                </a:lnTo>
                <a:lnTo>
                  <a:pt x="346266" y="18607"/>
                </a:lnTo>
                <a:lnTo>
                  <a:pt x="348484" y="32346"/>
                </a:lnTo>
                <a:lnTo>
                  <a:pt x="358158" y="57512"/>
                </a:lnTo>
                <a:lnTo>
                  <a:pt x="363092" y="74789"/>
                </a:lnTo>
                <a:lnTo>
                  <a:pt x="364407" y="83911"/>
                </a:lnTo>
                <a:lnTo>
                  <a:pt x="365284" y="93217"/>
                </a:lnTo>
                <a:lnTo>
                  <a:pt x="363393" y="109289"/>
                </a:lnTo>
                <a:lnTo>
                  <a:pt x="358969" y="123598"/>
                </a:lnTo>
                <a:lnTo>
                  <a:pt x="350435" y="144815"/>
                </a:lnTo>
                <a:lnTo>
                  <a:pt x="344253" y="161960"/>
                </a:lnTo>
                <a:lnTo>
                  <a:pt x="337922" y="177462"/>
                </a:lnTo>
                <a:lnTo>
                  <a:pt x="330451" y="191518"/>
                </a:lnTo>
                <a:lnTo>
                  <a:pt x="319964" y="204930"/>
                </a:lnTo>
                <a:lnTo>
                  <a:pt x="283494" y="249927"/>
                </a:lnTo>
                <a:lnTo>
                  <a:pt x="271506" y="263853"/>
                </a:lnTo>
                <a:lnTo>
                  <a:pt x="265462" y="273625"/>
                </a:lnTo>
                <a:lnTo>
                  <a:pt x="262775" y="281551"/>
                </a:lnTo>
                <a:lnTo>
                  <a:pt x="261582" y="288657"/>
                </a:lnTo>
                <a:lnTo>
                  <a:pt x="262338" y="290981"/>
                </a:lnTo>
                <a:lnTo>
                  <a:pt x="263917" y="292531"/>
                </a:lnTo>
                <a:lnTo>
                  <a:pt x="266045" y="293565"/>
                </a:lnTo>
                <a:lnTo>
                  <a:pt x="271275" y="294713"/>
                </a:lnTo>
                <a:lnTo>
                  <a:pt x="283391" y="295450"/>
                </a:lnTo>
                <a:lnTo>
                  <a:pt x="329492" y="295615"/>
                </a:lnTo>
                <a:lnTo>
                  <a:pt x="337708" y="296695"/>
                </a:lnTo>
                <a:lnTo>
                  <a:pt x="345335" y="298490"/>
                </a:lnTo>
                <a:lnTo>
                  <a:pt x="352569" y="300762"/>
                </a:lnTo>
                <a:lnTo>
                  <a:pt x="363474" y="306152"/>
                </a:lnTo>
                <a:lnTo>
                  <a:pt x="375656" y="315230"/>
                </a:lnTo>
                <a:lnTo>
                  <a:pt x="386073" y="324727"/>
                </a:lnTo>
                <a:lnTo>
                  <a:pt x="389402" y="327927"/>
                </a:lnTo>
                <a:lnTo>
                  <a:pt x="391621" y="331135"/>
                </a:lnTo>
                <a:lnTo>
                  <a:pt x="394087" y="337566"/>
                </a:lnTo>
                <a:lnTo>
                  <a:pt x="395475" y="352365"/>
                </a:lnTo>
                <a:lnTo>
                  <a:pt x="392934" y="369932"/>
                </a:lnTo>
                <a:lnTo>
                  <a:pt x="390751" y="380636"/>
                </a:lnTo>
                <a:lnTo>
                  <a:pt x="385460" y="398261"/>
                </a:lnTo>
                <a:lnTo>
                  <a:pt x="379525" y="413261"/>
                </a:lnTo>
                <a:lnTo>
                  <a:pt x="373305" y="427093"/>
                </a:lnTo>
                <a:lnTo>
                  <a:pt x="364091" y="443273"/>
                </a:lnTo>
                <a:lnTo>
                  <a:pt x="358624" y="452102"/>
                </a:lnTo>
                <a:lnTo>
                  <a:pt x="351755" y="460138"/>
                </a:lnTo>
                <a:lnTo>
                  <a:pt x="343951" y="467645"/>
                </a:lnTo>
                <a:lnTo>
                  <a:pt x="335524" y="474799"/>
                </a:lnTo>
                <a:lnTo>
                  <a:pt x="326681" y="481718"/>
                </a:lnTo>
                <a:lnTo>
                  <a:pt x="317561" y="488481"/>
                </a:lnTo>
                <a:lnTo>
                  <a:pt x="308257" y="495139"/>
                </a:lnTo>
                <a:lnTo>
                  <a:pt x="283587" y="514002"/>
                </a:lnTo>
                <a:lnTo>
                  <a:pt x="269484" y="525052"/>
                </a:lnTo>
                <a:lnTo>
                  <a:pt x="256858" y="534568"/>
                </a:lnTo>
                <a:lnTo>
                  <a:pt x="234229" y="550874"/>
                </a:lnTo>
                <a:lnTo>
                  <a:pt x="223681" y="557157"/>
                </a:lnTo>
                <a:lnTo>
                  <a:pt x="213423" y="562420"/>
                </a:lnTo>
                <a:lnTo>
                  <a:pt x="203361" y="567004"/>
                </a:lnTo>
                <a:lnTo>
                  <a:pt x="193428" y="571135"/>
                </a:lnTo>
                <a:lnTo>
                  <a:pt x="183581" y="574964"/>
                </a:lnTo>
                <a:lnTo>
                  <a:pt x="173792" y="578591"/>
                </a:lnTo>
                <a:lnTo>
                  <a:pt x="165116" y="581009"/>
                </a:lnTo>
                <a:lnTo>
                  <a:pt x="157183" y="582622"/>
                </a:lnTo>
                <a:lnTo>
                  <a:pt x="149744" y="583696"/>
                </a:lnTo>
                <a:lnTo>
                  <a:pt x="142635" y="584413"/>
                </a:lnTo>
                <a:lnTo>
                  <a:pt x="135746" y="584891"/>
                </a:lnTo>
                <a:lnTo>
                  <a:pt x="129004" y="585209"/>
                </a:lnTo>
                <a:lnTo>
                  <a:pt x="115779" y="585563"/>
                </a:lnTo>
                <a:lnTo>
                  <a:pt x="89773" y="585790"/>
                </a:lnTo>
                <a:lnTo>
                  <a:pt x="84382" y="584734"/>
                </a:lnTo>
                <a:lnTo>
                  <a:pt x="75525" y="580694"/>
                </a:lnTo>
                <a:lnTo>
                  <a:pt x="65139" y="572449"/>
                </a:lnTo>
                <a:lnTo>
                  <a:pt x="54433" y="562694"/>
                </a:lnTo>
                <a:lnTo>
                  <a:pt x="42362" y="550084"/>
                </a:lnTo>
                <a:lnTo>
                  <a:pt x="31978" y="533210"/>
                </a:lnTo>
                <a:lnTo>
                  <a:pt x="25363" y="520891"/>
                </a:lnTo>
                <a:lnTo>
                  <a:pt x="18840" y="505383"/>
                </a:lnTo>
                <a:lnTo>
                  <a:pt x="15595" y="496733"/>
                </a:lnTo>
                <a:lnTo>
                  <a:pt x="12358" y="486667"/>
                </a:lnTo>
                <a:lnTo>
                  <a:pt x="9124" y="475657"/>
                </a:lnTo>
                <a:lnTo>
                  <a:pt x="5894" y="464018"/>
                </a:lnTo>
                <a:lnTo>
                  <a:pt x="3740" y="450884"/>
                </a:lnTo>
                <a:lnTo>
                  <a:pt x="2304" y="436753"/>
                </a:lnTo>
                <a:lnTo>
                  <a:pt x="709" y="409946"/>
                </a:lnTo>
                <a:lnTo>
                  <a:pt x="0" y="390865"/>
                </a:lnTo>
                <a:lnTo>
                  <a:pt x="886" y="381693"/>
                </a:lnTo>
                <a:lnTo>
                  <a:pt x="9107" y="33432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24"/>
          <p:cNvSpPr/>
          <p:nvPr/>
        </p:nvSpPr>
        <p:spPr>
          <a:xfrm>
            <a:off x="2795736" y="1871513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25"/>
          <p:cNvSpPr/>
          <p:nvPr/>
        </p:nvSpPr>
        <p:spPr>
          <a:xfrm>
            <a:off x="2950517" y="1842492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26"/>
          <p:cNvSpPr/>
          <p:nvPr/>
        </p:nvSpPr>
        <p:spPr>
          <a:xfrm>
            <a:off x="2312044" y="1488661"/>
            <a:ext cx="19349" cy="5574"/>
          </a:xfrm>
          <a:custGeom>
            <a:avLst/>
            <a:gdLst/>
            <a:ahLst/>
            <a:cxnLst/>
            <a:rect l="0" t="0" r="0" b="0"/>
            <a:pathLst>
              <a:path w="19349" h="5574">
                <a:moveTo>
                  <a:pt x="19348" y="5573"/>
                </a:moveTo>
                <a:lnTo>
                  <a:pt x="9077" y="438"/>
                </a:lnTo>
                <a:lnTo>
                  <a:pt x="6052" y="0"/>
                </a:lnTo>
                <a:lnTo>
                  <a:pt x="4035" y="782"/>
                </a:lnTo>
                <a:lnTo>
                  <a:pt x="0" y="5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27"/>
          <p:cNvSpPr/>
          <p:nvPr/>
        </p:nvSpPr>
        <p:spPr>
          <a:xfrm>
            <a:off x="2331392" y="1707058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28"/>
          <p:cNvSpPr/>
          <p:nvPr/>
        </p:nvSpPr>
        <p:spPr>
          <a:xfrm>
            <a:off x="2350740" y="1759528"/>
            <a:ext cx="29022" cy="5574"/>
          </a:xfrm>
          <a:custGeom>
            <a:avLst/>
            <a:gdLst/>
            <a:ahLst/>
            <a:cxnLst/>
            <a:rect l="0" t="0" r="0" b="0"/>
            <a:pathLst>
              <a:path w="29022" h="5574">
                <a:moveTo>
                  <a:pt x="29021" y="5573"/>
                </a:moveTo>
                <a:lnTo>
                  <a:pt x="23886" y="5573"/>
                </a:lnTo>
                <a:lnTo>
                  <a:pt x="23448" y="4498"/>
                </a:lnTo>
                <a:lnTo>
                  <a:pt x="24231" y="2707"/>
                </a:lnTo>
                <a:lnTo>
                  <a:pt x="25828" y="438"/>
                </a:lnTo>
                <a:lnTo>
                  <a:pt x="25817" y="0"/>
                </a:lnTo>
                <a:lnTo>
                  <a:pt x="24735" y="783"/>
                </a:lnTo>
                <a:lnTo>
                  <a:pt x="22940" y="2379"/>
                </a:lnTo>
                <a:lnTo>
                  <a:pt x="20667" y="3444"/>
                </a:lnTo>
                <a:lnTo>
                  <a:pt x="18078" y="4154"/>
                </a:lnTo>
                <a:lnTo>
                  <a:pt x="0" y="5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29"/>
          <p:cNvSpPr/>
          <p:nvPr/>
        </p:nvSpPr>
        <p:spPr>
          <a:xfrm>
            <a:off x="9064376" y="2045642"/>
            <a:ext cx="280542" cy="48370"/>
          </a:xfrm>
          <a:custGeom>
            <a:avLst/>
            <a:gdLst/>
            <a:ahLst/>
            <a:cxnLst/>
            <a:rect l="0" t="0" r="0" b="0"/>
            <a:pathLst>
              <a:path w="280542" h="48370">
                <a:moveTo>
                  <a:pt x="280541" y="0"/>
                </a:moveTo>
                <a:lnTo>
                  <a:pt x="267077" y="0"/>
                </a:lnTo>
                <a:lnTo>
                  <a:pt x="265116" y="1075"/>
                </a:lnTo>
                <a:lnTo>
                  <a:pt x="263809" y="2866"/>
                </a:lnTo>
                <a:lnTo>
                  <a:pt x="262937" y="5136"/>
                </a:lnTo>
                <a:lnTo>
                  <a:pt x="261281" y="6649"/>
                </a:lnTo>
                <a:lnTo>
                  <a:pt x="259102" y="7657"/>
                </a:lnTo>
                <a:lnTo>
                  <a:pt x="252740" y="8777"/>
                </a:lnTo>
                <a:lnTo>
                  <a:pt x="248034" y="9076"/>
                </a:lnTo>
                <a:lnTo>
                  <a:pt x="238147" y="9408"/>
                </a:lnTo>
                <a:lnTo>
                  <a:pt x="230170" y="9556"/>
                </a:lnTo>
                <a:lnTo>
                  <a:pt x="223313" y="10670"/>
                </a:lnTo>
                <a:lnTo>
                  <a:pt x="214443" y="12488"/>
                </a:lnTo>
                <a:lnTo>
                  <a:pt x="204230" y="14774"/>
                </a:lnTo>
                <a:lnTo>
                  <a:pt x="195271" y="16299"/>
                </a:lnTo>
                <a:lnTo>
                  <a:pt x="187149" y="17315"/>
                </a:lnTo>
                <a:lnTo>
                  <a:pt x="179585" y="17993"/>
                </a:lnTo>
                <a:lnTo>
                  <a:pt x="173467" y="19519"/>
                </a:lnTo>
                <a:lnTo>
                  <a:pt x="168313" y="21612"/>
                </a:lnTo>
                <a:lnTo>
                  <a:pt x="163803" y="24082"/>
                </a:lnTo>
                <a:lnTo>
                  <a:pt x="158646" y="25728"/>
                </a:lnTo>
                <a:lnTo>
                  <a:pt x="153059" y="26826"/>
                </a:lnTo>
                <a:lnTo>
                  <a:pt x="147183" y="27558"/>
                </a:lnTo>
                <a:lnTo>
                  <a:pt x="141117" y="28046"/>
                </a:lnTo>
                <a:lnTo>
                  <a:pt x="134923" y="28371"/>
                </a:lnTo>
                <a:lnTo>
                  <a:pt x="128645" y="28588"/>
                </a:lnTo>
                <a:lnTo>
                  <a:pt x="118010" y="30882"/>
                </a:lnTo>
                <a:lnTo>
                  <a:pt x="104470" y="34562"/>
                </a:lnTo>
                <a:lnTo>
                  <a:pt x="88994" y="39164"/>
                </a:lnTo>
                <a:lnTo>
                  <a:pt x="76528" y="42232"/>
                </a:lnTo>
                <a:lnTo>
                  <a:pt x="66067" y="44278"/>
                </a:lnTo>
                <a:lnTo>
                  <a:pt x="56943" y="45642"/>
                </a:lnTo>
                <a:lnTo>
                  <a:pt x="49786" y="46551"/>
                </a:lnTo>
                <a:lnTo>
                  <a:pt x="43940" y="47157"/>
                </a:lnTo>
                <a:lnTo>
                  <a:pt x="38967" y="47561"/>
                </a:lnTo>
                <a:lnTo>
                  <a:pt x="33502" y="47830"/>
                </a:lnTo>
                <a:lnTo>
                  <a:pt x="13237" y="48298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30"/>
          <p:cNvSpPr/>
          <p:nvPr/>
        </p:nvSpPr>
        <p:spPr>
          <a:xfrm>
            <a:off x="8696771" y="1871513"/>
            <a:ext cx="96739" cy="338585"/>
          </a:xfrm>
          <a:custGeom>
            <a:avLst/>
            <a:gdLst/>
            <a:ahLst/>
            <a:cxnLst/>
            <a:rect l="0" t="0" r="0" b="0"/>
            <a:pathLst>
              <a:path w="96739" h="338585">
                <a:moveTo>
                  <a:pt x="0" y="0"/>
                </a:moveTo>
                <a:lnTo>
                  <a:pt x="0" y="23687"/>
                </a:lnTo>
                <a:lnTo>
                  <a:pt x="2866" y="32383"/>
                </a:lnTo>
                <a:lnTo>
                  <a:pt x="5135" y="37712"/>
                </a:lnTo>
                <a:lnTo>
                  <a:pt x="7657" y="46499"/>
                </a:lnTo>
                <a:lnTo>
                  <a:pt x="8778" y="53987"/>
                </a:lnTo>
                <a:lnTo>
                  <a:pt x="9275" y="60898"/>
                </a:lnTo>
                <a:lnTo>
                  <a:pt x="10483" y="66396"/>
                </a:lnTo>
                <a:lnTo>
                  <a:pt x="12364" y="73285"/>
                </a:lnTo>
                <a:lnTo>
                  <a:pt x="14691" y="81103"/>
                </a:lnTo>
                <a:lnTo>
                  <a:pt x="17318" y="88465"/>
                </a:lnTo>
                <a:lnTo>
                  <a:pt x="20144" y="95522"/>
                </a:lnTo>
                <a:lnTo>
                  <a:pt x="23103" y="102377"/>
                </a:lnTo>
                <a:lnTo>
                  <a:pt x="25076" y="108021"/>
                </a:lnTo>
                <a:lnTo>
                  <a:pt x="27268" y="117159"/>
                </a:lnTo>
                <a:lnTo>
                  <a:pt x="28242" y="127670"/>
                </a:lnTo>
                <a:lnTo>
                  <a:pt x="28502" y="133483"/>
                </a:lnTo>
                <a:lnTo>
                  <a:pt x="29750" y="138432"/>
                </a:lnTo>
                <a:lnTo>
                  <a:pt x="31657" y="142807"/>
                </a:lnTo>
                <a:lnTo>
                  <a:pt x="34003" y="146799"/>
                </a:lnTo>
                <a:lnTo>
                  <a:pt x="36642" y="152684"/>
                </a:lnTo>
                <a:lnTo>
                  <a:pt x="39477" y="159832"/>
                </a:lnTo>
                <a:lnTo>
                  <a:pt x="42441" y="167823"/>
                </a:lnTo>
                <a:lnTo>
                  <a:pt x="44417" y="174224"/>
                </a:lnTo>
                <a:lnTo>
                  <a:pt x="46613" y="184203"/>
                </a:lnTo>
                <a:lnTo>
                  <a:pt x="48273" y="189444"/>
                </a:lnTo>
                <a:lnTo>
                  <a:pt x="50455" y="195088"/>
                </a:lnTo>
                <a:lnTo>
                  <a:pt x="52984" y="201000"/>
                </a:lnTo>
                <a:lnTo>
                  <a:pt x="55794" y="210435"/>
                </a:lnTo>
                <a:lnTo>
                  <a:pt x="58119" y="219287"/>
                </a:lnTo>
                <a:lnTo>
                  <a:pt x="60243" y="224657"/>
                </a:lnTo>
                <a:lnTo>
                  <a:pt x="62735" y="230386"/>
                </a:lnTo>
                <a:lnTo>
                  <a:pt x="64395" y="236356"/>
                </a:lnTo>
                <a:lnTo>
                  <a:pt x="65503" y="242486"/>
                </a:lnTo>
                <a:lnTo>
                  <a:pt x="66241" y="248721"/>
                </a:lnTo>
                <a:lnTo>
                  <a:pt x="67807" y="256104"/>
                </a:lnTo>
                <a:lnTo>
                  <a:pt x="69927" y="264249"/>
                </a:lnTo>
                <a:lnTo>
                  <a:pt x="72415" y="272905"/>
                </a:lnTo>
                <a:lnTo>
                  <a:pt x="75148" y="279750"/>
                </a:lnTo>
                <a:lnTo>
                  <a:pt x="78046" y="285388"/>
                </a:lnTo>
                <a:lnTo>
                  <a:pt x="85283" y="297024"/>
                </a:lnTo>
                <a:lnTo>
                  <a:pt x="86952" y="300129"/>
                </a:lnTo>
                <a:lnTo>
                  <a:pt x="95238" y="316296"/>
                </a:lnTo>
                <a:lnTo>
                  <a:pt x="96071" y="320796"/>
                </a:lnTo>
                <a:lnTo>
                  <a:pt x="96680" y="331064"/>
                </a:lnTo>
                <a:lnTo>
                  <a:pt x="96738" y="3385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31"/>
          <p:cNvSpPr/>
          <p:nvPr/>
        </p:nvSpPr>
        <p:spPr>
          <a:xfrm>
            <a:off x="7477869" y="1910208"/>
            <a:ext cx="1064076" cy="493367"/>
          </a:xfrm>
          <a:custGeom>
            <a:avLst/>
            <a:gdLst/>
            <a:ahLst/>
            <a:cxnLst/>
            <a:rect l="0" t="0" r="0" b="0"/>
            <a:pathLst>
              <a:path w="1064076" h="493367">
                <a:moveTo>
                  <a:pt x="928687" y="0"/>
                </a:moveTo>
                <a:lnTo>
                  <a:pt x="928687" y="13465"/>
                </a:lnTo>
                <a:lnTo>
                  <a:pt x="929762" y="16501"/>
                </a:lnTo>
                <a:lnTo>
                  <a:pt x="933822" y="22741"/>
                </a:lnTo>
                <a:lnTo>
                  <a:pt x="944113" y="35504"/>
                </a:lnTo>
                <a:lnTo>
                  <a:pt x="946291" y="41935"/>
                </a:lnTo>
                <a:lnTo>
                  <a:pt x="947947" y="44080"/>
                </a:lnTo>
                <a:lnTo>
                  <a:pt x="950127" y="45510"/>
                </a:lnTo>
                <a:lnTo>
                  <a:pt x="952654" y="46463"/>
                </a:lnTo>
                <a:lnTo>
                  <a:pt x="961346" y="52940"/>
                </a:lnTo>
                <a:lnTo>
                  <a:pt x="963359" y="55716"/>
                </a:lnTo>
                <a:lnTo>
                  <a:pt x="967265" y="64759"/>
                </a:lnTo>
                <a:lnTo>
                  <a:pt x="971988" y="71060"/>
                </a:lnTo>
                <a:lnTo>
                  <a:pt x="974753" y="73170"/>
                </a:lnTo>
                <a:lnTo>
                  <a:pt x="977670" y="74577"/>
                </a:lnTo>
                <a:lnTo>
                  <a:pt x="980690" y="75515"/>
                </a:lnTo>
                <a:lnTo>
                  <a:pt x="982704" y="77216"/>
                </a:lnTo>
                <a:lnTo>
                  <a:pt x="984046" y="79424"/>
                </a:lnTo>
                <a:lnTo>
                  <a:pt x="984940" y="81971"/>
                </a:lnTo>
                <a:lnTo>
                  <a:pt x="988801" y="87667"/>
                </a:lnTo>
                <a:lnTo>
                  <a:pt x="999884" y="99784"/>
                </a:lnTo>
                <a:lnTo>
                  <a:pt x="1009774" y="108841"/>
                </a:lnTo>
                <a:lnTo>
                  <a:pt x="1017753" y="112866"/>
                </a:lnTo>
                <a:lnTo>
                  <a:pt x="1020310" y="115014"/>
                </a:lnTo>
                <a:lnTo>
                  <a:pt x="1022016" y="117521"/>
                </a:lnTo>
                <a:lnTo>
                  <a:pt x="1023152" y="120268"/>
                </a:lnTo>
                <a:lnTo>
                  <a:pt x="1033554" y="133607"/>
                </a:lnTo>
                <a:lnTo>
                  <a:pt x="1039777" y="140028"/>
                </a:lnTo>
                <a:lnTo>
                  <a:pt x="1041442" y="142796"/>
                </a:lnTo>
                <a:lnTo>
                  <a:pt x="1044861" y="151828"/>
                </a:lnTo>
                <a:lnTo>
                  <a:pt x="1049470" y="158127"/>
                </a:lnTo>
                <a:lnTo>
                  <a:pt x="1052204" y="160236"/>
                </a:lnTo>
                <a:lnTo>
                  <a:pt x="1055101" y="161643"/>
                </a:lnTo>
                <a:lnTo>
                  <a:pt x="1058108" y="162580"/>
                </a:lnTo>
                <a:lnTo>
                  <a:pt x="1060112" y="164280"/>
                </a:lnTo>
                <a:lnTo>
                  <a:pt x="1061448" y="166488"/>
                </a:lnTo>
                <a:lnTo>
                  <a:pt x="1063593" y="172620"/>
                </a:lnTo>
                <a:lnTo>
                  <a:pt x="1064051" y="187320"/>
                </a:lnTo>
                <a:lnTo>
                  <a:pt x="1064075" y="192597"/>
                </a:lnTo>
                <a:lnTo>
                  <a:pt x="1063015" y="197190"/>
                </a:lnTo>
                <a:lnTo>
                  <a:pt x="1058972" y="205159"/>
                </a:lnTo>
                <a:lnTo>
                  <a:pt x="1056389" y="207714"/>
                </a:lnTo>
                <a:lnTo>
                  <a:pt x="1053592" y="209418"/>
                </a:lnTo>
                <a:lnTo>
                  <a:pt x="1050652" y="210554"/>
                </a:lnTo>
                <a:lnTo>
                  <a:pt x="1044520" y="214682"/>
                </a:lnTo>
                <a:lnTo>
                  <a:pt x="1028617" y="228118"/>
                </a:lnTo>
                <a:lnTo>
                  <a:pt x="1022186" y="230370"/>
                </a:lnTo>
                <a:lnTo>
                  <a:pt x="989387" y="232014"/>
                </a:lnTo>
                <a:lnTo>
                  <a:pt x="960168" y="232125"/>
                </a:lnTo>
                <a:lnTo>
                  <a:pt x="942320" y="229285"/>
                </a:lnTo>
                <a:lnTo>
                  <a:pt x="913346" y="218704"/>
                </a:lnTo>
                <a:lnTo>
                  <a:pt x="894645" y="212911"/>
                </a:lnTo>
                <a:lnTo>
                  <a:pt x="887402" y="208205"/>
                </a:lnTo>
                <a:lnTo>
                  <a:pt x="885041" y="205446"/>
                </a:lnTo>
                <a:lnTo>
                  <a:pt x="883467" y="202531"/>
                </a:lnTo>
                <a:lnTo>
                  <a:pt x="880940" y="195266"/>
                </a:lnTo>
                <a:lnTo>
                  <a:pt x="879658" y="194669"/>
                </a:lnTo>
                <a:lnTo>
                  <a:pt x="875367" y="194007"/>
                </a:lnTo>
                <a:lnTo>
                  <a:pt x="873793" y="194905"/>
                </a:lnTo>
                <a:lnTo>
                  <a:pt x="872743" y="196579"/>
                </a:lnTo>
                <a:lnTo>
                  <a:pt x="872043" y="198770"/>
                </a:lnTo>
                <a:lnTo>
                  <a:pt x="868400" y="204070"/>
                </a:lnTo>
                <a:lnTo>
                  <a:pt x="865924" y="206988"/>
                </a:lnTo>
                <a:lnTo>
                  <a:pt x="847031" y="221366"/>
                </a:lnTo>
                <a:lnTo>
                  <a:pt x="831282" y="234106"/>
                </a:lnTo>
                <a:lnTo>
                  <a:pt x="820546" y="244139"/>
                </a:lnTo>
                <a:lnTo>
                  <a:pt x="805384" y="256838"/>
                </a:lnTo>
                <a:lnTo>
                  <a:pt x="793816" y="264739"/>
                </a:lnTo>
                <a:lnTo>
                  <a:pt x="769857" y="279968"/>
                </a:lnTo>
                <a:lnTo>
                  <a:pt x="743207" y="295659"/>
                </a:lnTo>
                <a:lnTo>
                  <a:pt x="724791" y="307324"/>
                </a:lnTo>
                <a:lnTo>
                  <a:pt x="701430" y="320843"/>
                </a:lnTo>
                <a:lnTo>
                  <a:pt x="687593" y="325325"/>
                </a:lnTo>
                <a:lnTo>
                  <a:pt x="680893" y="326520"/>
                </a:lnTo>
                <a:lnTo>
                  <a:pt x="648046" y="341735"/>
                </a:lnTo>
                <a:lnTo>
                  <a:pt x="633411" y="345359"/>
                </a:lnTo>
                <a:lnTo>
                  <a:pt x="607952" y="347399"/>
                </a:lnTo>
                <a:lnTo>
                  <a:pt x="600927" y="346611"/>
                </a:lnTo>
                <a:lnTo>
                  <a:pt x="590256" y="342869"/>
                </a:lnTo>
                <a:lnTo>
                  <a:pt x="578205" y="334718"/>
                </a:lnTo>
                <a:lnTo>
                  <a:pt x="571200" y="325759"/>
                </a:lnTo>
                <a:lnTo>
                  <a:pt x="564504" y="314612"/>
                </a:lnTo>
                <a:lnTo>
                  <a:pt x="557945" y="302491"/>
                </a:lnTo>
                <a:lnTo>
                  <a:pt x="555766" y="293025"/>
                </a:lnTo>
                <a:lnTo>
                  <a:pt x="554313" y="281340"/>
                </a:lnTo>
                <a:lnTo>
                  <a:pt x="553345" y="268175"/>
                </a:lnTo>
                <a:lnTo>
                  <a:pt x="553774" y="256174"/>
                </a:lnTo>
                <a:lnTo>
                  <a:pt x="555136" y="244949"/>
                </a:lnTo>
                <a:lnTo>
                  <a:pt x="557118" y="234241"/>
                </a:lnTo>
                <a:lnTo>
                  <a:pt x="559514" y="223878"/>
                </a:lnTo>
                <a:lnTo>
                  <a:pt x="562186" y="213744"/>
                </a:lnTo>
                <a:lnTo>
                  <a:pt x="565043" y="203764"/>
                </a:lnTo>
                <a:lnTo>
                  <a:pt x="571083" y="189808"/>
                </a:lnTo>
                <a:lnTo>
                  <a:pt x="576275" y="180023"/>
                </a:lnTo>
                <a:lnTo>
                  <a:pt x="580274" y="168471"/>
                </a:lnTo>
                <a:lnTo>
                  <a:pt x="587788" y="158241"/>
                </a:lnTo>
                <a:lnTo>
                  <a:pt x="599957" y="145154"/>
                </a:lnTo>
                <a:lnTo>
                  <a:pt x="612710" y="132219"/>
                </a:lnTo>
                <a:lnTo>
                  <a:pt x="615924" y="130066"/>
                </a:lnTo>
                <a:lnTo>
                  <a:pt x="622359" y="127674"/>
                </a:lnTo>
                <a:lnTo>
                  <a:pt x="624506" y="125961"/>
                </a:lnTo>
                <a:lnTo>
                  <a:pt x="625937" y="123744"/>
                </a:lnTo>
                <a:lnTo>
                  <a:pt x="626891" y="121192"/>
                </a:lnTo>
                <a:lnTo>
                  <a:pt x="628602" y="119490"/>
                </a:lnTo>
                <a:lnTo>
                  <a:pt x="630817" y="118355"/>
                </a:lnTo>
                <a:lnTo>
                  <a:pt x="633369" y="117599"/>
                </a:lnTo>
                <a:lnTo>
                  <a:pt x="635070" y="118170"/>
                </a:lnTo>
                <a:lnTo>
                  <a:pt x="636204" y="119625"/>
                </a:lnTo>
                <a:lnTo>
                  <a:pt x="638025" y="124548"/>
                </a:lnTo>
                <a:lnTo>
                  <a:pt x="643475" y="130537"/>
                </a:lnTo>
                <a:lnTo>
                  <a:pt x="645032" y="133244"/>
                </a:lnTo>
                <a:lnTo>
                  <a:pt x="646762" y="139118"/>
                </a:lnTo>
                <a:lnTo>
                  <a:pt x="647872" y="151648"/>
                </a:lnTo>
                <a:lnTo>
                  <a:pt x="648024" y="158047"/>
                </a:lnTo>
                <a:lnTo>
                  <a:pt x="646990" y="160183"/>
                </a:lnTo>
                <a:lnTo>
                  <a:pt x="645226" y="161607"/>
                </a:lnTo>
                <a:lnTo>
                  <a:pt x="642975" y="162557"/>
                </a:lnTo>
                <a:lnTo>
                  <a:pt x="641474" y="166414"/>
                </a:lnTo>
                <a:lnTo>
                  <a:pt x="639806" y="179299"/>
                </a:lnTo>
                <a:lnTo>
                  <a:pt x="636199" y="190042"/>
                </a:lnTo>
                <a:lnTo>
                  <a:pt x="628126" y="205000"/>
                </a:lnTo>
                <a:lnTo>
                  <a:pt x="620975" y="216871"/>
                </a:lnTo>
                <a:lnTo>
                  <a:pt x="610631" y="229313"/>
                </a:lnTo>
                <a:lnTo>
                  <a:pt x="597858" y="243268"/>
                </a:lnTo>
                <a:lnTo>
                  <a:pt x="582130" y="259346"/>
                </a:lnTo>
                <a:lnTo>
                  <a:pt x="563854" y="272589"/>
                </a:lnTo>
                <a:lnTo>
                  <a:pt x="538420" y="286694"/>
                </a:lnTo>
                <a:lnTo>
                  <a:pt x="525571" y="293308"/>
                </a:lnTo>
                <a:lnTo>
                  <a:pt x="506962" y="296964"/>
                </a:lnTo>
                <a:lnTo>
                  <a:pt x="486509" y="297514"/>
                </a:lnTo>
                <a:lnTo>
                  <a:pt x="454152" y="291389"/>
                </a:lnTo>
                <a:lnTo>
                  <a:pt x="450025" y="289923"/>
                </a:lnTo>
                <a:lnTo>
                  <a:pt x="437471" y="281989"/>
                </a:lnTo>
                <a:lnTo>
                  <a:pt x="429098" y="267531"/>
                </a:lnTo>
                <a:lnTo>
                  <a:pt x="427181" y="264010"/>
                </a:lnTo>
                <a:lnTo>
                  <a:pt x="426329" y="259579"/>
                </a:lnTo>
                <a:lnTo>
                  <a:pt x="425709" y="244571"/>
                </a:lnTo>
                <a:lnTo>
                  <a:pt x="425652" y="242006"/>
                </a:lnTo>
                <a:lnTo>
                  <a:pt x="410243" y="267571"/>
                </a:lnTo>
                <a:lnTo>
                  <a:pt x="404629" y="276194"/>
                </a:lnTo>
                <a:lnTo>
                  <a:pt x="395525" y="288642"/>
                </a:lnTo>
                <a:lnTo>
                  <a:pt x="387897" y="300623"/>
                </a:lnTo>
                <a:lnTo>
                  <a:pt x="384357" y="306827"/>
                </a:lnTo>
                <a:lnTo>
                  <a:pt x="374692" y="316588"/>
                </a:lnTo>
                <a:lnTo>
                  <a:pt x="356107" y="331612"/>
                </a:lnTo>
                <a:lnTo>
                  <a:pt x="352415" y="333936"/>
                </a:lnTo>
                <a:lnTo>
                  <a:pt x="345448" y="336519"/>
                </a:lnTo>
                <a:lnTo>
                  <a:pt x="335482" y="337972"/>
                </a:lnTo>
                <a:lnTo>
                  <a:pt x="333292" y="337102"/>
                </a:lnTo>
                <a:lnTo>
                  <a:pt x="331831" y="335446"/>
                </a:lnTo>
                <a:lnTo>
                  <a:pt x="330857" y="333268"/>
                </a:lnTo>
                <a:lnTo>
                  <a:pt x="329776" y="327981"/>
                </a:lnTo>
                <a:lnTo>
                  <a:pt x="329487" y="325066"/>
                </a:lnTo>
                <a:lnTo>
                  <a:pt x="328220" y="323123"/>
                </a:lnTo>
                <a:lnTo>
                  <a:pt x="326300" y="321828"/>
                </a:lnTo>
                <a:lnTo>
                  <a:pt x="323945" y="320964"/>
                </a:lnTo>
                <a:lnTo>
                  <a:pt x="322375" y="319314"/>
                </a:lnTo>
                <a:lnTo>
                  <a:pt x="321329" y="317138"/>
                </a:lnTo>
                <a:lnTo>
                  <a:pt x="318017" y="307556"/>
                </a:lnTo>
                <a:lnTo>
                  <a:pt x="309378" y="285382"/>
                </a:lnTo>
                <a:lnTo>
                  <a:pt x="306215" y="276244"/>
                </a:lnTo>
                <a:lnTo>
                  <a:pt x="302701" y="263225"/>
                </a:lnTo>
                <a:lnTo>
                  <a:pt x="300722" y="254988"/>
                </a:lnTo>
                <a:lnTo>
                  <a:pt x="299369" y="253832"/>
                </a:lnTo>
                <a:lnTo>
                  <a:pt x="297392" y="253062"/>
                </a:lnTo>
                <a:lnTo>
                  <a:pt x="289475" y="251977"/>
                </a:lnTo>
                <a:lnTo>
                  <a:pt x="282306" y="251610"/>
                </a:lnTo>
                <a:lnTo>
                  <a:pt x="281717" y="252655"/>
                </a:lnTo>
                <a:lnTo>
                  <a:pt x="279814" y="260336"/>
                </a:lnTo>
                <a:lnTo>
                  <a:pt x="275560" y="270128"/>
                </a:lnTo>
                <a:lnTo>
                  <a:pt x="267221" y="284512"/>
                </a:lnTo>
                <a:lnTo>
                  <a:pt x="261987" y="292863"/>
                </a:lnTo>
                <a:lnTo>
                  <a:pt x="253305" y="307873"/>
                </a:lnTo>
                <a:lnTo>
                  <a:pt x="245864" y="320636"/>
                </a:lnTo>
                <a:lnTo>
                  <a:pt x="235632" y="334939"/>
                </a:lnTo>
                <a:lnTo>
                  <a:pt x="229052" y="346279"/>
                </a:lnTo>
                <a:lnTo>
                  <a:pt x="219305" y="359615"/>
                </a:lnTo>
                <a:lnTo>
                  <a:pt x="209971" y="369787"/>
                </a:lnTo>
                <a:lnTo>
                  <a:pt x="191599" y="388698"/>
                </a:lnTo>
                <a:lnTo>
                  <a:pt x="175842" y="399414"/>
                </a:lnTo>
                <a:lnTo>
                  <a:pt x="137015" y="424802"/>
                </a:lnTo>
                <a:lnTo>
                  <a:pt x="122515" y="433683"/>
                </a:lnTo>
                <a:lnTo>
                  <a:pt x="108549" y="441754"/>
                </a:lnTo>
                <a:lnTo>
                  <a:pt x="84789" y="455379"/>
                </a:lnTo>
                <a:lnTo>
                  <a:pt x="64296" y="468018"/>
                </a:lnTo>
                <a:lnTo>
                  <a:pt x="46161" y="473315"/>
                </a:lnTo>
                <a:lnTo>
                  <a:pt x="21219" y="487248"/>
                </a:lnTo>
                <a:lnTo>
                  <a:pt x="11939" y="490647"/>
                </a:lnTo>
                <a:lnTo>
                  <a:pt x="0" y="49336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32"/>
          <p:cNvSpPr/>
          <p:nvPr/>
        </p:nvSpPr>
        <p:spPr>
          <a:xfrm>
            <a:off x="8242101" y="2055316"/>
            <a:ext cx="77392" cy="38696"/>
          </a:xfrm>
          <a:custGeom>
            <a:avLst/>
            <a:gdLst/>
            <a:ahLst/>
            <a:cxnLst/>
            <a:rect l="0" t="0" r="0" b="0"/>
            <a:pathLst>
              <a:path w="77392" h="38696">
                <a:moveTo>
                  <a:pt x="0" y="38695"/>
                </a:moveTo>
                <a:lnTo>
                  <a:pt x="10272" y="28424"/>
                </a:lnTo>
                <a:lnTo>
                  <a:pt x="19745" y="23249"/>
                </a:lnTo>
                <a:lnTo>
                  <a:pt x="32512" y="17649"/>
                </a:lnTo>
                <a:lnTo>
                  <a:pt x="7739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33"/>
          <p:cNvSpPr/>
          <p:nvPr/>
        </p:nvSpPr>
        <p:spPr>
          <a:xfrm>
            <a:off x="6907113" y="2132707"/>
            <a:ext cx="532061" cy="444997"/>
          </a:xfrm>
          <a:custGeom>
            <a:avLst/>
            <a:gdLst/>
            <a:ahLst/>
            <a:cxnLst/>
            <a:rect l="0" t="0" r="0" b="0"/>
            <a:pathLst>
              <a:path w="532061" h="444997">
                <a:moveTo>
                  <a:pt x="532060" y="0"/>
                </a:moveTo>
                <a:lnTo>
                  <a:pt x="517689" y="6648"/>
                </a:lnTo>
                <a:lnTo>
                  <a:pt x="510266" y="8329"/>
                </a:lnTo>
                <a:lnTo>
                  <a:pt x="497652" y="14809"/>
                </a:lnTo>
                <a:lnTo>
                  <a:pt x="482372" y="23779"/>
                </a:lnTo>
                <a:lnTo>
                  <a:pt x="468415" y="31349"/>
                </a:lnTo>
                <a:lnTo>
                  <a:pt x="441939" y="44967"/>
                </a:lnTo>
                <a:lnTo>
                  <a:pt x="428947" y="51515"/>
                </a:lnTo>
                <a:lnTo>
                  <a:pt x="414683" y="61244"/>
                </a:lnTo>
                <a:lnTo>
                  <a:pt x="393585" y="74161"/>
                </a:lnTo>
                <a:lnTo>
                  <a:pt x="377952" y="87063"/>
                </a:lnTo>
                <a:lnTo>
                  <a:pt x="374503" y="90288"/>
                </a:lnTo>
                <a:lnTo>
                  <a:pt x="372203" y="93513"/>
                </a:lnTo>
                <a:lnTo>
                  <a:pt x="367893" y="103187"/>
                </a:lnTo>
                <a:lnTo>
                  <a:pt x="363075" y="109636"/>
                </a:lnTo>
                <a:lnTo>
                  <a:pt x="362435" y="112861"/>
                </a:lnTo>
                <a:lnTo>
                  <a:pt x="363085" y="116085"/>
                </a:lnTo>
                <a:lnTo>
                  <a:pt x="365596" y="122534"/>
                </a:lnTo>
                <a:lnTo>
                  <a:pt x="366712" y="128984"/>
                </a:lnTo>
                <a:lnTo>
                  <a:pt x="368085" y="131134"/>
                </a:lnTo>
                <a:lnTo>
                  <a:pt x="370075" y="132567"/>
                </a:lnTo>
                <a:lnTo>
                  <a:pt x="372476" y="133522"/>
                </a:lnTo>
                <a:lnTo>
                  <a:pt x="374077" y="135234"/>
                </a:lnTo>
                <a:lnTo>
                  <a:pt x="375144" y="137450"/>
                </a:lnTo>
                <a:lnTo>
                  <a:pt x="375856" y="140002"/>
                </a:lnTo>
                <a:lnTo>
                  <a:pt x="379513" y="145704"/>
                </a:lnTo>
                <a:lnTo>
                  <a:pt x="381993" y="148730"/>
                </a:lnTo>
                <a:lnTo>
                  <a:pt x="383646" y="151822"/>
                </a:lnTo>
                <a:lnTo>
                  <a:pt x="385483" y="158124"/>
                </a:lnTo>
                <a:lnTo>
                  <a:pt x="386300" y="167373"/>
                </a:lnTo>
                <a:lnTo>
                  <a:pt x="386663" y="177576"/>
                </a:lnTo>
                <a:lnTo>
                  <a:pt x="386824" y="185693"/>
                </a:lnTo>
                <a:lnTo>
                  <a:pt x="384717" y="190437"/>
                </a:lnTo>
                <a:lnTo>
                  <a:pt x="376643" y="201441"/>
                </a:lnTo>
                <a:lnTo>
                  <a:pt x="365148" y="214586"/>
                </a:lnTo>
                <a:lnTo>
                  <a:pt x="344663" y="235560"/>
                </a:lnTo>
                <a:lnTo>
                  <a:pt x="323306" y="257062"/>
                </a:lnTo>
                <a:lnTo>
                  <a:pt x="307073" y="267597"/>
                </a:lnTo>
                <a:lnTo>
                  <a:pt x="298228" y="271912"/>
                </a:lnTo>
                <a:lnTo>
                  <a:pt x="282669" y="282438"/>
                </a:lnTo>
                <a:lnTo>
                  <a:pt x="275511" y="288255"/>
                </a:lnTo>
                <a:lnTo>
                  <a:pt x="264289" y="295357"/>
                </a:lnTo>
                <a:lnTo>
                  <a:pt x="250358" y="303317"/>
                </a:lnTo>
                <a:lnTo>
                  <a:pt x="234623" y="311848"/>
                </a:lnTo>
                <a:lnTo>
                  <a:pt x="218758" y="319685"/>
                </a:lnTo>
                <a:lnTo>
                  <a:pt x="202807" y="327059"/>
                </a:lnTo>
                <a:lnTo>
                  <a:pt x="186798" y="334125"/>
                </a:lnTo>
                <a:lnTo>
                  <a:pt x="168602" y="343136"/>
                </a:lnTo>
                <a:lnTo>
                  <a:pt x="128319" y="364612"/>
                </a:lnTo>
                <a:lnTo>
                  <a:pt x="113493" y="373134"/>
                </a:lnTo>
                <a:lnTo>
                  <a:pt x="102533" y="379890"/>
                </a:lnTo>
                <a:lnTo>
                  <a:pt x="94152" y="385469"/>
                </a:lnTo>
                <a:lnTo>
                  <a:pt x="85341" y="390263"/>
                </a:lnTo>
                <a:lnTo>
                  <a:pt x="76242" y="394534"/>
                </a:lnTo>
                <a:lnTo>
                  <a:pt x="66950" y="398456"/>
                </a:lnTo>
                <a:lnTo>
                  <a:pt x="57532" y="403220"/>
                </a:lnTo>
                <a:lnTo>
                  <a:pt x="48028" y="408547"/>
                </a:lnTo>
                <a:lnTo>
                  <a:pt x="25013" y="422270"/>
                </a:lnTo>
                <a:lnTo>
                  <a:pt x="18999" y="424147"/>
                </a:lnTo>
                <a:lnTo>
                  <a:pt x="15890" y="424647"/>
                </a:lnTo>
                <a:lnTo>
                  <a:pt x="13818" y="426056"/>
                </a:lnTo>
                <a:lnTo>
                  <a:pt x="12437" y="428069"/>
                </a:lnTo>
                <a:lnTo>
                  <a:pt x="11516" y="430487"/>
                </a:lnTo>
                <a:lnTo>
                  <a:pt x="9827" y="432099"/>
                </a:lnTo>
                <a:lnTo>
                  <a:pt x="7626" y="433173"/>
                </a:lnTo>
                <a:lnTo>
                  <a:pt x="0" y="44499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34"/>
          <p:cNvSpPr/>
          <p:nvPr/>
        </p:nvSpPr>
        <p:spPr>
          <a:xfrm>
            <a:off x="7352109" y="2210097"/>
            <a:ext cx="164456" cy="96739"/>
          </a:xfrm>
          <a:custGeom>
            <a:avLst/>
            <a:gdLst/>
            <a:ahLst/>
            <a:cxnLst/>
            <a:rect l="0" t="0" r="0" b="0"/>
            <a:pathLst>
              <a:path w="164456" h="96739">
                <a:moveTo>
                  <a:pt x="0" y="96738"/>
                </a:moveTo>
                <a:lnTo>
                  <a:pt x="5135" y="86468"/>
                </a:lnTo>
                <a:lnTo>
                  <a:pt x="7723" y="83442"/>
                </a:lnTo>
                <a:lnTo>
                  <a:pt x="10522" y="81425"/>
                </a:lnTo>
                <a:lnTo>
                  <a:pt x="13464" y="80080"/>
                </a:lnTo>
                <a:lnTo>
                  <a:pt x="18650" y="77034"/>
                </a:lnTo>
                <a:lnTo>
                  <a:pt x="33011" y="67917"/>
                </a:lnTo>
                <a:lnTo>
                  <a:pt x="39205" y="63551"/>
                </a:lnTo>
                <a:lnTo>
                  <a:pt x="44410" y="59565"/>
                </a:lnTo>
                <a:lnTo>
                  <a:pt x="48954" y="55833"/>
                </a:lnTo>
                <a:lnTo>
                  <a:pt x="57358" y="51195"/>
                </a:lnTo>
                <a:lnTo>
                  <a:pt x="68335" y="45954"/>
                </a:lnTo>
                <a:lnTo>
                  <a:pt x="81027" y="40310"/>
                </a:lnTo>
                <a:lnTo>
                  <a:pt x="90564" y="36547"/>
                </a:lnTo>
                <a:lnTo>
                  <a:pt x="97996" y="34039"/>
                </a:lnTo>
                <a:lnTo>
                  <a:pt x="104026" y="32366"/>
                </a:lnTo>
                <a:lnTo>
                  <a:pt x="111271" y="29102"/>
                </a:lnTo>
                <a:lnTo>
                  <a:pt x="119325" y="24775"/>
                </a:lnTo>
                <a:lnTo>
                  <a:pt x="127919" y="19742"/>
                </a:lnTo>
                <a:lnTo>
                  <a:pt x="134723" y="15311"/>
                </a:lnTo>
                <a:lnTo>
                  <a:pt x="140335" y="11282"/>
                </a:lnTo>
                <a:lnTo>
                  <a:pt x="16445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35"/>
          <p:cNvSpPr/>
          <p:nvPr/>
        </p:nvSpPr>
        <p:spPr>
          <a:xfrm>
            <a:off x="8290470" y="2074664"/>
            <a:ext cx="38697" cy="19348"/>
          </a:xfrm>
          <a:custGeom>
            <a:avLst/>
            <a:gdLst/>
            <a:ahLst/>
            <a:cxnLst/>
            <a:rect l="0" t="0" r="0" b="0"/>
            <a:pathLst>
              <a:path w="38697" h="19348">
                <a:moveTo>
                  <a:pt x="0" y="19347"/>
                </a:moveTo>
                <a:lnTo>
                  <a:pt x="16658" y="11018"/>
                </a:lnTo>
                <a:lnTo>
                  <a:pt x="18630" y="10570"/>
                </a:lnTo>
                <a:lnTo>
                  <a:pt x="21019" y="10271"/>
                </a:lnTo>
                <a:lnTo>
                  <a:pt x="23686" y="10072"/>
                </a:lnTo>
                <a:lnTo>
                  <a:pt x="26540" y="9939"/>
                </a:lnTo>
                <a:lnTo>
                  <a:pt x="32577" y="9791"/>
                </a:lnTo>
                <a:lnTo>
                  <a:pt x="34616" y="8677"/>
                </a:lnTo>
                <a:lnTo>
                  <a:pt x="35976" y="6860"/>
                </a:lnTo>
                <a:lnTo>
                  <a:pt x="3869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36"/>
          <p:cNvSpPr/>
          <p:nvPr/>
        </p:nvSpPr>
        <p:spPr>
          <a:xfrm>
            <a:off x="6616898" y="2035968"/>
            <a:ext cx="38696" cy="319238"/>
          </a:xfrm>
          <a:custGeom>
            <a:avLst/>
            <a:gdLst/>
            <a:ahLst/>
            <a:cxnLst/>
            <a:rect l="0" t="0" r="0" b="0"/>
            <a:pathLst>
              <a:path w="38696" h="319238">
                <a:moveTo>
                  <a:pt x="0" y="0"/>
                </a:moveTo>
                <a:lnTo>
                  <a:pt x="0" y="130235"/>
                </a:lnTo>
                <a:lnTo>
                  <a:pt x="2149" y="151315"/>
                </a:lnTo>
                <a:lnTo>
                  <a:pt x="15314" y="246297"/>
                </a:lnTo>
                <a:lnTo>
                  <a:pt x="16658" y="257712"/>
                </a:lnTo>
                <a:lnTo>
                  <a:pt x="18630" y="266396"/>
                </a:lnTo>
                <a:lnTo>
                  <a:pt x="21019" y="273261"/>
                </a:lnTo>
                <a:lnTo>
                  <a:pt x="23686" y="278912"/>
                </a:lnTo>
                <a:lnTo>
                  <a:pt x="25464" y="284830"/>
                </a:lnTo>
                <a:lnTo>
                  <a:pt x="26650" y="290925"/>
                </a:lnTo>
                <a:lnTo>
                  <a:pt x="27441" y="297137"/>
                </a:lnTo>
                <a:lnTo>
                  <a:pt x="29042" y="302354"/>
                </a:lnTo>
                <a:lnTo>
                  <a:pt x="31186" y="306907"/>
                </a:lnTo>
                <a:lnTo>
                  <a:pt x="38695" y="3192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SMARTPenAnnotation37"/>
          <p:cNvSpPr/>
          <p:nvPr/>
        </p:nvSpPr>
        <p:spPr>
          <a:xfrm>
            <a:off x="5862339" y="2045642"/>
            <a:ext cx="578954" cy="357288"/>
          </a:xfrm>
          <a:custGeom>
            <a:avLst/>
            <a:gdLst/>
            <a:ahLst/>
            <a:cxnLst/>
            <a:rect l="0" t="0" r="0" b="0"/>
            <a:pathLst>
              <a:path w="578954" h="357288">
                <a:moveTo>
                  <a:pt x="512713" y="0"/>
                </a:moveTo>
                <a:lnTo>
                  <a:pt x="507578" y="0"/>
                </a:lnTo>
                <a:lnTo>
                  <a:pt x="506065" y="1075"/>
                </a:lnTo>
                <a:lnTo>
                  <a:pt x="505056" y="2866"/>
                </a:lnTo>
                <a:lnTo>
                  <a:pt x="504384" y="5136"/>
                </a:lnTo>
                <a:lnTo>
                  <a:pt x="503936" y="12023"/>
                </a:lnTo>
                <a:lnTo>
                  <a:pt x="503438" y="34007"/>
                </a:lnTo>
                <a:lnTo>
                  <a:pt x="501155" y="57067"/>
                </a:lnTo>
                <a:lnTo>
                  <a:pt x="492887" y="122818"/>
                </a:lnTo>
                <a:lnTo>
                  <a:pt x="490896" y="148520"/>
                </a:lnTo>
                <a:lnTo>
                  <a:pt x="490645" y="167805"/>
                </a:lnTo>
                <a:lnTo>
                  <a:pt x="492156" y="194966"/>
                </a:lnTo>
                <a:lnTo>
                  <a:pt x="492828" y="214203"/>
                </a:lnTo>
                <a:lnTo>
                  <a:pt x="493259" y="250717"/>
                </a:lnTo>
                <a:lnTo>
                  <a:pt x="493318" y="265853"/>
                </a:lnTo>
                <a:lnTo>
                  <a:pt x="494409" y="271824"/>
                </a:lnTo>
                <a:lnTo>
                  <a:pt x="498487" y="281325"/>
                </a:lnTo>
                <a:lnTo>
                  <a:pt x="503882" y="289130"/>
                </a:lnTo>
                <a:lnTo>
                  <a:pt x="506826" y="292716"/>
                </a:lnTo>
                <a:lnTo>
                  <a:pt x="509863" y="295107"/>
                </a:lnTo>
                <a:lnTo>
                  <a:pt x="512963" y="296701"/>
                </a:lnTo>
                <a:lnTo>
                  <a:pt x="516104" y="297764"/>
                </a:lnTo>
                <a:lnTo>
                  <a:pt x="522461" y="301811"/>
                </a:lnTo>
                <a:lnTo>
                  <a:pt x="525661" y="304395"/>
                </a:lnTo>
                <a:lnTo>
                  <a:pt x="528869" y="305043"/>
                </a:lnTo>
                <a:lnTo>
                  <a:pt x="532083" y="304400"/>
                </a:lnTo>
                <a:lnTo>
                  <a:pt x="538520" y="301894"/>
                </a:lnTo>
                <a:lnTo>
                  <a:pt x="544964" y="300780"/>
                </a:lnTo>
                <a:lnTo>
                  <a:pt x="548187" y="299408"/>
                </a:lnTo>
                <a:lnTo>
                  <a:pt x="559172" y="291638"/>
                </a:lnTo>
                <a:lnTo>
                  <a:pt x="565652" y="285501"/>
                </a:lnTo>
                <a:lnTo>
                  <a:pt x="567353" y="282773"/>
                </a:lnTo>
                <a:lnTo>
                  <a:pt x="570823" y="273798"/>
                </a:lnTo>
                <a:lnTo>
                  <a:pt x="578953" y="263065"/>
                </a:lnTo>
                <a:lnTo>
                  <a:pt x="576907" y="256293"/>
                </a:lnTo>
                <a:lnTo>
                  <a:pt x="574857" y="251477"/>
                </a:lnTo>
                <a:lnTo>
                  <a:pt x="573490" y="249341"/>
                </a:lnTo>
                <a:lnTo>
                  <a:pt x="572579" y="248993"/>
                </a:lnTo>
                <a:lnTo>
                  <a:pt x="571971" y="249835"/>
                </a:lnTo>
                <a:lnTo>
                  <a:pt x="570492" y="250397"/>
                </a:lnTo>
                <a:lnTo>
                  <a:pt x="565981" y="251020"/>
                </a:lnTo>
                <a:lnTo>
                  <a:pt x="563273" y="252262"/>
                </a:lnTo>
                <a:lnTo>
                  <a:pt x="557398" y="256507"/>
                </a:lnTo>
                <a:lnTo>
                  <a:pt x="551102" y="262369"/>
                </a:lnTo>
                <a:lnTo>
                  <a:pt x="532641" y="280347"/>
                </a:lnTo>
                <a:lnTo>
                  <a:pt x="523849" y="287936"/>
                </a:lnTo>
                <a:lnTo>
                  <a:pt x="515838" y="294070"/>
                </a:lnTo>
                <a:lnTo>
                  <a:pt x="508347" y="299234"/>
                </a:lnTo>
                <a:lnTo>
                  <a:pt x="477262" y="321909"/>
                </a:lnTo>
                <a:lnTo>
                  <a:pt x="467582" y="328542"/>
                </a:lnTo>
                <a:lnTo>
                  <a:pt x="451093" y="338779"/>
                </a:lnTo>
                <a:lnTo>
                  <a:pt x="433733" y="346911"/>
                </a:lnTo>
                <a:lnTo>
                  <a:pt x="424589" y="350585"/>
                </a:lnTo>
                <a:lnTo>
                  <a:pt x="415268" y="353034"/>
                </a:lnTo>
                <a:lnTo>
                  <a:pt x="405830" y="354667"/>
                </a:lnTo>
                <a:lnTo>
                  <a:pt x="387819" y="356480"/>
                </a:lnTo>
                <a:lnTo>
                  <a:pt x="372649" y="357287"/>
                </a:lnTo>
                <a:lnTo>
                  <a:pt x="355874" y="354779"/>
                </a:lnTo>
                <a:lnTo>
                  <a:pt x="339820" y="350081"/>
                </a:lnTo>
                <a:lnTo>
                  <a:pt x="323663" y="342468"/>
                </a:lnTo>
                <a:lnTo>
                  <a:pt x="306814" y="338660"/>
                </a:lnTo>
                <a:lnTo>
                  <a:pt x="298309" y="333960"/>
                </a:lnTo>
                <a:lnTo>
                  <a:pt x="290946" y="325422"/>
                </a:lnTo>
                <a:lnTo>
                  <a:pt x="287478" y="320135"/>
                </a:lnTo>
                <a:lnTo>
                  <a:pt x="284091" y="316611"/>
                </a:lnTo>
                <a:lnTo>
                  <a:pt x="280758" y="314262"/>
                </a:lnTo>
                <a:lnTo>
                  <a:pt x="277461" y="312696"/>
                </a:lnTo>
                <a:lnTo>
                  <a:pt x="275263" y="310576"/>
                </a:lnTo>
                <a:lnTo>
                  <a:pt x="273798" y="308088"/>
                </a:lnTo>
                <a:lnTo>
                  <a:pt x="271095" y="301383"/>
                </a:lnTo>
                <a:lnTo>
                  <a:pt x="266311" y="291238"/>
                </a:lnTo>
                <a:lnTo>
                  <a:pt x="263530" y="287672"/>
                </a:lnTo>
                <a:lnTo>
                  <a:pt x="260601" y="285295"/>
                </a:lnTo>
                <a:lnTo>
                  <a:pt x="253314" y="281480"/>
                </a:lnTo>
                <a:lnTo>
                  <a:pt x="246916" y="280820"/>
                </a:lnTo>
                <a:lnTo>
                  <a:pt x="238213" y="280623"/>
                </a:lnTo>
                <a:lnTo>
                  <a:pt x="236199" y="281671"/>
                </a:lnTo>
                <a:lnTo>
                  <a:pt x="234857" y="283444"/>
                </a:lnTo>
                <a:lnTo>
                  <a:pt x="233962" y="285701"/>
                </a:lnTo>
                <a:lnTo>
                  <a:pt x="221502" y="296808"/>
                </a:lnTo>
                <a:lnTo>
                  <a:pt x="212160" y="304284"/>
                </a:lnTo>
                <a:lnTo>
                  <a:pt x="204858" y="310343"/>
                </a:lnTo>
                <a:lnTo>
                  <a:pt x="193877" y="319942"/>
                </a:lnTo>
                <a:lnTo>
                  <a:pt x="182548" y="327791"/>
                </a:lnTo>
                <a:lnTo>
                  <a:pt x="166950" y="338252"/>
                </a:lnTo>
                <a:lnTo>
                  <a:pt x="162894" y="341588"/>
                </a:lnTo>
                <a:lnTo>
                  <a:pt x="155521" y="345293"/>
                </a:lnTo>
                <a:lnTo>
                  <a:pt x="139594" y="350246"/>
                </a:lnTo>
                <a:lnTo>
                  <a:pt x="131759" y="352808"/>
                </a:lnTo>
                <a:lnTo>
                  <a:pt x="126534" y="353441"/>
                </a:lnTo>
                <a:lnTo>
                  <a:pt x="123052" y="352788"/>
                </a:lnTo>
                <a:lnTo>
                  <a:pt x="120729" y="351278"/>
                </a:lnTo>
                <a:lnTo>
                  <a:pt x="115284" y="349600"/>
                </a:lnTo>
                <a:lnTo>
                  <a:pt x="112327" y="349153"/>
                </a:lnTo>
                <a:lnTo>
                  <a:pt x="110356" y="347780"/>
                </a:lnTo>
                <a:lnTo>
                  <a:pt x="109041" y="345789"/>
                </a:lnTo>
                <a:lnTo>
                  <a:pt x="108165" y="343388"/>
                </a:lnTo>
                <a:lnTo>
                  <a:pt x="104325" y="337853"/>
                </a:lnTo>
                <a:lnTo>
                  <a:pt x="101796" y="334872"/>
                </a:lnTo>
                <a:lnTo>
                  <a:pt x="100111" y="330735"/>
                </a:lnTo>
                <a:lnTo>
                  <a:pt x="96663" y="313567"/>
                </a:lnTo>
                <a:lnTo>
                  <a:pt x="94539" y="305783"/>
                </a:lnTo>
                <a:lnTo>
                  <a:pt x="92047" y="297369"/>
                </a:lnTo>
                <a:lnTo>
                  <a:pt x="90387" y="290685"/>
                </a:lnTo>
                <a:lnTo>
                  <a:pt x="88541" y="280392"/>
                </a:lnTo>
                <a:lnTo>
                  <a:pt x="84855" y="269368"/>
                </a:lnTo>
                <a:lnTo>
                  <a:pt x="82367" y="263418"/>
                </a:lnTo>
                <a:lnTo>
                  <a:pt x="80708" y="257302"/>
                </a:lnTo>
                <a:lnTo>
                  <a:pt x="79603" y="251075"/>
                </a:lnTo>
                <a:lnTo>
                  <a:pt x="78865" y="244774"/>
                </a:lnTo>
                <a:lnTo>
                  <a:pt x="77299" y="238424"/>
                </a:lnTo>
                <a:lnTo>
                  <a:pt x="75180" y="232040"/>
                </a:lnTo>
                <a:lnTo>
                  <a:pt x="72692" y="225635"/>
                </a:lnTo>
                <a:lnTo>
                  <a:pt x="61330" y="189855"/>
                </a:lnTo>
                <a:lnTo>
                  <a:pt x="53785" y="165265"/>
                </a:lnTo>
                <a:lnTo>
                  <a:pt x="48755" y="147797"/>
                </a:lnTo>
                <a:lnTo>
                  <a:pt x="45402" y="135077"/>
                </a:lnTo>
                <a:lnTo>
                  <a:pt x="43166" y="125522"/>
                </a:lnTo>
                <a:lnTo>
                  <a:pt x="40602" y="117002"/>
                </a:lnTo>
                <a:lnTo>
                  <a:pt x="37817" y="109173"/>
                </a:lnTo>
                <a:lnTo>
                  <a:pt x="34885" y="101804"/>
                </a:lnTo>
                <a:lnTo>
                  <a:pt x="31856" y="94741"/>
                </a:lnTo>
                <a:lnTo>
                  <a:pt x="25624" y="81161"/>
                </a:lnTo>
                <a:lnTo>
                  <a:pt x="22137" y="70826"/>
                </a:lnTo>
                <a:lnTo>
                  <a:pt x="21207" y="66565"/>
                </a:lnTo>
                <a:lnTo>
                  <a:pt x="17308" y="58964"/>
                </a:lnTo>
                <a:lnTo>
                  <a:pt x="9070" y="48642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SMARTPenAnnotation38"/>
          <p:cNvSpPr/>
          <p:nvPr/>
        </p:nvSpPr>
        <p:spPr>
          <a:xfrm>
            <a:off x="6123533" y="2500312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0" y="0"/>
                </a:moveTo>
                <a:lnTo>
                  <a:pt x="9674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SMARTPenAnnotation39"/>
          <p:cNvSpPr/>
          <p:nvPr/>
        </p:nvSpPr>
        <p:spPr>
          <a:xfrm>
            <a:off x="4759523" y="2388610"/>
            <a:ext cx="918345" cy="566373"/>
          </a:xfrm>
          <a:custGeom>
            <a:avLst/>
            <a:gdLst/>
            <a:ahLst/>
            <a:cxnLst/>
            <a:rect l="0" t="0" r="0" b="0"/>
            <a:pathLst>
              <a:path w="918345" h="566373">
                <a:moveTo>
                  <a:pt x="744885" y="82681"/>
                </a:moveTo>
                <a:lnTo>
                  <a:pt x="734614" y="77545"/>
                </a:lnTo>
                <a:lnTo>
                  <a:pt x="732663" y="76032"/>
                </a:lnTo>
                <a:lnTo>
                  <a:pt x="732437" y="75024"/>
                </a:lnTo>
                <a:lnTo>
                  <a:pt x="740122" y="70738"/>
                </a:lnTo>
                <a:lnTo>
                  <a:pt x="749217" y="65549"/>
                </a:lnTo>
                <a:lnTo>
                  <a:pt x="760380" y="57660"/>
                </a:lnTo>
                <a:lnTo>
                  <a:pt x="782184" y="49050"/>
                </a:lnTo>
                <a:lnTo>
                  <a:pt x="815651" y="35215"/>
                </a:lnTo>
                <a:lnTo>
                  <a:pt x="875011" y="12365"/>
                </a:lnTo>
                <a:lnTo>
                  <a:pt x="902324" y="3060"/>
                </a:lnTo>
                <a:lnTo>
                  <a:pt x="911111" y="579"/>
                </a:lnTo>
                <a:lnTo>
                  <a:pt x="915895" y="0"/>
                </a:lnTo>
                <a:lnTo>
                  <a:pt x="918010" y="688"/>
                </a:lnTo>
                <a:lnTo>
                  <a:pt x="918344" y="2222"/>
                </a:lnTo>
                <a:lnTo>
                  <a:pt x="917493" y="3245"/>
                </a:lnTo>
                <a:lnTo>
                  <a:pt x="915850" y="3927"/>
                </a:lnTo>
                <a:lnTo>
                  <a:pt x="908403" y="4886"/>
                </a:lnTo>
                <a:lnTo>
                  <a:pt x="905490" y="5021"/>
                </a:lnTo>
                <a:lnTo>
                  <a:pt x="891121" y="10346"/>
                </a:lnTo>
                <a:lnTo>
                  <a:pt x="867006" y="20700"/>
                </a:lnTo>
                <a:lnTo>
                  <a:pt x="838675" y="26726"/>
                </a:lnTo>
                <a:lnTo>
                  <a:pt x="814594" y="34930"/>
                </a:lnTo>
                <a:lnTo>
                  <a:pt x="788112" y="44169"/>
                </a:lnTo>
                <a:lnTo>
                  <a:pt x="766246" y="50516"/>
                </a:lnTo>
                <a:lnTo>
                  <a:pt x="745780" y="56920"/>
                </a:lnTo>
                <a:lnTo>
                  <a:pt x="723069" y="66215"/>
                </a:lnTo>
                <a:lnTo>
                  <a:pt x="710993" y="71704"/>
                </a:lnTo>
                <a:lnTo>
                  <a:pt x="694344" y="77512"/>
                </a:lnTo>
                <a:lnTo>
                  <a:pt x="674645" y="83535"/>
                </a:lnTo>
                <a:lnTo>
                  <a:pt x="617303" y="99415"/>
                </a:lnTo>
                <a:lnTo>
                  <a:pt x="499080" y="129583"/>
                </a:lnTo>
                <a:lnTo>
                  <a:pt x="481052" y="133297"/>
                </a:lnTo>
                <a:lnTo>
                  <a:pt x="452422" y="137423"/>
                </a:lnTo>
                <a:lnTo>
                  <a:pt x="420350" y="142123"/>
                </a:lnTo>
                <a:lnTo>
                  <a:pt x="370693" y="149913"/>
                </a:lnTo>
                <a:lnTo>
                  <a:pt x="370738" y="151149"/>
                </a:lnTo>
                <a:lnTo>
                  <a:pt x="373656" y="155389"/>
                </a:lnTo>
                <a:lnTo>
                  <a:pt x="391612" y="168955"/>
                </a:lnTo>
                <a:lnTo>
                  <a:pt x="402639" y="180501"/>
                </a:lnTo>
                <a:lnTo>
                  <a:pt x="411122" y="192798"/>
                </a:lnTo>
                <a:lnTo>
                  <a:pt x="418476" y="205430"/>
                </a:lnTo>
                <a:lnTo>
                  <a:pt x="428659" y="219491"/>
                </a:lnTo>
                <a:lnTo>
                  <a:pt x="432360" y="226967"/>
                </a:lnTo>
                <a:lnTo>
                  <a:pt x="434006" y="234947"/>
                </a:lnTo>
                <a:lnTo>
                  <a:pt x="434933" y="251526"/>
                </a:lnTo>
                <a:lnTo>
                  <a:pt x="435149" y="263777"/>
                </a:lnTo>
                <a:lnTo>
                  <a:pt x="434132" y="268978"/>
                </a:lnTo>
                <a:lnTo>
                  <a:pt x="426490" y="284659"/>
                </a:lnTo>
                <a:lnTo>
                  <a:pt x="404249" y="328698"/>
                </a:lnTo>
                <a:lnTo>
                  <a:pt x="394282" y="339996"/>
                </a:lnTo>
                <a:lnTo>
                  <a:pt x="378387" y="353974"/>
                </a:lnTo>
                <a:lnTo>
                  <a:pt x="349825" y="381684"/>
                </a:lnTo>
                <a:lnTo>
                  <a:pt x="336404" y="392727"/>
                </a:lnTo>
                <a:lnTo>
                  <a:pt x="299960" y="416631"/>
                </a:lnTo>
                <a:lnTo>
                  <a:pt x="285962" y="426774"/>
                </a:lnTo>
                <a:lnTo>
                  <a:pt x="271257" y="437836"/>
                </a:lnTo>
                <a:lnTo>
                  <a:pt x="251779" y="449510"/>
                </a:lnTo>
                <a:lnTo>
                  <a:pt x="229120" y="461592"/>
                </a:lnTo>
                <a:lnTo>
                  <a:pt x="204341" y="473947"/>
                </a:lnTo>
                <a:lnTo>
                  <a:pt x="182447" y="484332"/>
                </a:lnTo>
                <a:lnTo>
                  <a:pt x="143788" y="501605"/>
                </a:lnTo>
                <a:lnTo>
                  <a:pt x="124880" y="511371"/>
                </a:lnTo>
                <a:lnTo>
                  <a:pt x="105826" y="522180"/>
                </a:lnTo>
                <a:lnTo>
                  <a:pt x="86673" y="533686"/>
                </a:lnTo>
                <a:lnTo>
                  <a:pt x="59661" y="546471"/>
                </a:lnTo>
                <a:lnTo>
                  <a:pt x="35233" y="553668"/>
                </a:lnTo>
                <a:lnTo>
                  <a:pt x="29938" y="554678"/>
                </a:lnTo>
                <a:lnTo>
                  <a:pt x="21188" y="558667"/>
                </a:lnTo>
                <a:lnTo>
                  <a:pt x="13086" y="564089"/>
                </a:lnTo>
                <a:lnTo>
                  <a:pt x="0" y="5663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SMARTPenAnnotation40"/>
          <p:cNvSpPr/>
          <p:nvPr/>
        </p:nvSpPr>
        <p:spPr>
          <a:xfrm>
            <a:off x="5223867" y="2282213"/>
            <a:ext cx="164456" cy="121362"/>
          </a:xfrm>
          <a:custGeom>
            <a:avLst/>
            <a:gdLst/>
            <a:ahLst/>
            <a:cxnLst/>
            <a:rect l="0" t="0" r="0" b="0"/>
            <a:pathLst>
              <a:path w="164456" h="121362">
                <a:moveTo>
                  <a:pt x="164455" y="43970"/>
                </a:moveTo>
                <a:lnTo>
                  <a:pt x="150990" y="30506"/>
                </a:lnTo>
                <a:lnTo>
                  <a:pt x="145804" y="27470"/>
                </a:lnTo>
                <a:lnTo>
                  <a:pt x="139123" y="24371"/>
                </a:lnTo>
                <a:lnTo>
                  <a:pt x="131444" y="21230"/>
                </a:lnTo>
                <a:lnTo>
                  <a:pt x="125249" y="19136"/>
                </a:lnTo>
                <a:lnTo>
                  <a:pt x="120045" y="17740"/>
                </a:lnTo>
                <a:lnTo>
                  <a:pt x="115500" y="16810"/>
                </a:lnTo>
                <a:lnTo>
                  <a:pt x="110321" y="15114"/>
                </a:lnTo>
                <a:lnTo>
                  <a:pt x="104719" y="12910"/>
                </a:lnTo>
                <a:lnTo>
                  <a:pt x="98834" y="10365"/>
                </a:lnTo>
                <a:lnTo>
                  <a:pt x="92761" y="8668"/>
                </a:lnTo>
                <a:lnTo>
                  <a:pt x="86562" y="7537"/>
                </a:lnTo>
                <a:lnTo>
                  <a:pt x="80280" y="6783"/>
                </a:lnTo>
                <a:lnTo>
                  <a:pt x="73943" y="5205"/>
                </a:lnTo>
                <a:lnTo>
                  <a:pt x="67568" y="3079"/>
                </a:lnTo>
                <a:lnTo>
                  <a:pt x="61168" y="586"/>
                </a:lnTo>
                <a:lnTo>
                  <a:pt x="55827" y="0"/>
                </a:lnTo>
                <a:lnTo>
                  <a:pt x="51191" y="683"/>
                </a:lnTo>
                <a:lnTo>
                  <a:pt x="47026" y="2214"/>
                </a:lnTo>
                <a:lnTo>
                  <a:pt x="43174" y="3234"/>
                </a:lnTo>
                <a:lnTo>
                  <a:pt x="39532" y="3914"/>
                </a:lnTo>
                <a:lnTo>
                  <a:pt x="36028" y="4367"/>
                </a:lnTo>
                <a:lnTo>
                  <a:pt x="32617" y="5745"/>
                </a:lnTo>
                <a:lnTo>
                  <a:pt x="29269" y="7738"/>
                </a:lnTo>
                <a:lnTo>
                  <a:pt x="21307" y="13524"/>
                </a:lnTo>
                <a:lnTo>
                  <a:pt x="17352" y="17182"/>
                </a:lnTo>
                <a:lnTo>
                  <a:pt x="14793" y="19662"/>
                </a:lnTo>
                <a:lnTo>
                  <a:pt x="13086" y="24540"/>
                </a:lnTo>
                <a:lnTo>
                  <a:pt x="11949" y="31017"/>
                </a:lnTo>
                <a:lnTo>
                  <a:pt x="11190" y="38559"/>
                </a:lnTo>
                <a:lnTo>
                  <a:pt x="9610" y="45737"/>
                </a:lnTo>
                <a:lnTo>
                  <a:pt x="7481" y="52672"/>
                </a:lnTo>
                <a:lnTo>
                  <a:pt x="4987" y="59445"/>
                </a:lnTo>
                <a:lnTo>
                  <a:pt x="3325" y="66111"/>
                </a:lnTo>
                <a:lnTo>
                  <a:pt x="2217" y="72704"/>
                </a:lnTo>
                <a:lnTo>
                  <a:pt x="0" y="12136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SMARTPenAnnotation41"/>
          <p:cNvSpPr/>
          <p:nvPr/>
        </p:nvSpPr>
        <p:spPr>
          <a:xfrm>
            <a:off x="8290470" y="2064990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9674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4" name="SMARTPenAnnotation42"/>
          <p:cNvSpPr/>
          <p:nvPr/>
        </p:nvSpPr>
        <p:spPr>
          <a:xfrm>
            <a:off x="8309818" y="2055316"/>
            <a:ext cx="9675" cy="9675"/>
          </a:xfrm>
          <a:custGeom>
            <a:avLst/>
            <a:gdLst/>
            <a:ahLst/>
            <a:cxnLst/>
            <a:rect l="0" t="0" r="0" b="0"/>
            <a:pathLst>
              <a:path w="9675" h="9675">
                <a:moveTo>
                  <a:pt x="9674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SMARTPenAnnotation43"/>
          <p:cNvSpPr/>
          <p:nvPr/>
        </p:nvSpPr>
        <p:spPr>
          <a:xfrm>
            <a:off x="6525162" y="2310936"/>
            <a:ext cx="323909" cy="489266"/>
          </a:xfrm>
          <a:custGeom>
            <a:avLst/>
            <a:gdLst/>
            <a:ahLst/>
            <a:cxnLst/>
            <a:rect l="0" t="0" r="0" b="0"/>
            <a:pathLst>
              <a:path w="323909" h="489266">
                <a:moveTo>
                  <a:pt x="323908" y="5573"/>
                </a:moveTo>
                <a:lnTo>
                  <a:pt x="323908" y="0"/>
                </a:lnTo>
                <a:lnTo>
                  <a:pt x="323908" y="9763"/>
                </a:lnTo>
                <a:lnTo>
                  <a:pt x="322833" y="12666"/>
                </a:lnTo>
                <a:lnTo>
                  <a:pt x="313385" y="27915"/>
                </a:lnTo>
                <a:lnTo>
                  <a:pt x="304309" y="42289"/>
                </a:lnTo>
                <a:lnTo>
                  <a:pt x="301168" y="46174"/>
                </a:lnTo>
                <a:lnTo>
                  <a:pt x="297678" y="53356"/>
                </a:lnTo>
                <a:lnTo>
                  <a:pt x="296748" y="56776"/>
                </a:lnTo>
                <a:lnTo>
                  <a:pt x="292848" y="63442"/>
                </a:lnTo>
                <a:lnTo>
                  <a:pt x="285381" y="74288"/>
                </a:lnTo>
                <a:lnTo>
                  <a:pt x="257180" y="119309"/>
                </a:lnTo>
                <a:lnTo>
                  <a:pt x="250401" y="129766"/>
                </a:lnTo>
                <a:lnTo>
                  <a:pt x="242658" y="143187"/>
                </a:lnTo>
                <a:lnTo>
                  <a:pt x="225454" y="175297"/>
                </a:lnTo>
                <a:lnTo>
                  <a:pt x="218502" y="187514"/>
                </a:lnTo>
                <a:lnTo>
                  <a:pt x="212792" y="196733"/>
                </a:lnTo>
                <a:lnTo>
                  <a:pt x="203582" y="210919"/>
                </a:lnTo>
                <a:lnTo>
                  <a:pt x="195906" y="224389"/>
                </a:lnTo>
                <a:lnTo>
                  <a:pt x="186045" y="237542"/>
                </a:lnTo>
                <a:lnTo>
                  <a:pt x="180405" y="244059"/>
                </a:lnTo>
                <a:lnTo>
                  <a:pt x="171273" y="254166"/>
                </a:lnTo>
                <a:lnTo>
                  <a:pt x="163632" y="263316"/>
                </a:lnTo>
                <a:lnTo>
                  <a:pt x="106795" y="350480"/>
                </a:lnTo>
                <a:lnTo>
                  <a:pt x="100701" y="359121"/>
                </a:lnTo>
                <a:lnTo>
                  <a:pt x="85912" y="378568"/>
                </a:lnTo>
                <a:lnTo>
                  <a:pt x="74458" y="394922"/>
                </a:lnTo>
                <a:lnTo>
                  <a:pt x="65067" y="407206"/>
                </a:lnTo>
                <a:lnTo>
                  <a:pt x="53744" y="420709"/>
                </a:lnTo>
                <a:lnTo>
                  <a:pt x="53249" y="426435"/>
                </a:lnTo>
                <a:lnTo>
                  <a:pt x="52105" y="428030"/>
                </a:lnTo>
                <a:lnTo>
                  <a:pt x="50267" y="429094"/>
                </a:lnTo>
                <a:lnTo>
                  <a:pt x="43771" y="431097"/>
                </a:lnTo>
                <a:lnTo>
                  <a:pt x="43487" y="426049"/>
                </a:lnTo>
                <a:lnTo>
                  <a:pt x="42372" y="423474"/>
                </a:lnTo>
                <a:lnTo>
                  <a:pt x="38266" y="417746"/>
                </a:lnTo>
                <a:lnTo>
                  <a:pt x="37818" y="412564"/>
                </a:lnTo>
                <a:lnTo>
                  <a:pt x="40184" y="398207"/>
                </a:lnTo>
                <a:lnTo>
                  <a:pt x="41952" y="383944"/>
                </a:lnTo>
                <a:lnTo>
                  <a:pt x="42424" y="377131"/>
                </a:lnTo>
                <a:lnTo>
                  <a:pt x="43813" y="371514"/>
                </a:lnTo>
                <a:lnTo>
                  <a:pt x="49828" y="356324"/>
                </a:lnTo>
                <a:lnTo>
                  <a:pt x="50900" y="349043"/>
                </a:lnTo>
                <a:lnTo>
                  <a:pt x="51613" y="340966"/>
                </a:lnTo>
                <a:lnTo>
                  <a:pt x="55272" y="329124"/>
                </a:lnTo>
                <a:lnTo>
                  <a:pt x="57754" y="324461"/>
                </a:lnTo>
                <a:lnTo>
                  <a:pt x="60510" y="310681"/>
                </a:lnTo>
                <a:lnTo>
                  <a:pt x="61735" y="295958"/>
                </a:lnTo>
                <a:lnTo>
                  <a:pt x="62279" y="285832"/>
                </a:lnTo>
                <a:lnTo>
                  <a:pt x="62521" y="274882"/>
                </a:lnTo>
                <a:lnTo>
                  <a:pt x="62628" y="267149"/>
                </a:lnTo>
                <a:lnTo>
                  <a:pt x="62697" y="279701"/>
                </a:lnTo>
                <a:lnTo>
                  <a:pt x="62704" y="285063"/>
                </a:lnTo>
                <a:lnTo>
                  <a:pt x="59843" y="299620"/>
                </a:lnTo>
                <a:lnTo>
                  <a:pt x="57576" y="308017"/>
                </a:lnTo>
                <a:lnTo>
                  <a:pt x="55057" y="323079"/>
                </a:lnTo>
                <a:lnTo>
                  <a:pt x="52862" y="336939"/>
                </a:lnTo>
                <a:lnTo>
                  <a:pt x="48304" y="350264"/>
                </a:lnTo>
                <a:lnTo>
                  <a:pt x="42695" y="363353"/>
                </a:lnTo>
                <a:lnTo>
                  <a:pt x="34469" y="378486"/>
                </a:lnTo>
                <a:lnTo>
                  <a:pt x="27762" y="388540"/>
                </a:lnTo>
                <a:lnTo>
                  <a:pt x="20065" y="399543"/>
                </a:lnTo>
                <a:lnTo>
                  <a:pt x="14934" y="409028"/>
                </a:lnTo>
                <a:lnTo>
                  <a:pt x="11513" y="417500"/>
                </a:lnTo>
                <a:lnTo>
                  <a:pt x="6637" y="431573"/>
                </a:lnTo>
                <a:lnTo>
                  <a:pt x="887" y="441410"/>
                </a:lnTo>
                <a:lnTo>
                  <a:pt x="0" y="445538"/>
                </a:lnTo>
                <a:lnTo>
                  <a:pt x="482" y="449365"/>
                </a:lnTo>
                <a:lnTo>
                  <a:pt x="2810" y="456483"/>
                </a:lnTo>
                <a:lnTo>
                  <a:pt x="3844" y="463230"/>
                </a:lnTo>
                <a:lnTo>
                  <a:pt x="6270" y="465459"/>
                </a:lnTo>
                <a:lnTo>
                  <a:pt x="10036" y="466945"/>
                </a:lnTo>
                <a:lnTo>
                  <a:pt x="19954" y="469671"/>
                </a:lnTo>
                <a:lnTo>
                  <a:pt x="25609" y="471903"/>
                </a:lnTo>
                <a:lnTo>
                  <a:pt x="31529" y="474466"/>
                </a:lnTo>
                <a:lnTo>
                  <a:pt x="37625" y="476174"/>
                </a:lnTo>
                <a:lnTo>
                  <a:pt x="43838" y="477313"/>
                </a:lnTo>
                <a:lnTo>
                  <a:pt x="50130" y="478072"/>
                </a:lnTo>
                <a:lnTo>
                  <a:pt x="59987" y="478916"/>
                </a:lnTo>
                <a:lnTo>
                  <a:pt x="64121" y="479141"/>
                </a:lnTo>
                <a:lnTo>
                  <a:pt x="95616" y="479458"/>
                </a:lnTo>
                <a:lnTo>
                  <a:pt x="105072" y="480577"/>
                </a:lnTo>
                <a:lnTo>
                  <a:pt x="112450" y="482398"/>
                </a:lnTo>
                <a:lnTo>
                  <a:pt x="118444" y="484687"/>
                </a:lnTo>
                <a:lnTo>
                  <a:pt x="127969" y="487230"/>
                </a:lnTo>
                <a:lnTo>
                  <a:pt x="136861" y="488360"/>
                </a:lnTo>
                <a:lnTo>
                  <a:pt x="142242" y="488662"/>
                </a:lnTo>
                <a:lnTo>
                  <a:pt x="152879" y="488997"/>
                </a:lnTo>
                <a:lnTo>
                  <a:pt x="165599" y="489212"/>
                </a:lnTo>
                <a:lnTo>
                  <a:pt x="159453" y="4892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SMARTPenAnnotation44"/>
          <p:cNvSpPr/>
          <p:nvPr/>
        </p:nvSpPr>
        <p:spPr>
          <a:xfrm>
            <a:off x="6268640" y="2761505"/>
            <a:ext cx="145109" cy="203152"/>
          </a:xfrm>
          <a:custGeom>
            <a:avLst/>
            <a:gdLst/>
            <a:ahLst/>
            <a:cxnLst/>
            <a:rect l="0" t="0" r="0" b="0"/>
            <a:pathLst>
              <a:path w="145109" h="203152">
                <a:moveTo>
                  <a:pt x="0" y="0"/>
                </a:moveTo>
                <a:lnTo>
                  <a:pt x="5136" y="5136"/>
                </a:lnTo>
                <a:lnTo>
                  <a:pt x="7723" y="8798"/>
                </a:lnTo>
                <a:lnTo>
                  <a:pt x="10523" y="13390"/>
                </a:lnTo>
                <a:lnTo>
                  <a:pt x="13464" y="18601"/>
                </a:lnTo>
                <a:lnTo>
                  <a:pt x="19599" y="30123"/>
                </a:lnTo>
                <a:lnTo>
                  <a:pt x="22740" y="36205"/>
                </a:lnTo>
                <a:lnTo>
                  <a:pt x="25909" y="41335"/>
                </a:lnTo>
                <a:lnTo>
                  <a:pt x="29096" y="45829"/>
                </a:lnTo>
                <a:lnTo>
                  <a:pt x="32296" y="49901"/>
                </a:lnTo>
                <a:lnTo>
                  <a:pt x="35504" y="54765"/>
                </a:lnTo>
                <a:lnTo>
                  <a:pt x="38718" y="60157"/>
                </a:lnTo>
                <a:lnTo>
                  <a:pt x="41935" y="65902"/>
                </a:lnTo>
                <a:lnTo>
                  <a:pt x="44080" y="70806"/>
                </a:lnTo>
                <a:lnTo>
                  <a:pt x="45510" y="75151"/>
                </a:lnTo>
                <a:lnTo>
                  <a:pt x="46463" y="79122"/>
                </a:lnTo>
                <a:lnTo>
                  <a:pt x="48173" y="82845"/>
                </a:lnTo>
                <a:lnTo>
                  <a:pt x="50389" y="86401"/>
                </a:lnTo>
                <a:lnTo>
                  <a:pt x="52940" y="89847"/>
                </a:lnTo>
                <a:lnTo>
                  <a:pt x="56791" y="94294"/>
                </a:lnTo>
                <a:lnTo>
                  <a:pt x="61508" y="99408"/>
                </a:lnTo>
                <a:lnTo>
                  <a:pt x="66802" y="104968"/>
                </a:lnTo>
                <a:lnTo>
                  <a:pt x="72481" y="111899"/>
                </a:lnTo>
                <a:lnTo>
                  <a:pt x="78417" y="119744"/>
                </a:lnTo>
                <a:lnTo>
                  <a:pt x="84524" y="128198"/>
                </a:lnTo>
                <a:lnTo>
                  <a:pt x="89671" y="134910"/>
                </a:lnTo>
                <a:lnTo>
                  <a:pt x="94177" y="140459"/>
                </a:lnTo>
                <a:lnTo>
                  <a:pt x="98255" y="145233"/>
                </a:lnTo>
                <a:lnTo>
                  <a:pt x="103124" y="151641"/>
                </a:lnTo>
                <a:lnTo>
                  <a:pt x="114266" y="167359"/>
                </a:lnTo>
                <a:lnTo>
                  <a:pt x="119172" y="173915"/>
                </a:lnTo>
                <a:lnTo>
                  <a:pt x="123518" y="179361"/>
                </a:lnTo>
                <a:lnTo>
                  <a:pt x="133080" y="190689"/>
                </a:lnTo>
                <a:lnTo>
                  <a:pt x="137254" y="195104"/>
                </a:lnTo>
                <a:lnTo>
                  <a:pt x="145108" y="20315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7" name="SMARTPenAnnotation45"/>
          <p:cNvSpPr/>
          <p:nvPr/>
        </p:nvSpPr>
        <p:spPr>
          <a:xfrm>
            <a:off x="5552777" y="2761505"/>
            <a:ext cx="567398" cy="522388"/>
          </a:xfrm>
          <a:custGeom>
            <a:avLst/>
            <a:gdLst/>
            <a:ahLst/>
            <a:cxnLst/>
            <a:rect l="0" t="0" r="0" b="0"/>
            <a:pathLst>
              <a:path w="567398" h="522388">
                <a:moveTo>
                  <a:pt x="464344" y="0"/>
                </a:moveTo>
                <a:lnTo>
                  <a:pt x="469479" y="5136"/>
                </a:lnTo>
                <a:lnTo>
                  <a:pt x="470992" y="7724"/>
                </a:lnTo>
                <a:lnTo>
                  <a:pt x="472673" y="13465"/>
                </a:lnTo>
                <a:lnTo>
                  <a:pt x="482019" y="22466"/>
                </a:lnTo>
                <a:lnTo>
                  <a:pt x="495846" y="33632"/>
                </a:lnTo>
                <a:lnTo>
                  <a:pt x="509158" y="45761"/>
                </a:lnTo>
                <a:lnTo>
                  <a:pt x="522240" y="61184"/>
                </a:lnTo>
                <a:lnTo>
                  <a:pt x="528738" y="69811"/>
                </a:lnTo>
                <a:lnTo>
                  <a:pt x="538824" y="85129"/>
                </a:lnTo>
                <a:lnTo>
                  <a:pt x="547965" y="101253"/>
                </a:lnTo>
                <a:lnTo>
                  <a:pt x="559194" y="122750"/>
                </a:lnTo>
                <a:lnTo>
                  <a:pt x="565617" y="138037"/>
                </a:lnTo>
                <a:lnTo>
                  <a:pt x="567330" y="143619"/>
                </a:lnTo>
                <a:lnTo>
                  <a:pt x="567397" y="149489"/>
                </a:lnTo>
                <a:lnTo>
                  <a:pt x="564605" y="161745"/>
                </a:lnTo>
                <a:lnTo>
                  <a:pt x="562126" y="170460"/>
                </a:lnTo>
                <a:lnTo>
                  <a:pt x="558680" y="175365"/>
                </a:lnTo>
                <a:lnTo>
                  <a:pt x="547709" y="187272"/>
                </a:lnTo>
                <a:lnTo>
                  <a:pt x="544643" y="189340"/>
                </a:lnTo>
                <a:lnTo>
                  <a:pt x="538369" y="191639"/>
                </a:lnTo>
                <a:lnTo>
                  <a:pt x="523659" y="192932"/>
                </a:lnTo>
                <a:lnTo>
                  <a:pt x="511845" y="190369"/>
                </a:lnTo>
                <a:lnTo>
                  <a:pt x="495974" y="185749"/>
                </a:lnTo>
                <a:lnTo>
                  <a:pt x="481598" y="184380"/>
                </a:lnTo>
                <a:lnTo>
                  <a:pt x="468788" y="184059"/>
                </a:lnTo>
                <a:lnTo>
                  <a:pt x="452345" y="183917"/>
                </a:lnTo>
                <a:lnTo>
                  <a:pt x="441297" y="184954"/>
                </a:lnTo>
                <a:lnTo>
                  <a:pt x="428557" y="186720"/>
                </a:lnTo>
                <a:lnTo>
                  <a:pt x="414688" y="188972"/>
                </a:lnTo>
                <a:lnTo>
                  <a:pt x="404369" y="190474"/>
                </a:lnTo>
                <a:lnTo>
                  <a:pt x="390036" y="192142"/>
                </a:lnTo>
                <a:lnTo>
                  <a:pt x="375923" y="193082"/>
                </a:lnTo>
                <a:lnTo>
                  <a:pt x="373151" y="194288"/>
                </a:lnTo>
                <a:lnTo>
                  <a:pt x="371302" y="196168"/>
                </a:lnTo>
                <a:lnTo>
                  <a:pt x="370070" y="198495"/>
                </a:lnTo>
                <a:lnTo>
                  <a:pt x="368173" y="200047"/>
                </a:lnTo>
                <a:lnTo>
                  <a:pt x="365834" y="201082"/>
                </a:lnTo>
                <a:lnTo>
                  <a:pt x="359294" y="202231"/>
                </a:lnTo>
                <a:lnTo>
                  <a:pt x="343526" y="202878"/>
                </a:lnTo>
                <a:lnTo>
                  <a:pt x="331465" y="203030"/>
                </a:lnTo>
                <a:lnTo>
                  <a:pt x="326314" y="201995"/>
                </a:lnTo>
                <a:lnTo>
                  <a:pt x="317724" y="197979"/>
                </a:lnTo>
                <a:lnTo>
                  <a:pt x="301950" y="185543"/>
                </a:lnTo>
                <a:lnTo>
                  <a:pt x="295364" y="179183"/>
                </a:lnTo>
                <a:lnTo>
                  <a:pt x="293647" y="176424"/>
                </a:lnTo>
                <a:lnTo>
                  <a:pt x="291741" y="170491"/>
                </a:lnTo>
                <a:lnTo>
                  <a:pt x="290349" y="156656"/>
                </a:lnTo>
                <a:lnTo>
                  <a:pt x="287408" y="152748"/>
                </a:lnTo>
                <a:lnTo>
                  <a:pt x="281898" y="146617"/>
                </a:lnTo>
                <a:lnTo>
                  <a:pt x="281144" y="142912"/>
                </a:lnTo>
                <a:lnTo>
                  <a:pt x="280943" y="140420"/>
                </a:lnTo>
                <a:lnTo>
                  <a:pt x="281883" y="137683"/>
                </a:lnTo>
                <a:lnTo>
                  <a:pt x="288906" y="127542"/>
                </a:lnTo>
                <a:lnTo>
                  <a:pt x="294962" y="121153"/>
                </a:lnTo>
                <a:lnTo>
                  <a:pt x="296605" y="118389"/>
                </a:lnTo>
                <a:lnTo>
                  <a:pt x="298429" y="112452"/>
                </a:lnTo>
                <a:lnTo>
                  <a:pt x="299991" y="110439"/>
                </a:lnTo>
                <a:lnTo>
                  <a:pt x="302106" y="109097"/>
                </a:lnTo>
                <a:lnTo>
                  <a:pt x="304592" y="108202"/>
                </a:lnTo>
                <a:lnTo>
                  <a:pt x="310220" y="104341"/>
                </a:lnTo>
                <a:lnTo>
                  <a:pt x="313225" y="101807"/>
                </a:lnTo>
                <a:lnTo>
                  <a:pt x="317379" y="100118"/>
                </a:lnTo>
                <a:lnTo>
                  <a:pt x="332420" y="97740"/>
                </a:lnTo>
                <a:lnTo>
                  <a:pt x="340502" y="97184"/>
                </a:lnTo>
                <a:lnTo>
                  <a:pt x="344162" y="98110"/>
                </a:lnTo>
                <a:lnTo>
                  <a:pt x="351095" y="102006"/>
                </a:lnTo>
                <a:lnTo>
                  <a:pt x="353374" y="105625"/>
                </a:lnTo>
                <a:lnTo>
                  <a:pt x="355906" y="115378"/>
                </a:lnTo>
                <a:lnTo>
                  <a:pt x="357031" y="126878"/>
                </a:lnTo>
                <a:lnTo>
                  <a:pt x="357332" y="132955"/>
                </a:lnTo>
                <a:lnTo>
                  <a:pt x="354799" y="148305"/>
                </a:lnTo>
                <a:lnTo>
                  <a:pt x="352619" y="156913"/>
                </a:lnTo>
                <a:lnTo>
                  <a:pt x="349015" y="165877"/>
                </a:lnTo>
                <a:lnTo>
                  <a:pt x="344463" y="175077"/>
                </a:lnTo>
                <a:lnTo>
                  <a:pt x="339279" y="184435"/>
                </a:lnTo>
                <a:lnTo>
                  <a:pt x="333518" y="200565"/>
                </a:lnTo>
                <a:lnTo>
                  <a:pt x="329884" y="213825"/>
                </a:lnTo>
                <a:lnTo>
                  <a:pt x="324685" y="223301"/>
                </a:lnTo>
                <a:lnTo>
                  <a:pt x="315926" y="231096"/>
                </a:lnTo>
                <a:lnTo>
                  <a:pt x="298908" y="241527"/>
                </a:lnTo>
                <a:lnTo>
                  <a:pt x="287629" y="247079"/>
                </a:lnTo>
                <a:lnTo>
                  <a:pt x="279034" y="249546"/>
                </a:lnTo>
                <a:lnTo>
                  <a:pt x="265898" y="250643"/>
                </a:lnTo>
                <a:lnTo>
                  <a:pt x="257880" y="250935"/>
                </a:lnTo>
                <a:lnTo>
                  <a:pt x="252536" y="250055"/>
                </a:lnTo>
                <a:lnTo>
                  <a:pt x="248972" y="248394"/>
                </a:lnTo>
                <a:lnTo>
                  <a:pt x="246597" y="246211"/>
                </a:lnTo>
                <a:lnTo>
                  <a:pt x="243938" y="244756"/>
                </a:lnTo>
                <a:lnTo>
                  <a:pt x="235061" y="241633"/>
                </a:lnTo>
                <a:lnTo>
                  <a:pt x="225623" y="235453"/>
                </a:lnTo>
                <a:lnTo>
                  <a:pt x="219229" y="233631"/>
                </a:lnTo>
                <a:lnTo>
                  <a:pt x="204216" y="231385"/>
                </a:lnTo>
                <a:lnTo>
                  <a:pt x="189651" y="227165"/>
                </a:lnTo>
                <a:lnTo>
                  <a:pt x="173593" y="223881"/>
                </a:lnTo>
                <a:lnTo>
                  <a:pt x="170546" y="224495"/>
                </a:lnTo>
                <a:lnTo>
                  <a:pt x="168516" y="225979"/>
                </a:lnTo>
                <a:lnTo>
                  <a:pt x="167163" y="228044"/>
                </a:lnTo>
                <a:lnTo>
                  <a:pt x="165185" y="229420"/>
                </a:lnTo>
                <a:lnTo>
                  <a:pt x="156364" y="231810"/>
                </a:lnTo>
                <a:lnTo>
                  <a:pt x="150115" y="237200"/>
                </a:lnTo>
                <a:lnTo>
                  <a:pt x="148446" y="239824"/>
                </a:lnTo>
                <a:lnTo>
                  <a:pt x="146591" y="245605"/>
                </a:lnTo>
                <a:lnTo>
                  <a:pt x="145303" y="261264"/>
                </a:lnTo>
                <a:lnTo>
                  <a:pt x="145133" y="277326"/>
                </a:lnTo>
                <a:lnTo>
                  <a:pt x="145119" y="283770"/>
                </a:lnTo>
                <a:lnTo>
                  <a:pt x="146190" y="286994"/>
                </a:lnTo>
                <a:lnTo>
                  <a:pt x="151758" y="296665"/>
                </a:lnTo>
                <a:lnTo>
                  <a:pt x="154960" y="306338"/>
                </a:lnTo>
                <a:lnTo>
                  <a:pt x="162239" y="316012"/>
                </a:lnTo>
                <a:lnTo>
                  <a:pt x="172351" y="327000"/>
                </a:lnTo>
                <a:lnTo>
                  <a:pt x="172943" y="328711"/>
                </a:lnTo>
                <a:lnTo>
                  <a:pt x="173602" y="333480"/>
                </a:lnTo>
                <a:lnTo>
                  <a:pt x="174853" y="336256"/>
                </a:lnTo>
                <a:lnTo>
                  <a:pt x="180673" y="345299"/>
                </a:lnTo>
                <a:lnTo>
                  <a:pt x="182412" y="351601"/>
                </a:lnTo>
                <a:lnTo>
                  <a:pt x="183391" y="366327"/>
                </a:lnTo>
                <a:lnTo>
                  <a:pt x="182453" y="371053"/>
                </a:lnTo>
                <a:lnTo>
                  <a:pt x="178545" y="379170"/>
                </a:lnTo>
                <a:lnTo>
                  <a:pt x="167493" y="392093"/>
                </a:lnTo>
                <a:lnTo>
                  <a:pt x="151832" y="407511"/>
                </a:lnTo>
                <a:lnTo>
                  <a:pt x="134123" y="421529"/>
                </a:lnTo>
                <a:lnTo>
                  <a:pt x="121236" y="434925"/>
                </a:lnTo>
                <a:lnTo>
                  <a:pt x="111926" y="446969"/>
                </a:lnTo>
                <a:lnTo>
                  <a:pt x="104205" y="455905"/>
                </a:lnTo>
                <a:lnTo>
                  <a:pt x="100641" y="458718"/>
                </a:lnTo>
                <a:lnTo>
                  <a:pt x="87198" y="466099"/>
                </a:lnTo>
                <a:lnTo>
                  <a:pt x="74564" y="474538"/>
                </a:lnTo>
                <a:lnTo>
                  <a:pt x="57206" y="483846"/>
                </a:lnTo>
                <a:lnTo>
                  <a:pt x="41313" y="493411"/>
                </a:lnTo>
                <a:lnTo>
                  <a:pt x="26314" y="506273"/>
                </a:lnTo>
                <a:lnTo>
                  <a:pt x="23992" y="509495"/>
                </a:lnTo>
                <a:lnTo>
                  <a:pt x="21412" y="515941"/>
                </a:lnTo>
                <a:lnTo>
                  <a:pt x="19649" y="518090"/>
                </a:lnTo>
                <a:lnTo>
                  <a:pt x="17398" y="519522"/>
                </a:lnTo>
                <a:lnTo>
                  <a:pt x="0" y="5223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8" name="SMARTPenAnnotation46"/>
          <p:cNvSpPr/>
          <p:nvPr/>
        </p:nvSpPr>
        <p:spPr>
          <a:xfrm>
            <a:off x="5668863" y="2848570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9" name="SMARTPenAnnotation47"/>
          <p:cNvSpPr/>
          <p:nvPr/>
        </p:nvSpPr>
        <p:spPr>
          <a:xfrm>
            <a:off x="5833318" y="3158250"/>
            <a:ext cx="2867" cy="9557"/>
          </a:xfrm>
          <a:custGeom>
            <a:avLst/>
            <a:gdLst/>
            <a:ahLst/>
            <a:cxnLst/>
            <a:rect l="0" t="0" r="0" b="0"/>
            <a:pathLst>
              <a:path w="2867" h="9557">
                <a:moveTo>
                  <a:pt x="0" y="9556"/>
                </a:moveTo>
                <a:lnTo>
                  <a:pt x="0" y="0"/>
                </a:lnTo>
                <a:lnTo>
                  <a:pt x="0" y="5053"/>
                </a:lnTo>
                <a:lnTo>
                  <a:pt x="1075" y="6554"/>
                </a:lnTo>
                <a:lnTo>
                  <a:pt x="2866" y="7555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0" name="SMARTPenAnnotation48"/>
          <p:cNvSpPr/>
          <p:nvPr/>
        </p:nvSpPr>
        <p:spPr>
          <a:xfrm>
            <a:off x="5968751" y="3138785"/>
            <a:ext cx="9675" cy="9674"/>
          </a:xfrm>
          <a:custGeom>
            <a:avLst/>
            <a:gdLst/>
            <a:ahLst/>
            <a:cxnLst/>
            <a:rect l="0" t="0" r="0" b="0"/>
            <a:pathLst>
              <a:path w="9675" h="9674">
                <a:moveTo>
                  <a:pt x="0" y="9673"/>
                </a:moveTo>
                <a:lnTo>
                  <a:pt x="0" y="6807"/>
                </a:lnTo>
                <a:lnTo>
                  <a:pt x="967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1" name="SMARTPenAnnotation49"/>
          <p:cNvSpPr/>
          <p:nvPr/>
        </p:nvSpPr>
        <p:spPr>
          <a:xfrm>
            <a:off x="5794623" y="2819548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SMARTPenAnnotation50"/>
          <p:cNvSpPr/>
          <p:nvPr/>
        </p:nvSpPr>
        <p:spPr>
          <a:xfrm>
            <a:off x="9199810" y="3283892"/>
            <a:ext cx="386954" cy="66432"/>
          </a:xfrm>
          <a:custGeom>
            <a:avLst/>
            <a:gdLst/>
            <a:ahLst/>
            <a:cxnLst/>
            <a:rect l="0" t="0" r="0" b="0"/>
            <a:pathLst>
              <a:path w="386954" h="66432">
                <a:moveTo>
                  <a:pt x="386953" y="0"/>
                </a:moveTo>
                <a:lnTo>
                  <a:pt x="371546" y="0"/>
                </a:lnTo>
                <a:lnTo>
                  <a:pt x="350886" y="3225"/>
                </a:lnTo>
                <a:lnTo>
                  <a:pt x="6832" y="66431"/>
                </a:lnTo>
                <a:lnTo>
                  <a:pt x="0" y="5804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3" name="SMARTPenAnnotation51"/>
          <p:cNvSpPr/>
          <p:nvPr/>
        </p:nvSpPr>
        <p:spPr>
          <a:xfrm>
            <a:off x="8816957" y="3225849"/>
            <a:ext cx="92639" cy="309564"/>
          </a:xfrm>
          <a:custGeom>
            <a:avLst/>
            <a:gdLst/>
            <a:ahLst/>
            <a:cxnLst/>
            <a:rect l="0" t="0" r="0" b="0"/>
            <a:pathLst>
              <a:path w="92639" h="309564">
                <a:moveTo>
                  <a:pt x="5574" y="0"/>
                </a:moveTo>
                <a:lnTo>
                  <a:pt x="438" y="10271"/>
                </a:lnTo>
                <a:lnTo>
                  <a:pt x="0" y="14372"/>
                </a:lnTo>
                <a:lnTo>
                  <a:pt x="783" y="18180"/>
                </a:lnTo>
                <a:lnTo>
                  <a:pt x="3444" y="25278"/>
                </a:lnTo>
                <a:lnTo>
                  <a:pt x="4628" y="32016"/>
                </a:lnTo>
                <a:lnTo>
                  <a:pt x="7093" y="38542"/>
                </a:lnTo>
                <a:lnTo>
                  <a:pt x="10886" y="47192"/>
                </a:lnTo>
                <a:lnTo>
                  <a:pt x="15565" y="57258"/>
                </a:lnTo>
                <a:lnTo>
                  <a:pt x="18683" y="65044"/>
                </a:lnTo>
                <a:lnTo>
                  <a:pt x="20763" y="71309"/>
                </a:lnTo>
                <a:lnTo>
                  <a:pt x="22149" y="76561"/>
                </a:lnTo>
                <a:lnTo>
                  <a:pt x="24148" y="82212"/>
                </a:lnTo>
                <a:lnTo>
                  <a:pt x="26555" y="88129"/>
                </a:lnTo>
                <a:lnTo>
                  <a:pt x="29236" y="94223"/>
                </a:lnTo>
                <a:lnTo>
                  <a:pt x="35080" y="106728"/>
                </a:lnTo>
                <a:lnTo>
                  <a:pt x="38142" y="113072"/>
                </a:lnTo>
                <a:lnTo>
                  <a:pt x="41260" y="120526"/>
                </a:lnTo>
                <a:lnTo>
                  <a:pt x="44412" y="128720"/>
                </a:lnTo>
                <a:lnTo>
                  <a:pt x="47590" y="137407"/>
                </a:lnTo>
                <a:lnTo>
                  <a:pt x="49707" y="145348"/>
                </a:lnTo>
                <a:lnTo>
                  <a:pt x="51119" y="152792"/>
                </a:lnTo>
                <a:lnTo>
                  <a:pt x="52061" y="159904"/>
                </a:lnTo>
                <a:lnTo>
                  <a:pt x="55913" y="173245"/>
                </a:lnTo>
                <a:lnTo>
                  <a:pt x="61705" y="190738"/>
                </a:lnTo>
                <a:lnTo>
                  <a:pt x="68792" y="210998"/>
                </a:lnTo>
                <a:lnTo>
                  <a:pt x="73516" y="225580"/>
                </a:lnTo>
                <a:lnTo>
                  <a:pt x="76666" y="236376"/>
                </a:lnTo>
                <a:lnTo>
                  <a:pt x="78765" y="244649"/>
                </a:lnTo>
                <a:lnTo>
                  <a:pt x="81240" y="252313"/>
                </a:lnTo>
                <a:lnTo>
                  <a:pt x="83964" y="259573"/>
                </a:lnTo>
                <a:lnTo>
                  <a:pt x="90925" y="276399"/>
                </a:lnTo>
                <a:lnTo>
                  <a:pt x="92131" y="284449"/>
                </a:lnTo>
                <a:lnTo>
                  <a:pt x="92488" y="293642"/>
                </a:lnTo>
                <a:lnTo>
                  <a:pt x="92572" y="297113"/>
                </a:lnTo>
                <a:lnTo>
                  <a:pt x="92638" y="3095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4" name="SMARTPenAnnotation52"/>
          <p:cNvSpPr/>
          <p:nvPr/>
        </p:nvSpPr>
        <p:spPr>
          <a:xfrm>
            <a:off x="7593955" y="3264544"/>
            <a:ext cx="967251" cy="356714"/>
          </a:xfrm>
          <a:custGeom>
            <a:avLst/>
            <a:gdLst/>
            <a:ahLst/>
            <a:cxnLst/>
            <a:rect l="0" t="0" r="0" b="0"/>
            <a:pathLst>
              <a:path w="967251" h="356714">
                <a:moveTo>
                  <a:pt x="880318" y="0"/>
                </a:moveTo>
                <a:lnTo>
                  <a:pt x="885453" y="0"/>
                </a:lnTo>
                <a:lnTo>
                  <a:pt x="886966" y="1075"/>
                </a:lnTo>
                <a:lnTo>
                  <a:pt x="887975" y="2867"/>
                </a:lnTo>
                <a:lnTo>
                  <a:pt x="888648" y="5136"/>
                </a:lnTo>
                <a:lnTo>
                  <a:pt x="895127" y="13390"/>
                </a:lnTo>
                <a:lnTo>
                  <a:pt x="903023" y="23149"/>
                </a:lnTo>
                <a:lnTo>
                  <a:pt x="906532" y="31069"/>
                </a:lnTo>
                <a:lnTo>
                  <a:pt x="910958" y="38173"/>
                </a:lnTo>
                <a:lnTo>
                  <a:pt x="916508" y="45988"/>
                </a:lnTo>
                <a:lnTo>
                  <a:pt x="922558" y="56626"/>
                </a:lnTo>
                <a:lnTo>
                  <a:pt x="928830" y="68521"/>
                </a:lnTo>
                <a:lnTo>
                  <a:pt x="932006" y="74702"/>
                </a:lnTo>
                <a:lnTo>
                  <a:pt x="935200" y="78823"/>
                </a:lnTo>
                <a:lnTo>
                  <a:pt x="938404" y="81570"/>
                </a:lnTo>
                <a:lnTo>
                  <a:pt x="944829" y="85698"/>
                </a:lnTo>
                <a:lnTo>
                  <a:pt x="951268" y="91115"/>
                </a:lnTo>
                <a:lnTo>
                  <a:pt x="953415" y="94064"/>
                </a:lnTo>
                <a:lnTo>
                  <a:pt x="957512" y="103351"/>
                </a:lnTo>
                <a:lnTo>
                  <a:pt x="965870" y="114197"/>
                </a:lnTo>
                <a:lnTo>
                  <a:pt x="966710" y="120979"/>
                </a:lnTo>
                <a:lnTo>
                  <a:pt x="967084" y="130085"/>
                </a:lnTo>
                <a:lnTo>
                  <a:pt x="967250" y="137714"/>
                </a:lnTo>
                <a:lnTo>
                  <a:pt x="964457" y="147555"/>
                </a:lnTo>
                <a:lnTo>
                  <a:pt x="959632" y="158019"/>
                </a:lnTo>
                <a:lnTo>
                  <a:pt x="953906" y="166253"/>
                </a:lnTo>
                <a:lnTo>
                  <a:pt x="944639" y="176931"/>
                </a:lnTo>
                <a:lnTo>
                  <a:pt x="941472" y="179222"/>
                </a:lnTo>
                <a:lnTo>
                  <a:pt x="920312" y="188335"/>
                </a:lnTo>
                <a:lnTo>
                  <a:pt x="905617" y="191192"/>
                </a:lnTo>
                <a:lnTo>
                  <a:pt x="882081" y="192800"/>
                </a:lnTo>
                <a:lnTo>
                  <a:pt x="852894" y="193277"/>
                </a:lnTo>
                <a:lnTo>
                  <a:pt x="810290" y="193437"/>
                </a:lnTo>
                <a:lnTo>
                  <a:pt x="803536" y="192376"/>
                </a:lnTo>
                <a:lnTo>
                  <a:pt x="786421" y="185144"/>
                </a:lnTo>
                <a:lnTo>
                  <a:pt x="779286" y="179065"/>
                </a:lnTo>
                <a:lnTo>
                  <a:pt x="777492" y="176345"/>
                </a:lnTo>
                <a:lnTo>
                  <a:pt x="774969" y="169531"/>
                </a:lnTo>
                <a:lnTo>
                  <a:pt x="774614" y="169989"/>
                </a:lnTo>
                <a:lnTo>
                  <a:pt x="774378" y="171369"/>
                </a:lnTo>
                <a:lnTo>
                  <a:pt x="773146" y="172289"/>
                </a:lnTo>
                <a:lnTo>
                  <a:pt x="768911" y="173312"/>
                </a:lnTo>
                <a:lnTo>
                  <a:pt x="763445" y="176632"/>
                </a:lnTo>
                <a:lnTo>
                  <a:pt x="753133" y="185991"/>
                </a:lnTo>
                <a:lnTo>
                  <a:pt x="730636" y="208064"/>
                </a:lnTo>
                <a:lnTo>
                  <a:pt x="719263" y="218250"/>
                </a:lnTo>
                <a:lnTo>
                  <a:pt x="708456" y="227190"/>
                </a:lnTo>
                <a:lnTo>
                  <a:pt x="698027" y="235300"/>
                </a:lnTo>
                <a:lnTo>
                  <a:pt x="684624" y="243931"/>
                </a:lnTo>
                <a:lnTo>
                  <a:pt x="669240" y="252910"/>
                </a:lnTo>
                <a:lnTo>
                  <a:pt x="652536" y="262121"/>
                </a:lnTo>
                <a:lnTo>
                  <a:pt x="639249" y="270411"/>
                </a:lnTo>
                <a:lnTo>
                  <a:pt x="628241" y="278087"/>
                </a:lnTo>
                <a:lnTo>
                  <a:pt x="618753" y="285354"/>
                </a:lnTo>
                <a:lnTo>
                  <a:pt x="599612" y="296296"/>
                </a:lnTo>
                <a:lnTo>
                  <a:pt x="577131" y="306891"/>
                </a:lnTo>
                <a:lnTo>
                  <a:pt x="545643" y="322349"/>
                </a:lnTo>
                <a:lnTo>
                  <a:pt x="529291" y="329911"/>
                </a:lnTo>
                <a:lnTo>
                  <a:pt x="496793" y="344045"/>
                </a:lnTo>
                <a:lnTo>
                  <a:pt x="473032" y="351760"/>
                </a:lnTo>
                <a:lnTo>
                  <a:pt x="453157" y="355189"/>
                </a:lnTo>
                <a:lnTo>
                  <a:pt x="429992" y="356713"/>
                </a:lnTo>
                <a:lnTo>
                  <a:pt x="422095" y="356045"/>
                </a:lnTo>
                <a:lnTo>
                  <a:pt x="416830" y="354524"/>
                </a:lnTo>
                <a:lnTo>
                  <a:pt x="413320" y="352435"/>
                </a:lnTo>
                <a:lnTo>
                  <a:pt x="410980" y="349968"/>
                </a:lnTo>
                <a:lnTo>
                  <a:pt x="409420" y="347249"/>
                </a:lnTo>
                <a:lnTo>
                  <a:pt x="407687" y="341360"/>
                </a:lnTo>
                <a:lnTo>
                  <a:pt x="406711" y="332002"/>
                </a:lnTo>
                <a:lnTo>
                  <a:pt x="406422" y="322422"/>
                </a:lnTo>
                <a:lnTo>
                  <a:pt x="406355" y="315995"/>
                </a:lnTo>
                <a:lnTo>
                  <a:pt x="408486" y="307401"/>
                </a:lnTo>
                <a:lnTo>
                  <a:pt x="412057" y="295224"/>
                </a:lnTo>
                <a:lnTo>
                  <a:pt x="416587" y="280656"/>
                </a:lnTo>
                <a:lnTo>
                  <a:pt x="419608" y="268794"/>
                </a:lnTo>
                <a:lnTo>
                  <a:pt x="421621" y="258737"/>
                </a:lnTo>
                <a:lnTo>
                  <a:pt x="422964" y="249882"/>
                </a:lnTo>
                <a:lnTo>
                  <a:pt x="424933" y="242904"/>
                </a:lnTo>
                <a:lnTo>
                  <a:pt x="429988" y="232284"/>
                </a:lnTo>
                <a:lnTo>
                  <a:pt x="438877" y="215127"/>
                </a:lnTo>
                <a:lnTo>
                  <a:pt x="463725" y="160480"/>
                </a:lnTo>
                <a:lnTo>
                  <a:pt x="471455" y="144607"/>
                </a:lnTo>
                <a:lnTo>
                  <a:pt x="477684" y="132950"/>
                </a:lnTo>
                <a:lnTo>
                  <a:pt x="482911" y="124104"/>
                </a:lnTo>
                <a:lnTo>
                  <a:pt x="487471" y="118207"/>
                </a:lnTo>
                <a:lnTo>
                  <a:pt x="491585" y="114276"/>
                </a:lnTo>
                <a:lnTo>
                  <a:pt x="495403" y="111655"/>
                </a:lnTo>
                <a:lnTo>
                  <a:pt x="500099" y="106683"/>
                </a:lnTo>
                <a:lnTo>
                  <a:pt x="505378" y="100144"/>
                </a:lnTo>
                <a:lnTo>
                  <a:pt x="519027" y="81885"/>
                </a:lnTo>
                <a:lnTo>
                  <a:pt x="521221" y="81462"/>
                </a:lnTo>
                <a:lnTo>
                  <a:pt x="523760" y="82255"/>
                </a:lnTo>
                <a:lnTo>
                  <a:pt x="530421" y="86115"/>
                </a:lnTo>
                <a:lnTo>
                  <a:pt x="530967" y="87506"/>
                </a:lnTo>
                <a:lnTo>
                  <a:pt x="531737" y="95675"/>
                </a:lnTo>
                <a:lnTo>
                  <a:pt x="531965" y="110158"/>
                </a:lnTo>
                <a:lnTo>
                  <a:pt x="532048" y="128629"/>
                </a:lnTo>
                <a:lnTo>
                  <a:pt x="530976" y="131972"/>
                </a:lnTo>
                <a:lnTo>
                  <a:pt x="526921" y="138553"/>
                </a:lnTo>
                <a:lnTo>
                  <a:pt x="524402" y="147927"/>
                </a:lnTo>
                <a:lnTo>
                  <a:pt x="523730" y="153437"/>
                </a:lnTo>
                <a:lnTo>
                  <a:pt x="522207" y="158185"/>
                </a:lnTo>
                <a:lnTo>
                  <a:pt x="517649" y="166326"/>
                </a:lnTo>
                <a:lnTo>
                  <a:pt x="512040" y="176394"/>
                </a:lnTo>
                <a:lnTo>
                  <a:pt x="505964" y="186960"/>
                </a:lnTo>
                <a:lnTo>
                  <a:pt x="499681" y="195238"/>
                </a:lnTo>
                <a:lnTo>
                  <a:pt x="479830" y="221348"/>
                </a:lnTo>
                <a:lnTo>
                  <a:pt x="472518" y="229256"/>
                </a:lnTo>
                <a:lnTo>
                  <a:pt x="465494" y="235602"/>
                </a:lnTo>
                <a:lnTo>
                  <a:pt x="453031" y="245520"/>
                </a:lnTo>
                <a:lnTo>
                  <a:pt x="443909" y="253511"/>
                </a:lnTo>
                <a:lnTo>
                  <a:pt x="419075" y="263512"/>
                </a:lnTo>
                <a:lnTo>
                  <a:pt x="401918" y="269188"/>
                </a:lnTo>
                <a:lnTo>
                  <a:pt x="377123" y="278362"/>
                </a:lnTo>
                <a:lnTo>
                  <a:pt x="358937" y="284947"/>
                </a:lnTo>
                <a:lnTo>
                  <a:pt x="329745" y="289175"/>
                </a:lnTo>
                <a:lnTo>
                  <a:pt x="308413" y="290010"/>
                </a:lnTo>
                <a:lnTo>
                  <a:pt x="297944" y="287258"/>
                </a:lnTo>
                <a:lnTo>
                  <a:pt x="282831" y="282532"/>
                </a:lnTo>
                <a:lnTo>
                  <a:pt x="273229" y="280935"/>
                </a:lnTo>
                <a:lnTo>
                  <a:pt x="269051" y="277850"/>
                </a:lnTo>
                <a:lnTo>
                  <a:pt x="266431" y="275522"/>
                </a:lnTo>
                <a:lnTo>
                  <a:pt x="264686" y="272896"/>
                </a:lnTo>
                <a:lnTo>
                  <a:pt x="262746" y="267112"/>
                </a:lnTo>
                <a:lnTo>
                  <a:pt x="261653" y="257812"/>
                </a:lnTo>
                <a:lnTo>
                  <a:pt x="260425" y="255714"/>
                </a:lnTo>
                <a:lnTo>
                  <a:pt x="258531" y="254316"/>
                </a:lnTo>
                <a:lnTo>
                  <a:pt x="256194" y="253384"/>
                </a:lnTo>
                <a:lnTo>
                  <a:pt x="254635" y="251688"/>
                </a:lnTo>
                <a:lnTo>
                  <a:pt x="253597" y="249482"/>
                </a:lnTo>
                <a:lnTo>
                  <a:pt x="252904" y="246937"/>
                </a:lnTo>
                <a:lnTo>
                  <a:pt x="252442" y="246315"/>
                </a:lnTo>
                <a:lnTo>
                  <a:pt x="252135" y="246975"/>
                </a:lnTo>
                <a:lnTo>
                  <a:pt x="251641" y="250622"/>
                </a:lnTo>
                <a:lnTo>
                  <a:pt x="243820" y="259066"/>
                </a:lnTo>
                <a:lnTo>
                  <a:pt x="228783" y="274237"/>
                </a:lnTo>
                <a:lnTo>
                  <a:pt x="224538" y="279563"/>
                </a:lnTo>
                <a:lnTo>
                  <a:pt x="219558" y="286338"/>
                </a:lnTo>
                <a:lnTo>
                  <a:pt x="214089" y="294080"/>
                </a:lnTo>
                <a:lnTo>
                  <a:pt x="209368" y="300316"/>
                </a:lnTo>
                <a:lnTo>
                  <a:pt x="201256" y="310111"/>
                </a:lnTo>
                <a:lnTo>
                  <a:pt x="188335" y="318047"/>
                </a:lnTo>
                <a:lnTo>
                  <a:pt x="180375" y="321668"/>
                </a:lnTo>
                <a:lnTo>
                  <a:pt x="175068" y="325157"/>
                </a:lnTo>
                <a:lnTo>
                  <a:pt x="171530" y="328558"/>
                </a:lnTo>
                <a:lnTo>
                  <a:pt x="169171" y="331900"/>
                </a:lnTo>
                <a:lnTo>
                  <a:pt x="165449" y="334128"/>
                </a:lnTo>
                <a:lnTo>
                  <a:pt x="155582" y="336604"/>
                </a:lnTo>
                <a:lnTo>
                  <a:pt x="152090" y="336189"/>
                </a:lnTo>
                <a:lnTo>
                  <a:pt x="149763" y="334838"/>
                </a:lnTo>
                <a:lnTo>
                  <a:pt x="148211" y="332862"/>
                </a:lnTo>
                <a:lnTo>
                  <a:pt x="146102" y="331545"/>
                </a:lnTo>
                <a:lnTo>
                  <a:pt x="140891" y="330081"/>
                </a:lnTo>
                <a:lnTo>
                  <a:pt x="139072" y="327541"/>
                </a:lnTo>
                <a:lnTo>
                  <a:pt x="137050" y="318987"/>
                </a:lnTo>
                <a:lnTo>
                  <a:pt x="133286" y="310885"/>
                </a:lnTo>
                <a:lnTo>
                  <a:pt x="125123" y="300281"/>
                </a:lnTo>
                <a:lnTo>
                  <a:pt x="115897" y="290331"/>
                </a:lnTo>
                <a:lnTo>
                  <a:pt x="98863" y="273033"/>
                </a:lnTo>
                <a:lnTo>
                  <a:pt x="80643" y="254778"/>
                </a:lnTo>
                <a:lnTo>
                  <a:pt x="62505" y="244292"/>
                </a:lnTo>
                <a:lnTo>
                  <a:pt x="61018" y="243477"/>
                </a:lnTo>
                <a:lnTo>
                  <a:pt x="49975" y="233660"/>
                </a:lnTo>
                <a:lnTo>
                  <a:pt x="46217" y="232833"/>
                </a:lnTo>
                <a:lnTo>
                  <a:pt x="43709" y="232613"/>
                </a:lnTo>
                <a:lnTo>
                  <a:pt x="42038" y="231391"/>
                </a:lnTo>
                <a:lnTo>
                  <a:pt x="40923" y="229502"/>
                </a:lnTo>
                <a:lnTo>
                  <a:pt x="40180" y="227168"/>
                </a:lnTo>
                <a:lnTo>
                  <a:pt x="38610" y="225611"/>
                </a:lnTo>
                <a:lnTo>
                  <a:pt x="36489" y="224574"/>
                </a:lnTo>
                <a:lnTo>
                  <a:pt x="31265" y="223421"/>
                </a:lnTo>
                <a:lnTo>
                  <a:pt x="25361" y="222909"/>
                </a:lnTo>
                <a:lnTo>
                  <a:pt x="23356" y="221697"/>
                </a:lnTo>
                <a:lnTo>
                  <a:pt x="22020" y="219814"/>
                </a:lnTo>
                <a:lnTo>
                  <a:pt x="21129" y="217484"/>
                </a:lnTo>
                <a:lnTo>
                  <a:pt x="19460" y="215931"/>
                </a:lnTo>
                <a:lnTo>
                  <a:pt x="17273" y="214895"/>
                </a:lnTo>
                <a:lnTo>
                  <a:pt x="14740" y="214206"/>
                </a:lnTo>
                <a:lnTo>
                  <a:pt x="13051" y="212670"/>
                </a:lnTo>
                <a:lnTo>
                  <a:pt x="11925" y="210572"/>
                </a:lnTo>
                <a:lnTo>
                  <a:pt x="0" y="2128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5" name="SMARTPenAnnotation53"/>
          <p:cNvSpPr/>
          <p:nvPr/>
        </p:nvSpPr>
        <p:spPr>
          <a:xfrm>
            <a:off x="7458521" y="3574107"/>
            <a:ext cx="251521" cy="145108"/>
          </a:xfrm>
          <a:custGeom>
            <a:avLst/>
            <a:gdLst/>
            <a:ahLst/>
            <a:cxnLst/>
            <a:rect l="0" t="0" r="0" b="0"/>
            <a:pathLst>
              <a:path w="251521" h="145108">
                <a:moveTo>
                  <a:pt x="251520" y="0"/>
                </a:moveTo>
                <a:lnTo>
                  <a:pt x="241249" y="5136"/>
                </a:lnTo>
                <a:lnTo>
                  <a:pt x="237148" y="6648"/>
                </a:lnTo>
                <a:lnTo>
                  <a:pt x="229725" y="8329"/>
                </a:lnTo>
                <a:lnTo>
                  <a:pt x="222844" y="11943"/>
                </a:lnTo>
                <a:lnTo>
                  <a:pt x="219504" y="14411"/>
                </a:lnTo>
                <a:lnTo>
                  <a:pt x="216203" y="17131"/>
                </a:lnTo>
                <a:lnTo>
                  <a:pt x="212927" y="20020"/>
                </a:lnTo>
                <a:lnTo>
                  <a:pt x="209668" y="23021"/>
                </a:lnTo>
                <a:lnTo>
                  <a:pt x="204271" y="27170"/>
                </a:lnTo>
                <a:lnTo>
                  <a:pt x="197448" y="32087"/>
                </a:lnTo>
                <a:lnTo>
                  <a:pt x="189675" y="37514"/>
                </a:lnTo>
                <a:lnTo>
                  <a:pt x="173744" y="46507"/>
                </a:lnTo>
                <a:lnTo>
                  <a:pt x="108567" y="80541"/>
                </a:lnTo>
                <a:lnTo>
                  <a:pt x="81931" y="94197"/>
                </a:lnTo>
                <a:lnTo>
                  <a:pt x="70744" y="100419"/>
                </a:lnTo>
                <a:lnTo>
                  <a:pt x="60061" y="106716"/>
                </a:lnTo>
                <a:lnTo>
                  <a:pt x="49715" y="113064"/>
                </a:lnTo>
                <a:lnTo>
                  <a:pt x="41742" y="117296"/>
                </a:lnTo>
                <a:lnTo>
                  <a:pt x="35352" y="120117"/>
                </a:lnTo>
                <a:lnTo>
                  <a:pt x="30018" y="121998"/>
                </a:lnTo>
                <a:lnTo>
                  <a:pt x="26460" y="124327"/>
                </a:lnTo>
                <a:lnTo>
                  <a:pt x="24090" y="126954"/>
                </a:lnTo>
                <a:lnTo>
                  <a:pt x="22509" y="129781"/>
                </a:lnTo>
                <a:lnTo>
                  <a:pt x="20380" y="131665"/>
                </a:lnTo>
                <a:lnTo>
                  <a:pt x="17886" y="132921"/>
                </a:lnTo>
                <a:lnTo>
                  <a:pt x="12250" y="134317"/>
                </a:lnTo>
                <a:lnTo>
                  <a:pt x="9241" y="134689"/>
                </a:lnTo>
                <a:lnTo>
                  <a:pt x="0" y="1451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6" name="SMARTPenAnnotation54"/>
          <p:cNvSpPr/>
          <p:nvPr/>
        </p:nvSpPr>
        <p:spPr>
          <a:xfrm>
            <a:off x="8174384" y="3264544"/>
            <a:ext cx="116087" cy="48371"/>
          </a:xfrm>
          <a:custGeom>
            <a:avLst/>
            <a:gdLst/>
            <a:ahLst/>
            <a:cxnLst/>
            <a:rect l="0" t="0" r="0" b="0"/>
            <a:pathLst>
              <a:path w="116087" h="48371">
                <a:moveTo>
                  <a:pt x="0" y="48370"/>
                </a:moveTo>
                <a:lnTo>
                  <a:pt x="13465" y="34905"/>
                </a:lnTo>
                <a:lnTo>
                  <a:pt x="20801" y="30794"/>
                </a:lnTo>
                <a:lnTo>
                  <a:pt x="31065" y="25904"/>
                </a:lnTo>
                <a:lnTo>
                  <a:pt x="43282" y="20494"/>
                </a:lnTo>
                <a:lnTo>
                  <a:pt x="52502" y="16887"/>
                </a:lnTo>
                <a:lnTo>
                  <a:pt x="59724" y="14483"/>
                </a:lnTo>
                <a:lnTo>
                  <a:pt x="65613" y="12880"/>
                </a:lnTo>
                <a:lnTo>
                  <a:pt x="70614" y="10737"/>
                </a:lnTo>
                <a:lnTo>
                  <a:pt x="75023" y="8233"/>
                </a:lnTo>
                <a:lnTo>
                  <a:pt x="79037" y="5488"/>
                </a:lnTo>
                <a:lnTo>
                  <a:pt x="82787" y="3660"/>
                </a:lnTo>
                <a:lnTo>
                  <a:pt x="86363" y="2440"/>
                </a:lnTo>
                <a:lnTo>
                  <a:pt x="89821" y="1627"/>
                </a:lnTo>
                <a:lnTo>
                  <a:pt x="93202" y="1084"/>
                </a:lnTo>
                <a:lnTo>
                  <a:pt x="96531" y="723"/>
                </a:lnTo>
                <a:lnTo>
                  <a:pt x="99825" y="482"/>
                </a:lnTo>
                <a:lnTo>
                  <a:pt x="103096" y="322"/>
                </a:lnTo>
                <a:lnTo>
                  <a:pt x="11608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7" name="SMARTPenAnnotation55"/>
          <p:cNvSpPr/>
          <p:nvPr/>
        </p:nvSpPr>
        <p:spPr>
          <a:xfrm>
            <a:off x="6791027" y="3506390"/>
            <a:ext cx="464345" cy="406302"/>
          </a:xfrm>
          <a:custGeom>
            <a:avLst/>
            <a:gdLst/>
            <a:ahLst/>
            <a:cxnLst/>
            <a:rect l="0" t="0" r="0" b="0"/>
            <a:pathLst>
              <a:path w="464345" h="406302">
                <a:moveTo>
                  <a:pt x="464344" y="0"/>
                </a:moveTo>
                <a:lnTo>
                  <a:pt x="448937" y="5136"/>
                </a:lnTo>
                <a:lnTo>
                  <a:pt x="438507" y="7657"/>
                </a:lnTo>
                <a:lnTo>
                  <a:pt x="434221" y="8329"/>
                </a:lnTo>
                <a:lnTo>
                  <a:pt x="423726" y="14809"/>
                </a:lnTo>
                <a:lnTo>
                  <a:pt x="412970" y="23780"/>
                </a:lnTo>
                <a:lnTo>
                  <a:pt x="399797" y="35948"/>
                </a:lnTo>
                <a:lnTo>
                  <a:pt x="375534" y="59844"/>
                </a:lnTo>
                <a:lnTo>
                  <a:pt x="365396" y="67084"/>
                </a:lnTo>
                <a:lnTo>
                  <a:pt x="354800" y="73885"/>
                </a:lnTo>
                <a:lnTo>
                  <a:pt x="342791" y="83757"/>
                </a:lnTo>
                <a:lnTo>
                  <a:pt x="335796" y="90252"/>
                </a:lnTo>
                <a:lnTo>
                  <a:pt x="333500" y="94564"/>
                </a:lnTo>
                <a:lnTo>
                  <a:pt x="330950" y="105088"/>
                </a:lnTo>
                <a:lnTo>
                  <a:pt x="331346" y="109829"/>
                </a:lnTo>
                <a:lnTo>
                  <a:pt x="332683" y="114064"/>
                </a:lnTo>
                <a:lnTo>
                  <a:pt x="337037" y="123786"/>
                </a:lnTo>
                <a:lnTo>
                  <a:pt x="339702" y="130894"/>
                </a:lnTo>
                <a:lnTo>
                  <a:pt x="342554" y="138856"/>
                </a:lnTo>
                <a:lnTo>
                  <a:pt x="345723" y="150570"/>
                </a:lnTo>
                <a:lnTo>
                  <a:pt x="347131" y="160434"/>
                </a:lnTo>
                <a:lnTo>
                  <a:pt x="347757" y="171984"/>
                </a:lnTo>
                <a:lnTo>
                  <a:pt x="348035" y="181416"/>
                </a:lnTo>
                <a:lnTo>
                  <a:pt x="348213" y="196230"/>
                </a:lnTo>
                <a:lnTo>
                  <a:pt x="347154" y="199612"/>
                </a:lnTo>
                <a:lnTo>
                  <a:pt x="343109" y="206236"/>
                </a:lnTo>
                <a:lnTo>
                  <a:pt x="334862" y="215629"/>
                </a:lnTo>
                <a:lnTo>
                  <a:pt x="321000" y="230137"/>
                </a:lnTo>
                <a:lnTo>
                  <a:pt x="317187" y="234040"/>
                </a:lnTo>
                <a:lnTo>
                  <a:pt x="309271" y="239866"/>
                </a:lnTo>
                <a:lnTo>
                  <a:pt x="298620" y="246976"/>
                </a:lnTo>
                <a:lnTo>
                  <a:pt x="286144" y="254940"/>
                </a:lnTo>
                <a:lnTo>
                  <a:pt x="271378" y="263473"/>
                </a:lnTo>
                <a:lnTo>
                  <a:pt x="237773" y="281554"/>
                </a:lnTo>
                <a:lnTo>
                  <a:pt x="186664" y="307998"/>
                </a:lnTo>
                <a:lnTo>
                  <a:pt x="84151" y="359386"/>
                </a:lnTo>
                <a:lnTo>
                  <a:pt x="72154" y="363952"/>
                </a:lnTo>
                <a:lnTo>
                  <a:pt x="67451" y="365170"/>
                </a:lnTo>
                <a:lnTo>
                  <a:pt x="59357" y="369390"/>
                </a:lnTo>
                <a:lnTo>
                  <a:pt x="55695" y="372019"/>
                </a:lnTo>
                <a:lnTo>
                  <a:pt x="48759" y="374942"/>
                </a:lnTo>
                <a:lnTo>
                  <a:pt x="45404" y="375721"/>
                </a:lnTo>
                <a:lnTo>
                  <a:pt x="38811" y="379453"/>
                </a:lnTo>
                <a:lnTo>
                  <a:pt x="35547" y="381953"/>
                </a:lnTo>
                <a:lnTo>
                  <a:pt x="29055" y="384731"/>
                </a:lnTo>
                <a:lnTo>
                  <a:pt x="25819" y="385472"/>
                </a:lnTo>
                <a:lnTo>
                  <a:pt x="19358" y="389161"/>
                </a:lnTo>
                <a:lnTo>
                  <a:pt x="7658" y="398838"/>
                </a:lnTo>
                <a:lnTo>
                  <a:pt x="0" y="40630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SMARTPenAnnotation56"/>
          <p:cNvSpPr/>
          <p:nvPr/>
        </p:nvSpPr>
        <p:spPr>
          <a:xfrm>
            <a:off x="7216675" y="3709541"/>
            <a:ext cx="67718" cy="38696"/>
          </a:xfrm>
          <a:custGeom>
            <a:avLst/>
            <a:gdLst/>
            <a:ahLst/>
            <a:cxnLst/>
            <a:rect l="0" t="0" r="0" b="0"/>
            <a:pathLst>
              <a:path w="67718" h="38696">
                <a:moveTo>
                  <a:pt x="0" y="38695"/>
                </a:moveTo>
                <a:lnTo>
                  <a:pt x="5136" y="38695"/>
                </a:lnTo>
                <a:lnTo>
                  <a:pt x="7723" y="37620"/>
                </a:lnTo>
                <a:lnTo>
                  <a:pt x="10523" y="35828"/>
                </a:lnTo>
                <a:lnTo>
                  <a:pt x="17605" y="30366"/>
                </a:lnTo>
                <a:lnTo>
                  <a:pt x="19260" y="29917"/>
                </a:lnTo>
                <a:lnTo>
                  <a:pt x="21440" y="29619"/>
                </a:lnTo>
                <a:lnTo>
                  <a:pt x="23967" y="29419"/>
                </a:lnTo>
                <a:lnTo>
                  <a:pt x="25652" y="28212"/>
                </a:lnTo>
                <a:lnTo>
                  <a:pt x="26775" y="26332"/>
                </a:lnTo>
                <a:lnTo>
                  <a:pt x="27524" y="24004"/>
                </a:lnTo>
                <a:lnTo>
                  <a:pt x="29099" y="22451"/>
                </a:lnTo>
                <a:lnTo>
                  <a:pt x="31222" y="21417"/>
                </a:lnTo>
                <a:lnTo>
                  <a:pt x="33714" y="20727"/>
                </a:lnTo>
                <a:lnTo>
                  <a:pt x="36449" y="19192"/>
                </a:lnTo>
                <a:lnTo>
                  <a:pt x="39348" y="17094"/>
                </a:lnTo>
                <a:lnTo>
                  <a:pt x="42354" y="14620"/>
                </a:lnTo>
                <a:lnTo>
                  <a:pt x="45434" y="12972"/>
                </a:lnTo>
                <a:lnTo>
                  <a:pt x="48562" y="11872"/>
                </a:lnTo>
                <a:lnTo>
                  <a:pt x="56171" y="10108"/>
                </a:lnTo>
                <a:lnTo>
                  <a:pt x="57870" y="9963"/>
                </a:lnTo>
                <a:lnTo>
                  <a:pt x="60077" y="9866"/>
                </a:lnTo>
                <a:lnTo>
                  <a:pt x="62624" y="9802"/>
                </a:lnTo>
                <a:lnTo>
                  <a:pt x="64322" y="8684"/>
                </a:lnTo>
                <a:lnTo>
                  <a:pt x="65454" y="6864"/>
                </a:lnTo>
                <a:lnTo>
                  <a:pt x="6771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SMARTPenAnnotation57"/>
          <p:cNvSpPr/>
          <p:nvPr/>
        </p:nvSpPr>
        <p:spPr>
          <a:xfrm>
            <a:off x="6462152" y="3429000"/>
            <a:ext cx="77356" cy="328911"/>
          </a:xfrm>
          <a:custGeom>
            <a:avLst/>
            <a:gdLst/>
            <a:ahLst/>
            <a:cxnLst/>
            <a:rect l="0" t="0" r="0" b="0"/>
            <a:pathLst>
              <a:path w="77356" h="328911">
                <a:moveTo>
                  <a:pt x="9639" y="0"/>
                </a:moveTo>
                <a:lnTo>
                  <a:pt x="4504" y="0"/>
                </a:lnTo>
                <a:lnTo>
                  <a:pt x="2990" y="1074"/>
                </a:lnTo>
                <a:lnTo>
                  <a:pt x="1982" y="2866"/>
                </a:lnTo>
                <a:lnTo>
                  <a:pt x="861" y="7723"/>
                </a:lnTo>
                <a:lnTo>
                  <a:pt x="231" y="16500"/>
                </a:lnTo>
                <a:lnTo>
                  <a:pt x="83" y="22740"/>
                </a:lnTo>
                <a:lnTo>
                  <a:pt x="0" y="68244"/>
                </a:lnTo>
                <a:lnTo>
                  <a:pt x="1063" y="85266"/>
                </a:lnTo>
                <a:lnTo>
                  <a:pt x="2847" y="100913"/>
                </a:lnTo>
                <a:lnTo>
                  <a:pt x="5110" y="115645"/>
                </a:lnTo>
                <a:lnTo>
                  <a:pt x="7695" y="127615"/>
                </a:lnTo>
                <a:lnTo>
                  <a:pt x="10492" y="137745"/>
                </a:lnTo>
                <a:lnTo>
                  <a:pt x="13433" y="146648"/>
                </a:lnTo>
                <a:lnTo>
                  <a:pt x="16468" y="156883"/>
                </a:lnTo>
                <a:lnTo>
                  <a:pt x="25874" y="190755"/>
                </a:lnTo>
                <a:lnTo>
                  <a:pt x="32261" y="211614"/>
                </a:lnTo>
                <a:lnTo>
                  <a:pt x="41899" y="241487"/>
                </a:lnTo>
                <a:lnTo>
                  <a:pt x="47269" y="255580"/>
                </a:lnTo>
                <a:lnTo>
                  <a:pt x="77355" y="3289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SMARTPenAnnotation58"/>
          <p:cNvSpPr/>
          <p:nvPr/>
        </p:nvSpPr>
        <p:spPr>
          <a:xfrm>
            <a:off x="5523755" y="3429000"/>
            <a:ext cx="682717" cy="376695"/>
          </a:xfrm>
          <a:custGeom>
            <a:avLst/>
            <a:gdLst/>
            <a:ahLst/>
            <a:cxnLst/>
            <a:rect l="0" t="0" r="0" b="0"/>
            <a:pathLst>
              <a:path w="682717" h="376695">
                <a:moveTo>
                  <a:pt x="590104" y="0"/>
                </a:moveTo>
                <a:lnTo>
                  <a:pt x="584969" y="10271"/>
                </a:lnTo>
                <a:lnTo>
                  <a:pt x="582447" y="18179"/>
                </a:lnTo>
                <a:lnTo>
                  <a:pt x="581775" y="21794"/>
                </a:lnTo>
                <a:lnTo>
                  <a:pt x="582402" y="39251"/>
                </a:lnTo>
                <a:lnTo>
                  <a:pt x="588877" y="155266"/>
                </a:lnTo>
                <a:lnTo>
                  <a:pt x="590361" y="169077"/>
                </a:lnTo>
                <a:lnTo>
                  <a:pt x="592425" y="182584"/>
                </a:lnTo>
                <a:lnTo>
                  <a:pt x="594876" y="195889"/>
                </a:lnTo>
                <a:lnTo>
                  <a:pt x="598660" y="207983"/>
                </a:lnTo>
                <a:lnTo>
                  <a:pt x="603332" y="219271"/>
                </a:lnTo>
                <a:lnTo>
                  <a:pt x="608597" y="230020"/>
                </a:lnTo>
                <a:lnTo>
                  <a:pt x="612106" y="238261"/>
                </a:lnTo>
                <a:lnTo>
                  <a:pt x="614446" y="244830"/>
                </a:lnTo>
                <a:lnTo>
                  <a:pt x="616006" y="250284"/>
                </a:lnTo>
                <a:lnTo>
                  <a:pt x="619196" y="256070"/>
                </a:lnTo>
                <a:lnTo>
                  <a:pt x="623472" y="262077"/>
                </a:lnTo>
                <a:lnTo>
                  <a:pt x="632880" y="273410"/>
                </a:lnTo>
                <a:lnTo>
                  <a:pt x="643146" y="284757"/>
                </a:lnTo>
                <a:lnTo>
                  <a:pt x="645924" y="287789"/>
                </a:lnTo>
                <a:lnTo>
                  <a:pt x="647740" y="288597"/>
                </a:lnTo>
                <a:lnTo>
                  <a:pt x="655431" y="289735"/>
                </a:lnTo>
                <a:lnTo>
                  <a:pt x="672097" y="290196"/>
                </a:lnTo>
                <a:lnTo>
                  <a:pt x="673787" y="289127"/>
                </a:lnTo>
                <a:lnTo>
                  <a:pt x="674914" y="287340"/>
                </a:lnTo>
                <a:lnTo>
                  <a:pt x="676166" y="282488"/>
                </a:lnTo>
                <a:lnTo>
                  <a:pt x="676871" y="273713"/>
                </a:lnTo>
                <a:lnTo>
                  <a:pt x="677037" y="267474"/>
                </a:lnTo>
                <a:lnTo>
                  <a:pt x="678155" y="264305"/>
                </a:lnTo>
                <a:lnTo>
                  <a:pt x="682716" y="256860"/>
                </a:lnTo>
                <a:lnTo>
                  <a:pt x="681941" y="257230"/>
                </a:lnTo>
                <a:lnTo>
                  <a:pt x="680351" y="258551"/>
                </a:lnTo>
                <a:lnTo>
                  <a:pt x="678215" y="259431"/>
                </a:lnTo>
                <a:lnTo>
                  <a:pt x="672976" y="260410"/>
                </a:lnTo>
                <a:lnTo>
                  <a:pt x="667065" y="263711"/>
                </a:lnTo>
                <a:lnTo>
                  <a:pt x="654827" y="274479"/>
                </a:lnTo>
                <a:lnTo>
                  <a:pt x="636568" y="292242"/>
                </a:lnTo>
                <a:lnTo>
                  <a:pt x="620787" y="302223"/>
                </a:lnTo>
                <a:lnTo>
                  <a:pt x="610559" y="307894"/>
                </a:lnTo>
                <a:lnTo>
                  <a:pt x="597291" y="313824"/>
                </a:lnTo>
                <a:lnTo>
                  <a:pt x="581997" y="319928"/>
                </a:lnTo>
                <a:lnTo>
                  <a:pt x="565352" y="326146"/>
                </a:lnTo>
                <a:lnTo>
                  <a:pt x="552105" y="331367"/>
                </a:lnTo>
                <a:lnTo>
                  <a:pt x="531654" y="340034"/>
                </a:lnTo>
                <a:lnTo>
                  <a:pt x="512533" y="344602"/>
                </a:lnTo>
                <a:lnTo>
                  <a:pt x="494360" y="347708"/>
                </a:lnTo>
                <a:lnTo>
                  <a:pt x="479118" y="352671"/>
                </a:lnTo>
                <a:lnTo>
                  <a:pt x="468819" y="354424"/>
                </a:lnTo>
                <a:lnTo>
                  <a:pt x="456579" y="355593"/>
                </a:lnTo>
                <a:lnTo>
                  <a:pt x="443044" y="356373"/>
                </a:lnTo>
                <a:lnTo>
                  <a:pt x="422273" y="354372"/>
                </a:lnTo>
                <a:lnTo>
                  <a:pt x="401360" y="350069"/>
                </a:lnTo>
                <a:lnTo>
                  <a:pt x="396558" y="349465"/>
                </a:lnTo>
                <a:lnTo>
                  <a:pt x="392282" y="347988"/>
                </a:lnTo>
                <a:lnTo>
                  <a:pt x="384664" y="343480"/>
                </a:lnTo>
                <a:lnTo>
                  <a:pt x="371015" y="331828"/>
                </a:lnTo>
                <a:lnTo>
                  <a:pt x="364463" y="325549"/>
                </a:lnTo>
                <a:lnTo>
                  <a:pt x="361211" y="323444"/>
                </a:lnTo>
                <a:lnTo>
                  <a:pt x="354732" y="321106"/>
                </a:lnTo>
                <a:lnTo>
                  <a:pt x="352574" y="319408"/>
                </a:lnTo>
                <a:lnTo>
                  <a:pt x="351136" y="317201"/>
                </a:lnTo>
                <a:lnTo>
                  <a:pt x="350177" y="314655"/>
                </a:lnTo>
                <a:lnTo>
                  <a:pt x="346244" y="308959"/>
                </a:lnTo>
                <a:lnTo>
                  <a:pt x="343691" y="305935"/>
                </a:lnTo>
                <a:lnTo>
                  <a:pt x="341989" y="301770"/>
                </a:lnTo>
                <a:lnTo>
                  <a:pt x="340098" y="291409"/>
                </a:lnTo>
                <a:lnTo>
                  <a:pt x="338884" y="281613"/>
                </a:lnTo>
                <a:lnTo>
                  <a:pt x="338717" y="276359"/>
                </a:lnTo>
                <a:lnTo>
                  <a:pt x="337598" y="273454"/>
                </a:lnTo>
                <a:lnTo>
                  <a:pt x="333488" y="267358"/>
                </a:lnTo>
                <a:lnTo>
                  <a:pt x="331963" y="266379"/>
                </a:lnTo>
                <a:lnTo>
                  <a:pt x="330945" y="266800"/>
                </a:lnTo>
                <a:lnTo>
                  <a:pt x="329312" y="270063"/>
                </a:lnTo>
                <a:lnTo>
                  <a:pt x="319082" y="280672"/>
                </a:lnTo>
                <a:lnTo>
                  <a:pt x="290487" y="309288"/>
                </a:lnTo>
                <a:lnTo>
                  <a:pt x="280723" y="317978"/>
                </a:lnTo>
                <a:lnTo>
                  <a:pt x="270988" y="325921"/>
                </a:lnTo>
                <a:lnTo>
                  <a:pt x="261274" y="333367"/>
                </a:lnTo>
                <a:lnTo>
                  <a:pt x="244748" y="344506"/>
                </a:lnTo>
                <a:lnTo>
                  <a:pt x="231313" y="353039"/>
                </a:lnTo>
                <a:lnTo>
                  <a:pt x="215555" y="363886"/>
                </a:lnTo>
                <a:lnTo>
                  <a:pt x="200065" y="370610"/>
                </a:lnTo>
                <a:lnTo>
                  <a:pt x="183486" y="375303"/>
                </a:lnTo>
                <a:lnTo>
                  <a:pt x="171766" y="376694"/>
                </a:lnTo>
                <a:lnTo>
                  <a:pt x="168254" y="375814"/>
                </a:lnTo>
                <a:lnTo>
                  <a:pt x="161486" y="371970"/>
                </a:lnTo>
                <a:lnTo>
                  <a:pt x="151633" y="363763"/>
                </a:lnTo>
                <a:lnTo>
                  <a:pt x="142275" y="354790"/>
                </a:lnTo>
                <a:lnTo>
                  <a:pt x="136770" y="349388"/>
                </a:lnTo>
                <a:lnTo>
                  <a:pt x="133100" y="343637"/>
                </a:lnTo>
                <a:lnTo>
                  <a:pt x="130654" y="337653"/>
                </a:lnTo>
                <a:lnTo>
                  <a:pt x="126860" y="326346"/>
                </a:lnTo>
                <a:lnTo>
                  <a:pt x="121591" y="317739"/>
                </a:lnTo>
                <a:lnTo>
                  <a:pt x="118681" y="311788"/>
                </a:lnTo>
                <a:lnTo>
                  <a:pt x="115667" y="304597"/>
                </a:lnTo>
                <a:lnTo>
                  <a:pt x="112582" y="296578"/>
                </a:lnTo>
                <a:lnTo>
                  <a:pt x="109450" y="289083"/>
                </a:lnTo>
                <a:lnTo>
                  <a:pt x="106288" y="281936"/>
                </a:lnTo>
                <a:lnTo>
                  <a:pt x="99908" y="268262"/>
                </a:lnTo>
                <a:lnTo>
                  <a:pt x="93490" y="255020"/>
                </a:lnTo>
                <a:lnTo>
                  <a:pt x="89920" y="244834"/>
                </a:lnTo>
                <a:lnTo>
                  <a:pt x="88969" y="240613"/>
                </a:lnTo>
                <a:lnTo>
                  <a:pt x="84035" y="228125"/>
                </a:lnTo>
                <a:lnTo>
                  <a:pt x="67087" y="188454"/>
                </a:lnTo>
                <a:lnTo>
                  <a:pt x="59773" y="172930"/>
                </a:lnTo>
                <a:lnTo>
                  <a:pt x="53822" y="161506"/>
                </a:lnTo>
                <a:lnTo>
                  <a:pt x="48780" y="152815"/>
                </a:lnTo>
                <a:lnTo>
                  <a:pt x="44344" y="145946"/>
                </a:lnTo>
                <a:lnTo>
                  <a:pt x="36548" y="135448"/>
                </a:lnTo>
                <a:lnTo>
                  <a:pt x="32367" y="127199"/>
                </a:lnTo>
                <a:lnTo>
                  <a:pt x="31252" y="123494"/>
                </a:lnTo>
                <a:lnTo>
                  <a:pt x="27147" y="116512"/>
                </a:lnTo>
                <a:lnTo>
                  <a:pt x="24547" y="113145"/>
                </a:lnTo>
                <a:lnTo>
                  <a:pt x="21739" y="110901"/>
                </a:lnTo>
                <a:lnTo>
                  <a:pt x="18792" y="109404"/>
                </a:lnTo>
                <a:lnTo>
                  <a:pt x="12652" y="107742"/>
                </a:lnTo>
                <a:lnTo>
                  <a:pt x="0" y="1064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SMARTPenAnnotation59"/>
          <p:cNvSpPr/>
          <p:nvPr/>
        </p:nvSpPr>
        <p:spPr>
          <a:xfrm>
            <a:off x="5823644" y="3873996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SMARTPenAnnotation60"/>
          <p:cNvSpPr/>
          <p:nvPr/>
        </p:nvSpPr>
        <p:spPr>
          <a:xfrm>
            <a:off x="4343548" y="3767620"/>
            <a:ext cx="1023073" cy="551373"/>
          </a:xfrm>
          <a:custGeom>
            <a:avLst/>
            <a:gdLst/>
            <a:ahLst/>
            <a:cxnLst/>
            <a:rect l="0" t="0" r="0" b="0"/>
            <a:pathLst>
              <a:path w="1023073" h="551373">
                <a:moveTo>
                  <a:pt x="889993" y="48333"/>
                </a:moveTo>
                <a:lnTo>
                  <a:pt x="895128" y="43197"/>
                </a:lnTo>
                <a:lnTo>
                  <a:pt x="897716" y="41684"/>
                </a:lnTo>
                <a:lnTo>
                  <a:pt x="927291" y="31055"/>
                </a:lnTo>
                <a:lnTo>
                  <a:pt x="930981" y="30365"/>
                </a:lnTo>
                <a:lnTo>
                  <a:pt x="937948" y="26732"/>
                </a:lnTo>
                <a:lnTo>
                  <a:pt x="956314" y="15642"/>
                </a:lnTo>
                <a:lnTo>
                  <a:pt x="968196" y="12306"/>
                </a:lnTo>
                <a:lnTo>
                  <a:pt x="993088" y="8914"/>
                </a:lnTo>
                <a:lnTo>
                  <a:pt x="1013505" y="2050"/>
                </a:lnTo>
                <a:lnTo>
                  <a:pt x="1023072" y="375"/>
                </a:lnTo>
                <a:lnTo>
                  <a:pt x="1022782" y="238"/>
                </a:lnTo>
                <a:lnTo>
                  <a:pt x="1011755" y="0"/>
                </a:lnTo>
                <a:lnTo>
                  <a:pt x="1008788" y="1063"/>
                </a:lnTo>
                <a:lnTo>
                  <a:pt x="999477" y="6619"/>
                </a:lnTo>
                <a:lnTo>
                  <a:pt x="993112" y="8296"/>
                </a:lnTo>
                <a:lnTo>
                  <a:pt x="972545" y="10447"/>
                </a:lnTo>
                <a:lnTo>
                  <a:pt x="953028" y="16207"/>
                </a:lnTo>
                <a:lnTo>
                  <a:pt x="927301" y="19467"/>
                </a:lnTo>
                <a:lnTo>
                  <a:pt x="908724" y="24038"/>
                </a:lnTo>
                <a:lnTo>
                  <a:pt x="880136" y="37790"/>
                </a:lnTo>
                <a:lnTo>
                  <a:pt x="858024" y="46513"/>
                </a:lnTo>
                <a:lnTo>
                  <a:pt x="783118" y="71143"/>
                </a:lnTo>
                <a:lnTo>
                  <a:pt x="761775" y="77513"/>
                </a:lnTo>
                <a:lnTo>
                  <a:pt x="742171" y="82834"/>
                </a:lnTo>
                <a:lnTo>
                  <a:pt x="677230" y="99098"/>
                </a:lnTo>
                <a:lnTo>
                  <a:pt x="632409" y="111740"/>
                </a:lnTo>
                <a:lnTo>
                  <a:pt x="578810" y="127032"/>
                </a:lnTo>
                <a:lnTo>
                  <a:pt x="526325" y="140995"/>
                </a:lnTo>
                <a:lnTo>
                  <a:pt x="504590" y="145578"/>
                </a:lnTo>
                <a:lnTo>
                  <a:pt x="485800" y="148634"/>
                </a:lnTo>
                <a:lnTo>
                  <a:pt x="454532" y="153104"/>
                </a:lnTo>
                <a:lnTo>
                  <a:pt x="429887" y="158673"/>
                </a:lnTo>
                <a:lnTo>
                  <a:pt x="405319" y="161865"/>
                </a:lnTo>
                <a:lnTo>
                  <a:pt x="381143" y="163284"/>
                </a:lnTo>
                <a:lnTo>
                  <a:pt x="359649" y="163914"/>
                </a:lnTo>
                <a:lnTo>
                  <a:pt x="308877" y="164269"/>
                </a:lnTo>
                <a:lnTo>
                  <a:pt x="287761" y="161486"/>
                </a:lnTo>
                <a:lnTo>
                  <a:pt x="282130" y="159239"/>
                </a:lnTo>
                <a:lnTo>
                  <a:pt x="277301" y="158815"/>
                </a:lnTo>
                <a:lnTo>
                  <a:pt x="273007" y="159608"/>
                </a:lnTo>
                <a:lnTo>
                  <a:pt x="263527" y="163469"/>
                </a:lnTo>
                <a:lnTo>
                  <a:pt x="263824" y="163785"/>
                </a:lnTo>
                <a:lnTo>
                  <a:pt x="267020" y="164137"/>
                </a:lnTo>
                <a:lnTo>
                  <a:pt x="269378" y="165306"/>
                </a:lnTo>
                <a:lnTo>
                  <a:pt x="279981" y="174236"/>
                </a:lnTo>
                <a:lnTo>
                  <a:pt x="310166" y="203810"/>
                </a:lnTo>
                <a:lnTo>
                  <a:pt x="326820" y="220398"/>
                </a:lnTo>
                <a:lnTo>
                  <a:pt x="333356" y="229786"/>
                </a:lnTo>
                <a:lnTo>
                  <a:pt x="339902" y="243979"/>
                </a:lnTo>
                <a:lnTo>
                  <a:pt x="344544" y="254597"/>
                </a:lnTo>
                <a:lnTo>
                  <a:pt x="347157" y="266618"/>
                </a:lnTo>
                <a:lnTo>
                  <a:pt x="348113" y="283599"/>
                </a:lnTo>
                <a:lnTo>
                  <a:pt x="348215" y="298500"/>
                </a:lnTo>
                <a:lnTo>
                  <a:pt x="345373" y="313225"/>
                </a:lnTo>
                <a:lnTo>
                  <a:pt x="343110" y="321666"/>
                </a:lnTo>
                <a:lnTo>
                  <a:pt x="337729" y="339643"/>
                </a:lnTo>
                <a:lnTo>
                  <a:pt x="334790" y="348952"/>
                </a:lnTo>
                <a:lnTo>
                  <a:pt x="328657" y="365027"/>
                </a:lnTo>
                <a:lnTo>
                  <a:pt x="321274" y="379338"/>
                </a:lnTo>
                <a:lnTo>
                  <a:pt x="310827" y="392864"/>
                </a:lnTo>
                <a:lnTo>
                  <a:pt x="299017" y="406041"/>
                </a:lnTo>
                <a:lnTo>
                  <a:pt x="286603" y="417989"/>
                </a:lnTo>
                <a:lnTo>
                  <a:pt x="267528" y="431833"/>
                </a:lnTo>
                <a:lnTo>
                  <a:pt x="247186" y="447997"/>
                </a:lnTo>
                <a:lnTo>
                  <a:pt x="219064" y="462221"/>
                </a:lnTo>
                <a:lnTo>
                  <a:pt x="192309" y="477354"/>
                </a:lnTo>
                <a:lnTo>
                  <a:pt x="175500" y="484828"/>
                </a:lnTo>
                <a:lnTo>
                  <a:pt x="156771" y="491961"/>
                </a:lnTo>
                <a:lnTo>
                  <a:pt x="118045" y="505620"/>
                </a:lnTo>
                <a:lnTo>
                  <a:pt x="55126" y="529038"/>
                </a:lnTo>
                <a:lnTo>
                  <a:pt x="27082" y="537947"/>
                </a:lnTo>
                <a:lnTo>
                  <a:pt x="0" y="5513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SMARTPenAnnotation61"/>
          <p:cNvSpPr/>
          <p:nvPr/>
        </p:nvSpPr>
        <p:spPr>
          <a:xfrm>
            <a:off x="4778871" y="3623981"/>
            <a:ext cx="203151" cy="250016"/>
          </a:xfrm>
          <a:custGeom>
            <a:avLst/>
            <a:gdLst/>
            <a:ahLst/>
            <a:cxnLst/>
            <a:rect l="0" t="0" r="0" b="0"/>
            <a:pathLst>
              <a:path w="203151" h="250016">
                <a:moveTo>
                  <a:pt x="203150" y="85560"/>
                </a:moveTo>
                <a:lnTo>
                  <a:pt x="189686" y="72095"/>
                </a:lnTo>
                <a:lnTo>
                  <a:pt x="185575" y="69059"/>
                </a:lnTo>
                <a:lnTo>
                  <a:pt x="180684" y="65960"/>
                </a:lnTo>
                <a:lnTo>
                  <a:pt x="175275" y="62819"/>
                </a:lnTo>
                <a:lnTo>
                  <a:pt x="170593" y="60726"/>
                </a:lnTo>
                <a:lnTo>
                  <a:pt x="166397" y="59330"/>
                </a:lnTo>
                <a:lnTo>
                  <a:pt x="162525" y="58400"/>
                </a:lnTo>
                <a:lnTo>
                  <a:pt x="157794" y="56704"/>
                </a:lnTo>
                <a:lnTo>
                  <a:pt x="152490" y="54499"/>
                </a:lnTo>
                <a:lnTo>
                  <a:pt x="146804" y="51954"/>
                </a:lnTo>
                <a:lnTo>
                  <a:pt x="118261" y="38102"/>
                </a:lnTo>
                <a:lnTo>
                  <a:pt x="108936" y="34573"/>
                </a:lnTo>
                <a:lnTo>
                  <a:pt x="100571" y="32221"/>
                </a:lnTo>
                <a:lnTo>
                  <a:pt x="92844" y="30653"/>
                </a:lnTo>
                <a:lnTo>
                  <a:pt x="85543" y="28532"/>
                </a:lnTo>
                <a:lnTo>
                  <a:pt x="78526" y="26044"/>
                </a:lnTo>
                <a:lnTo>
                  <a:pt x="71698" y="23310"/>
                </a:lnTo>
                <a:lnTo>
                  <a:pt x="66072" y="20413"/>
                </a:lnTo>
                <a:lnTo>
                  <a:pt x="61245" y="17406"/>
                </a:lnTo>
                <a:lnTo>
                  <a:pt x="56953" y="14327"/>
                </a:lnTo>
                <a:lnTo>
                  <a:pt x="53017" y="12274"/>
                </a:lnTo>
                <a:lnTo>
                  <a:pt x="49318" y="10906"/>
                </a:lnTo>
                <a:lnTo>
                  <a:pt x="45777" y="9994"/>
                </a:lnTo>
                <a:lnTo>
                  <a:pt x="43416" y="8311"/>
                </a:lnTo>
                <a:lnTo>
                  <a:pt x="41842" y="6114"/>
                </a:lnTo>
                <a:lnTo>
                  <a:pt x="40793" y="3574"/>
                </a:lnTo>
                <a:lnTo>
                  <a:pt x="39019" y="1881"/>
                </a:lnTo>
                <a:lnTo>
                  <a:pt x="36761" y="752"/>
                </a:lnTo>
                <a:lnTo>
                  <a:pt x="34181" y="0"/>
                </a:lnTo>
                <a:lnTo>
                  <a:pt x="32461" y="573"/>
                </a:lnTo>
                <a:lnTo>
                  <a:pt x="31315" y="2031"/>
                </a:lnTo>
                <a:lnTo>
                  <a:pt x="30550" y="4077"/>
                </a:lnTo>
                <a:lnTo>
                  <a:pt x="28966" y="5441"/>
                </a:lnTo>
                <a:lnTo>
                  <a:pt x="26834" y="6350"/>
                </a:lnTo>
                <a:lnTo>
                  <a:pt x="20826" y="7810"/>
                </a:lnTo>
                <a:lnTo>
                  <a:pt x="20333" y="9004"/>
                </a:lnTo>
                <a:lnTo>
                  <a:pt x="19786" y="13198"/>
                </a:lnTo>
                <a:lnTo>
                  <a:pt x="19639" y="16896"/>
                </a:lnTo>
                <a:lnTo>
                  <a:pt x="19434" y="31297"/>
                </a:lnTo>
                <a:lnTo>
                  <a:pt x="19386" y="39229"/>
                </a:lnTo>
                <a:lnTo>
                  <a:pt x="18298" y="46073"/>
                </a:lnTo>
                <a:lnTo>
                  <a:pt x="16498" y="54936"/>
                </a:lnTo>
                <a:lnTo>
                  <a:pt x="14223" y="65144"/>
                </a:lnTo>
                <a:lnTo>
                  <a:pt x="12707" y="74099"/>
                </a:lnTo>
                <a:lnTo>
                  <a:pt x="11696" y="82219"/>
                </a:lnTo>
                <a:lnTo>
                  <a:pt x="11022" y="89781"/>
                </a:lnTo>
                <a:lnTo>
                  <a:pt x="10572" y="96973"/>
                </a:lnTo>
                <a:lnTo>
                  <a:pt x="10073" y="110696"/>
                </a:lnTo>
                <a:lnTo>
                  <a:pt x="9752" y="137023"/>
                </a:lnTo>
                <a:lnTo>
                  <a:pt x="9684" y="169382"/>
                </a:lnTo>
                <a:lnTo>
                  <a:pt x="8606" y="177987"/>
                </a:lnTo>
                <a:lnTo>
                  <a:pt x="6812" y="188023"/>
                </a:lnTo>
                <a:lnTo>
                  <a:pt x="4541" y="199013"/>
                </a:lnTo>
                <a:lnTo>
                  <a:pt x="3027" y="207414"/>
                </a:lnTo>
                <a:lnTo>
                  <a:pt x="2018" y="214090"/>
                </a:lnTo>
                <a:lnTo>
                  <a:pt x="1345" y="219616"/>
                </a:lnTo>
                <a:lnTo>
                  <a:pt x="897" y="225449"/>
                </a:lnTo>
                <a:lnTo>
                  <a:pt x="598" y="231488"/>
                </a:lnTo>
                <a:lnTo>
                  <a:pt x="0" y="2500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SMARTPenAnnotation62"/>
          <p:cNvSpPr/>
          <p:nvPr/>
        </p:nvSpPr>
        <p:spPr>
          <a:xfrm>
            <a:off x="9383613" y="4193630"/>
            <a:ext cx="327567" cy="47972"/>
          </a:xfrm>
          <a:custGeom>
            <a:avLst/>
            <a:gdLst/>
            <a:ahLst/>
            <a:cxnLst/>
            <a:rect l="0" t="0" r="0" b="0"/>
            <a:pathLst>
              <a:path w="327567" h="47972">
                <a:moveTo>
                  <a:pt x="319236" y="9276"/>
                </a:moveTo>
                <a:lnTo>
                  <a:pt x="327566" y="947"/>
                </a:lnTo>
                <a:lnTo>
                  <a:pt x="326939" y="498"/>
                </a:lnTo>
                <a:lnTo>
                  <a:pt x="323376" y="0"/>
                </a:lnTo>
                <a:lnTo>
                  <a:pt x="321996" y="943"/>
                </a:lnTo>
                <a:lnTo>
                  <a:pt x="321076" y="2646"/>
                </a:lnTo>
                <a:lnTo>
                  <a:pt x="320463" y="4856"/>
                </a:lnTo>
                <a:lnTo>
                  <a:pt x="318980" y="5254"/>
                </a:lnTo>
                <a:lnTo>
                  <a:pt x="316915" y="4445"/>
                </a:lnTo>
                <a:lnTo>
                  <a:pt x="314464" y="2831"/>
                </a:lnTo>
                <a:lnTo>
                  <a:pt x="311755" y="2829"/>
                </a:lnTo>
                <a:lnTo>
                  <a:pt x="308875" y="3903"/>
                </a:lnTo>
                <a:lnTo>
                  <a:pt x="305879" y="5695"/>
                </a:lnTo>
                <a:lnTo>
                  <a:pt x="300658" y="6888"/>
                </a:lnTo>
                <a:lnTo>
                  <a:pt x="293952" y="7684"/>
                </a:lnTo>
                <a:lnTo>
                  <a:pt x="286258" y="8215"/>
                </a:lnTo>
                <a:lnTo>
                  <a:pt x="278977" y="9643"/>
                </a:lnTo>
                <a:lnTo>
                  <a:pt x="271975" y="11671"/>
                </a:lnTo>
                <a:lnTo>
                  <a:pt x="265156" y="14097"/>
                </a:lnTo>
                <a:lnTo>
                  <a:pt x="258461" y="15715"/>
                </a:lnTo>
                <a:lnTo>
                  <a:pt x="251848" y="16793"/>
                </a:lnTo>
                <a:lnTo>
                  <a:pt x="245289" y="17512"/>
                </a:lnTo>
                <a:lnTo>
                  <a:pt x="235543" y="17991"/>
                </a:lnTo>
                <a:lnTo>
                  <a:pt x="210382" y="18524"/>
                </a:lnTo>
                <a:lnTo>
                  <a:pt x="176271" y="18823"/>
                </a:lnTo>
                <a:lnTo>
                  <a:pt x="165883" y="19940"/>
                </a:lnTo>
                <a:lnTo>
                  <a:pt x="155734" y="21760"/>
                </a:lnTo>
                <a:lnTo>
                  <a:pt x="145742" y="24047"/>
                </a:lnTo>
                <a:lnTo>
                  <a:pt x="134781" y="25573"/>
                </a:lnTo>
                <a:lnTo>
                  <a:pt x="123175" y="26590"/>
                </a:lnTo>
                <a:lnTo>
                  <a:pt x="111139" y="27268"/>
                </a:lnTo>
                <a:lnTo>
                  <a:pt x="99889" y="28794"/>
                </a:lnTo>
                <a:lnTo>
                  <a:pt x="89165" y="30887"/>
                </a:lnTo>
                <a:lnTo>
                  <a:pt x="78791" y="33357"/>
                </a:lnTo>
                <a:lnTo>
                  <a:pt x="70800" y="35004"/>
                </a:lnTo>
                <a:lnTo>
                  <a:pt x="64397" y="36102"/>
                </a:lnTo>
                <a:lnTo>
                  <a:pt x="54418" y="37322"/>
                </a:lnTo>
                <a:lnTo>
                  <a:pt x="46400" y="37864"/>
                </a:lnTo>
                <a:lnTo>
                  <a:pt x="39253" y="38105"/>
                </a:lnTo>
                <a:lnTo>
                  <a:pt x="25908" y="38259"/>
                </a:lnTo>
                <a:lnTo>
                  <a:pt x="22646" y="39347"/>
                </a:lnTo>
                <a:lnTo>
                  <a:pt x="19396" y="41147"/>
                </a:lnTo>
                <a:lnTo>
                  <a:pt x="16155" y="43421"/>
                </a:lnTo>
                <a:lnTo>
                  <a:pt x="12921" y="44938"/>
                </a:lnTo>
                <a:lnTo>
                  <a:pt x="9688" y="45949"/>
                </a:lnTo>
                <a:lnTo>
                  <a:pt x="22" y="47966"/>
                </a:lnTo>
                <a:lnTo>
                  <a:pt x="0" y="4797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SMARTPenAnnotation63"/>
          <p:cNvSpPr/>
          <p:nvPr/>
        </p:nvSpPr>
        <p:spPr>
          <a:xfrm>
            <a:off x="8861226" y="4115841"/>
            <a:ext cx="29023" cy="357933"/>
          </a:xfrm>
          <a:custGeom>
            <a:avLst/>
            <a:gdLst/>
            <a:ahLst/>
            <a:cxnLst/>
            <a:rect l="0" t="0" r="0" b="0"/>
            <a:pathLst>
              <a:path w="29023" h="357933">
                <a:moveTo>
                  <a:pt x="0" y="0"/>
                </a:moveTo>
                <a:lnTo>
                  <a:pt x="0" y="60316"/>
                </a:lnTo>
                <a:lnTo>
                  <a:pt x="1075" y="64932"/>
                </a:lnTo>
                <a:lnTo>
                  <a:pt x="2867" y="70160"/>
                </a:lnTo>
                <a:lnTo>
                  <a:pt x="5135" y="75795"/>
                </a:lnTo>
                <a:lnTo>
                  <a:pt x="6648" y="82776"/>
                </a:lnTo>
                <a:lnTo>
                  <a:pt x="7657" y="90655"/>
                </a:lnTo>
                <a:lnTo>
                  <a:pt x="8778" y="105859"/>
                </a:lnTo>
                <a:lnTo>
                  <a:pt x="9276" y="116198"/>
                </a:lnTo>
                <a:lnTo>
                  <a:pt x="9621" y="157995"/>
                </a:lnTo>
                <a:lnTo>
                  <a:pt x="9663" y="181213"/>
                </a:lnTo>
                <a:lnTo>
                  <a:pt x="10742" y="189601"/>
                </a:lnTo>
                <a:lnTo>
                  <a:pt x="12536" y="199492"/>
                </a:lnTo>
                <a:lnTo>
                  <a:pt x="14806" y="210385"/>
                </a:lnTo>
                <a:lnTo>
                  <a:pt x="16320" y="220872"/>
                </a:lnTo>
                <a:lnTo>
                  <a:pt x="17329" y="231088"/>
                </a:lnTo>
                <a:lnTo>
                  <a:pt x="18002" y="241123"/>
                </a:lnTo>
                <a:lnTo>
                  <a:pt x="19525" y="248888"/>
                </a:lnTo>
                <a:lnTo>
                  <a:pt x="21617" y="255140"/>
                </a:lnTo>
                <a:lnTo>
                  <a:pt x="24085" y="260382"/>
                </a:lnTo>
                <a:lnTo>
                  <a:pt x="25730" y="266027"/>
                </a:lnTo>
                <a:lnTo>
                  <a:pt x="26827" y="271940"/>
                </a:lnTo>
                <a:lnTo>
                  <a:pt x="27559" y="278032"/>
                </a:lnTo>
                <a:lnTo>
                  <a:pt x="28046" y="284243"/>
                </a:lnTo>
                <a:lnTo>
                  <a:pt x="28371" y="290533"/>
                </a:lnTo>
                <a:lnTo>
                  <a:pt x="28829" y="306790"/>
                </a:lnTo>
                <a:lnTo>
                  <a:pt x="29014" y="328603"/>
                </a:lnTo>
                <a:lnTo>
                  <a:pt x="29022" y="3579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SMARTPenAnnotation64"/>
          <p:cNvSpPr/>
          <p:nvPr/>
        </p:nvSpPr>
        <p:spPr>
          <a:xfrm>
            <a:off x="8251775" y="4144863"/>
            <a:ext cx="375373" cy="290216"/>
          </a:xfrm>
          <a:custGeom>
            <a:avLst/>
            <a:gdLst/>
            <a:ahLst/>
            <a:cxnLst/>
            <a:rect l="0" t="0" r="0" b="0"/>
            <a:pathLst>
              <a:path w="375373" h="290216">
                <a:moveTo>
                  <a:pt x="319236" y="0"/>
                </a:moveTo>
                <a:lnTo>
                  <a:pt x="324372" y="10271"/>
                </a:lnTo>
                <a:lnTo>
                  <a:pt x="326893" y="18180"/>
                </a:lnTo>
                <a:lnTo>
                  <a:pt x="327566" y="21794"/>
                </a:lnTo>
                <a:lnTo>
                  <a:pt x="331179" y="28675"/>
                </a:lnTo>
                <a:lnTo>
                  <a:pt x="333647" y="32015"/>
                </a:lnTo>
                <a:lnTo>
                  <a:pt x="336368" y="37466"/>
                </a:lnTo>
                <a:lnTo>
                  <a:pt x="339257" y="44325"/>
                </a:lnTo>
                <a:lnTo>
                  <a:pt x="342257" y="52122"/>
                </a:lnTo>
                <a:lnTo>
                  <a:pt x="348457" y="69385"/>
                </a:lnTo>
                <a:lnTo>
                  <a:pt x="361196" y="106742"/>
                </a:lnTo>
                <a:lnTo>
                  <a:pt x="364407" y="117380"/>
                </a:lnTo>
                <a:lnTo>
                  <a:pt x="370842" y="140667"/>
                </a:lnTo>
                <a:lnTo>
                  <a:pt x="372988" y="150746"/>
                </a:lnTo>
                <a:lnTo>
                  <a:pt x="374418" y="159615"/>
                </a:lnTo>
                <a:lnTo>
                  <a:pt x="375372" y="167678"/>
                </a:lnTo>
                <a:lnTo>
                  <a:pt x="374933" y="175202"/>
                </a:lnTo>
                <a:lnTo>
                  <a:pt x="373565" y="182368"/>
                </a:lnTo>
                <a:lnTo>
                  <a:pt x="371579" y="189296"/>
                </a:lnTo>
                <a:lnTo>
                  <a:pt x="369180" y="193914"/>
                </a:lnTo>
                <a:lnTo>
                  <a:pt x="366505" y="196993"/>
                </a:lnTo>
                <a:lnTo>
                  <a:pt x="363647" y="199045"/>
                </a:lnTo>
                <a:lnTo>
                  <a:pt x="361742" y="201488"/>
                </a:lnTo>
                <a:lnTo>
                  <a:pt x="360472" y="204192"/>
                </a:lnTo>
                <a:lnTo>
                  <a:pt x="359625" y="207069"/>
                </a:lnTo>
                <a:lnTo>
                  <a:pt x="356911" y="210063"/>
                </a:lnTo>
                <a:lnTo>
                  <a:pt x="348162" y="216254"/>
                </a:lnTo>
                <a:lnTo>
                  <a:pt x="340671" y="219410"/>
                </a:lnTo>
                <a:lnTo>
                  <a:pt x="331376" y="222589"/>
                </a:lnTo>
                <a:lnTo>
                  <a:pt x="320880" y="225783"/>
                </a:lnTo>
                <a:lnTo>
                  <a:pt x="311734" y="228988"/>
                </a:lnTo>
                <a:lnTo>
                  <a:pt x="303485" y="232199"/>
                </a:lnTo>
                <a:lnTo>
                  <a:pt x="295837" y="235414"/>
                </a:lnTo>
                <a:lnTo>
                  <a:pt x="285364" y="237558"/>
                </a:lnTo>
                <a:lnTo>
                  <a:pt x="273008" y="238988"/>
                </a:lnTo>
                <a:lnTo>
                  <a:pt x="259396" y="239940"/>
                </a:lnTo>
                <a:lnTo>
                  <a:pt x="247096" y="241650"/>
                </a:lnTo>
                <a:lnTo>
                  <a:pt x="235672" y="243865"/>
                </a:lnTo>
                <a:lnTo>
                  <a:pt x="224832" y="246417"/>
                </a:lnTo>
                <a:lnTo>
                  <a:pt x="183897" y="255143"/>
                </a:lnTo>
                <a:lnTo>
                  <a:pt x="172042" y="257160"/>
                </a:lnTo>
                <a:lnTo>
                  <a:pt x="161989" y="258504"/>
                </a:lnTo>
                <a:lnTo>
                  <a:pt x="153137" y="259401"/>
                </a:lnTo>
                <a:lnTo>
                  <a:pt x="144011" y="259998"/>
                </a:lnTo>
                <a:lnTo>
                  <a:pt x="134703" y="260397"/>
                </a:lnTo>
                <a:lnTo>
                  <a:pt x="125273" y="260662"/>
                </a:lnTo>
                <a:lnTo>
                  <a:pt x="114687" y="261914"/>
                </a:lnTo>
                <a:lnTo>
                  <a:pt x="103329" y="263824"/>
                </a:lnTo>
                <a:lnTo>
                  <a:pt x="91459" y="266172"/>
                </a:lnTo>
                <a:lnTo>
                  <a:pt x="80320" y="267737"/>
                </a:lnTo>
                <a:lnTo>
                  <a:pt x="69670" y="268780"/>
                </a:lnTo>
                <a:lnTo>
                  <a:pt x="59345" y="269476"/>
                </a:lnTo>
                <a:lnTo>
                  <a:pt x="50312" y="271014"/>
                </a:lnTo>
                <a:lnTo>
                  <a:pt x="42141" y="273115"/>
                </a:lnTo>
                <a:lnTo>
                  <a:pt x="23850" y="279074"/>
                </a:lnTo>
                <a:lnTo>
                  <a:pt x="15546" y="280106"/>
                </a:lnTo>
                <a:lnTo>
                  <a:pt x="13589" y="281326"/>
                </a:lnTo>
                <a:lnTo>
                  <a:pt x="12284" y="283214"/>
                </a:lnTo>
                <a:lnTo>
                  <a:pt x="0" y="29021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SMARTPenAnnotation65"/>
          <p:cNvSpPr/>
          <p:nvPr/>
        </p:nvSpPr>
        <p:spPr>
          <a:xfrm>
            <a:off x="8290470" y="4280296"/>
            <a:ext cx="29023" cy="135435"/>
          </a:xfrm>
          <a:custGeom>
            <a:avLst/>
            <a:gdLst/>
            <a:ahLst/>
            <a:cxnLst/>
            <a:rect l="0" t="0" r="0" b="0"/>
            <a:pathLst>
              <a:path w="29023" h="135435">
                <a:moveTo>
                  <a:pt x="0" y="0"/>
                </a:moveTo>
                <a:lnTo>
                  <a:pt x="0" y="18600"/>
                </a:lnTo>
                <a:lnTo>
                  <a:pt x="1075" y="23149"/>
                </a:lnTo>
                <a:lnTo>
                  <a:pt x="2867" y="27256"/>
                </a:lnTo>
                <a:lnTo>
                  <a:pt x="5136" y="31069"/>
                </a:lnTo>
                <a:lnTo>
                  <a:pt x="6649" y="34686"/>
                </a:lnTo>
                <a:lnTo>
                  <a:pt x="7657" y="38172"/>
                </a:lnTo>
                <a:lnTo>
                  <a:pt x="8330" y="41571"/>
                </a:lnTo>
                <a:lnTo>
                  <a:pt x="9852" y="45987"/>
                </a:lnTo>
                <a:lnTo>
                  <a:pt x="11943" y="51081"/>
                </a:lnTo>
                <a:lnTo>
                  <a:pt x="14411" y="56626"/>
                </a:lnTo>
                <a:lnTo>
                  <a:pt x="16057" y="61398"/>
                </a:lnTo>
                <a:lnTo>
                  <a:pt x="17153" y="65654"/>
                </a:lnTo>
                <a:lnTo>
                  <a:pt x="17885" y="69566"/>
                </a:lnTo>
                <a:lnTo>
                  <a:pt x="18373" y="73249"/>
                </a:lnTo>
                <a:lnTo>
                  <a:pt x="18698" y="76780"/>
                </a:lnTo>
                <a:lnTo>
                  <a:pt x="18915" y="80208"/>
                </a:lnTo>
                <a:lnTo>
                  <a:pt x="20134" y="83569"/>
                </a:lnTo>
                <a:lnTo>
                  <a:pt x="22022" y="86884"/>
                </a:lnTo>
                <a:lnTo>
                  <a:pt x="27639" y="94792"/>
                </a:lnTo>
                <a:lnTo>
                  <a:pt x="28100" y="97591"/>
                </a:lnTo>
                <a:lnTo>
                  <a:pt x="28407" y="101606"/>
                </a:lnTo>
                <a:lnTo>
                  <a:pt x="28748" y="110726"/>
                </a:lnTo>
                <a:lnTo>
                  <a:pt x="28968" y="122472"/>
                </a:lnTo>
                <a:lnTo>
                  <a:pt x="29022" y="13543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8" name="SMARTPenAnnotation66"/>
          <p:cNvSpPr/>
          <p:nvPr/>
        </p:nvSpPr>
        <p:spPr>
          <a:xfrm>
            <a:off x="8271123" y="4464217"/>
            <a:ext cx="193477" cy="57926"/>
          </a:xfrm>
          <a:custGeom>
            <a:avLst/>
            <a:gdLst/>
            <a:ahLst/>
            <a:cxnLst/>
            <a:rect l="0" t="0" r="0" b="0"/>
            <a:pathLst>
              <a:path w="193477" h="57926">
                <a:moveTo>
                  <a:pt x="193476" y="9556"/>
                </a:moveTo>
                <a:lnTo>
                  <a:pt x="178069" y="4421"/>
                </a:lnTo>
                <a:lnTo>
                  <a:pt x="172456" y="2908"/>
                </a:lnTo>
                <a:lnTo>
                  <a:pt x="167640" y="1899"/>
                </a:lnTo>
                <a:lnTo>
                  <a:pt x="163353" y="1227"/>
                </a:lnTo>
                <a:lnTo>
                  <a:pt x="158346" y="779"/>
                </a:lnTo>
                <a:lnTo>
                  <a:pt x="152858" y="480"/>
                </a:lnTo>
                <a:lnTo>
                  <a:pt x="137730" y="59"/>
                </a:lnTo>
                <a:lnTo>
                  <a:pt x="133739" y="0"/>
                </a:lnTo>
                <a:lnTo>
                  <a:pt x="128930" y="1036"/>
                </a:lnTo>
                <a:lnTo>
                  <a:pt x="123573" y="2801"/>
                </a:lnTo>
                <a:lnTo>
                  <a:pt x="109802" y="8222"/>
                </a:lnTo>
                <a:lnTo>
                  <a:pt x="108672" y="9741"/>
                </a:lnTo>
                <a:lnTo>
                  <a:pt x="107919" y="11829"/>
                </a:lnTo>
                <a:lnTo>
                  <a:pt x="107416" y="14296"/>
                </a:lnTo>
                <a:lnTo>
                  <a:pt x="108157" y="15941"/>
                </a:lnTo>
                <a:lnTo>
                  <a:pt x="109725" y="17037"/>
                </a:lnTo>
                <a:lnTo>
                  <a:pt x="114333" y="18255"/>
                </a:lnTo>
                <a:lnTo>
                  <a:pt x="119964" y="18797"/>
                </a:lnTo>
                <a:lnTo>
                  <a:pt x="121896" y="20016"/>
                </a:lnTo>
                <a:lnTo>
                  <a:pt x="123184" y="21904"/>
                </a:lnTo>
                <a:lnTo>
                  <a:pt x="124042" y="24237"/>
                </a:lnTo>
                <a:lnTo>
                  <a:pt x="126764" y="26867"/>
                </a:lnTo>
                <a:lnTo>
                  <a:pt x="130729" y="29696"/>
                </a:lnTo>
                <a:lnTo>
                  <a:pt x="142267" y="36823"/>
                </a:lnTo>
                <a:lnTo>
                  <a:pt x="146712" y="37798"/>
                </a:lnTo>
                <a:lnTo>
                  <a:pt x="153186" y="38424"/>
                </a:lnTo>
                <a:lnTo>
                  <a:pt x="153718" y="39549"/>
                </a:lnTo>
                <a:lnTo>
                  <a:pt x="154072" y="41376"/>
                </a:lnTo>
                <a:lnTo>
                  <a:pt x="154640" y="46893"/>
                </a:lnTo>
                <a:lnTo>
                  <a:pt x="148986" y="47647"/>
                </a:lnTo>
                <a:lnTo>
                  <a:pt x="144469" y="47849"/>
                </a:lnTo>
                <a:lnTo>
                  <a:pt x="130850" y="48072"/>
                </a:lnTo>
                <a:lnTo>
                  <a:pt x="19415" y="48241"/>
                </a:lnTo>
                <a:lnTo>
                  <a:pt x="12943" y="49319"/>
                </a:lnTo>
                <a:lnTo>
                  <a:pt x="8629" y="51113"/>
                </a:lnTo>
                <a:lnTo>
                  <a:pt x="0" y="579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9" name="SMARTPenAnnotation67"/>
          <p:cNvSpPr/>
          <p:nvPr/>
        </p:nvSpPr>
        <p:spPr>
          <a:xfrm>
            <a:off x="7071568" y="4348015"/>
            <a:ext cx="899016" cy="241845"/>
          </a:xfrm>
          <a:custGeom>
            <a:avLst/>
            <a:gdLst/>
            <a:ahLst/>
            <a:cxnLst/>
            <a:rect l="0" t="0" r="0" b="0"/>
            <a:pathLst>
              <a:path w="899016" h="241845">
                <a:moveTo>
                  <a:pt x="725537" y="38693"/>
                </a:moveTo>
                <a:lnTo>
                  <a:pt x="757602" y="38693"/>
                </a:lnTo>
                <a:lnTo>
                  <a:pt x="764111" y="37619"/>
                </a:lnTo>
                <a:lnTo>
                  <a:pt x="774211" y="33558"/>
                </a:lnTo>
                <a:lnTo>
                  <a:pt x="787008" y="29896"/>
                </a:lnTo>
                <a:lnTo>
                  <a:pt x="827024" y="20093"/>
                </a:lnTo>
                <a:lnTo>
                  <a:pt x="842638" y="15545"/>
                </a:lnTo>
                <a:lnTo>
                  <a:pt x="854124" y="11437"/>
                </a:lnTo>
                <a:lnTo>
                  <a:pt x="869751" y="5082"/>
                </a:lnTo>
                <a:lnTo>
                  <a:pt x="884592" y="1505"/>
                </a:lnTo>
                <a:lnTo>
                  <a:pt x="899015" y="57"/>
                </a:lnTo>
                <a:lnTo>
                  <a:pt x="871773" y="0"/>
                </a:lnTo>
                <a:lnTo>
                  <a:pt x="867097" y="1074"/>
                </a:lnTo>
                <a:lnTo>
                  <a:pt x="851870" y="7655"/>
                </a:lnTo>
                <a:lnTo>
                  <a:pt x="838927" y="9074"/>
                </a:lnTo>
                <a:lnTo>
                  <a:pt x="833376" y="9274"/>
                </a:lnTo>
                <a:lnTo>
                  <a:pt x="821476" y="12361"/>
                </a:lnTo>
                <a:lnTo>
                  <a:pt x="809022" y="17316"/>
                </a:lnTo>
                <a:lnTo>
                  <a:pt x="796320" y="23102"/>
                </a:lnTo>
                <a:lnTo>
                  <a:pt x="783509" y="26390"/>
                </a:lnTo>
                <a:lnTo>
                  <a:pt x="761345" y="31107"/>
                </a:lnTo>
                <a:lnTo>
                  <a:pt x="737153" y="38547"/>
                </a:lnTo>
                <a:lnTo>
                  <a:pt x="613045" y="79101"/>
                </a:lnTo>
                <a:lnTo>
                  <a:pt x="581668" y="88182"/>
                </a:lnTo>
                <a:lnTo>
                  <a:pt x="556259" y="92935"/>
                </a:lnTo>
                <a:lnTo>
                  <a:pt x="529916" y="96121"/>
                </a:lnTo>
                <a:lnTo>
                  <a:pt x="493129" y="101121"/>
                </a:lnTo>
                <a:lnTo>
                  <a:pt x="477085" y="103959"/>
                </a:lnTo>
                <a:lnTo>
                  <a:pt x="450659" y="109979"/>
                </a:lnTo>
                <a:lnTo>
                  <a:pt x="422788" y="114275"/>
                </a:lnTo>
                <a:lnTo>
                  <a:pt x="400915" y="115548"/>
                </a:lnTo>
                <a:lnTo>
                  <a:pt x="375683" y="115925"/>
                </a:lnTo>
                <a:lnTo>
                  <a:pt x="368691" y="114904"/>
                </a:lnTo>
                <a:lnTo>
                  <a:pt x="358056" y="110901"/>
                </a:lnTo>
                <a:lnTo>
                  <a:pt x="354790" y="108330"/>
                </a:lnTo>
                <a:lnTo>
                  <a:pt x="352612" y="105540"/>
                </a:lnTo>
                <a:lnTo>
                  <a:pt x="351161" y="102605"/>
                </a:lnTo>
                <a:lnTo>
                  <a:pt x="349548" y="96479"/>
                </a:lnTo>
                <a:lnTo>
                  <a:pt x="348831" y="90173"/>
                </a:lnTo>
                <a:lnTo>
                  <a:pt x="348513" y="83787"/>
                </a:lnTo>
                <a:lnTo>
                  <a:pt x="348291" y="58127"/>
                </a:lnTo>
                <a:lnTo>
                  <a:pt x="348280" y="58099"/>
                </a:lnTo>
                <a:lnTo>
                  <a:pt x="343129" y="58058"/>
                </a:lnTo>
                <a:lnTo>
                  <a:pt x="340540" y="60203"/>
                </a:lnTo>
                <a:lnTo>
                  <a:pt x="337737" y="63781"/>
                </a:lnTo>
                <a:lnTo>
                  <a:pt x="334796" y="68317"/>
                </a:lnTo>
                <a:lnTo>
                  <a:pt x="330684" y="72416"/>
                </a:lnTo>
                <a:lnTo>
                  <a:pt x="320383" y="79836"/>
                </a:lnTo>
                <a:lnTo>
                  <a:pt x="311506" y="86717"/>
                </a:lnTo>
                <a:lnTo>
                  <a:pt x="307633" y="90057"/>
                </a:lnTo>
                <a:lnTo>
                  <a:pt x="299677" y="95508"/>
                </a:lnTo>
                <a:lnTo>
                  <a:pt x="276505" y="110164"/>
                </a:lnTo>
                <a:lnTo>
                  <a:pt x="266027" y="117512"/>
                </a:lnTo>
                <a:lnTo>
                  <a:pt x="256892" y="124560"/>
                </a:lnTo>
                <a:lnTo>
                  <a:pt x="248652" y="131408"/>
                </a:lnTo>
                <a:lnTo>
                  <a:pt x="239934" y="137049"/>
                </a:lnTo>
                <a:lnTo>
                  <a:pt x="230897" y="141884"/>
                </a:lnTo>
                <a:lnTo>
                  <a:pt x="221648" y="146183"/>
                </a:lnTo>
                <a:lnTo>
                  <a:pt x="210108" y="152273"/>
                </a:lnTo>
                <a:lnTo>
                  <a:pt x="182954" y="167639"/>
                </a:lnTo>
                <a:lnTo>
                  <a:pt x="170338" y="174101"/>
                </a:lnTo>
                <a:lnTo>
                  <a:pt x="158703" y="179484"/>
                </a:lnTo>
                <a:lnTo>
                  <a:pt x="147723" y="184148"/>
                </a:lnTo>
                <a:lnTo>
                  <a:pt x="137177" y="189407"/>
                </a:lnTo>
                <a:lnTo>
                  <a:pt x="126922" y="195062"/>
                </a:lnTo>
                <a:lnTo>
                  <a:pt x="116860" y="200982"/>
                </a:lnTo>
                <a:lnTo>
                  <a:pt x="105853" y="206004"/>
                </a:lnTo>
                <a:lnTo>
                  <a:pt x="94217" y="210426"/>
                </a:lnTo>
                <a:lnTo>
                  <a:pt x="82158" y="214450"/>
                </a:lnTo>
                <a:lnTo>
                  <a:pt x="57296" y="221787"/>
                </a:lnTo>
                <a:lnTo>
                  <a:pt x="35138" y="228630"/>
                </a:lnTo>
                <a:lnTo>
                  <a:pt x="21708" y="235254"/>
                </a:lnTo>
                <a:lnTo>
                  <a:pt x="12156" y="238915"/>
                </a:lnTo>
                <a:lnTo>
                  <a:pt x="0" y="24184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0" name="SMARTPenAnnotation68"/>
          <p:cNvSpPr/>
          <p:nvPr/>
        </p:nvSpPr>
        <p:spPr>
          <a:xfrm>
            <a:off x="7274718" y="4265131"/>
            <a:ext cx="174130" cy="44188"/>
          </a:xfrm>
          <a:custGeom>
            <a:avLst/>
            <a:gdLst/>
            <a:ahLst/>
            <a:cxnLst/>
            <a:rect l="0" t="0" r="0" b="0"/>
            <a:pathLst>
              <a:path w="174130" h="44188">
                <a:moveTo>
                  <a:pt x="0" y="44187"/>
                </a:moveTo>
                <a:lnTo>
                  <a:pt x="5136" y="39052"/>
                </a:lnTo>
                <a:lnTo>
                  <a:pt x="7723" y="37539"/>
                </a:lnTo>
                <a:lnTo>
                  <a:pt x="10523" y="36530"/>
                </a:lnTo>
                <a:lnTo>
                  <a:pt x="13465" y="35858"/>
                </a:lnTo>
                <a:lnTo>
                  <a:pt x="16501" y="35409"/>
                </a:lnTo>
                <a:lnTo>
                  <a:pt x="19599" y="35111"/>
                </a:lnTo>
                <a:lnTo>
                  <a:pt x="22741" y="34911"/>
                </a:lnTo>
                <a:lnTo>
                  <a:pt x="29097" y="34690"/>
                </a:lnTo>
                <a:lnTo>
                  <a:pt x="32296" y="34631"/>
                </a:lnTo>
                <a:lnTo>
                  <a:pt x="38729" y="33517"/>
                </a:lnTo>
                <a:lnTo>
                  <a:pt x="47317" y="31699"/>
                </a:lnTo>
                <a:lnTo>
                  <a:pt x="57341" y="29413"/>
                </a:lnTo>
                <a:lnTo>
                  <a:pt x="65099" y="26814"/>
                </a:lnTo>
                <a:lnTo>
                  <a:pt x="71346" y="24006"/>
                </a:lnTo>
                <a:lnTo>
                  <a:pt x="76586" y="21059"/>
                </a:lnTo>
                <a:lnTo>
                  <a:pt x="82229" y="19095"/>
                </a:lnTo>
                <a:lnTo>
                  <a:pt x="88140" y="17785"/>
                </a:lnTo>
                <a:lnTo>
                  <a:pt x="94231" y="16912"/>
                </a:lnTo>
                <a:lnTo>
                  <a:pt x="99366" y="16330"/>
                </a:lnTo>
                <a:lnTo>
                  <a:pt x="103864" y="15942"/>
                </a:lnTo>
                <a:lnTo>
                  <a:pt x="107939" y="15683"/>
                </a:lnTo>
                <a:lnTo>
                  <a:pt x="113879" y="14436"/>
                </a:lnTo>
                <a:lnTo>
                  <a:pt x="121064" y="12529"/>
                </a:lnTo>
                <a:lnTo>
                  <a:pt x="129079" y="10183"/>
                </a:lnTo>
                <a:lnTo>
                  <a:pt x="136572" y="8619"/>
                </a:lnTo>
                <a:lnTo>
                  <a:pt x="143716" y="7577"/>
                </a:lnTo>
                <a:lnTo>
                  <a:pt x="150630" y="6882"/>
                </a:lnTo>
                <a:lnTo>
                  <a:pt x="156313" y="6418"/>
                </a:lnTo>
                <a:lnTo>
                  <a:pt x="161176" y="6109"/>
                </a:lnTo>
                <a:lnTo>
                  <a:pt x="165495" y="5904"/>
                </a:lnTo>
                <a:lnTo>
                  <a:pt x="168372" y="4691"/>
                </a:lnTo>
                <a:lnTo>
                  <a:pt x="170291" y="2808"/>
                </a:lnTo>
                <a:lnTo>
                  <a:pt x="171570" y="478"/>
                </a:lnTo>
                <a:lnTo>
                  <a:pt x="172423" y="0"/>
                </a:lnTo>
                <a:lnTo>
                  <a:pt x="172992" y="755"/>
                </a:lnTo>
                <a:lnTo>
                  <a:pt x="174129" y="549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1" name="SMARTPenAnnotation69"/>
          <p:cNvSpPr/>
          <p:nvPr/>
        </p:nvSpPr>
        <p:spPr>
          <a:xfrm>
            <a:off x="6665267" y="4396382"/>
            <a:ext cx="551409" cy="298501"/>
          </a:xfrm>
          <a:custGeom>
            <a:avLst/>
            <a:gdLst/>
            <a:ahLst/>
            <a:cxnLst/>
            <a:rect l="0" t="0" r="0" b="0"/>
            <a:pathLst>
              <a:path w="551409" h="298501">
                <a:moveTo>
                  <a:pt x="551408" y="145108"/>
                </a:moveTo>
                <a:lnTo>
                  <a:pt x="536001" y="145108"/>
                </a:lnTo>
                <a:lnTo>
                  <a:pt x="527164" y="144033"/>
                </a:lnTo>
                <a:lnTo>
                  <a:pt x="516973" y="142241"/>
                </a:lnTo>
                <a:lnTo>
                  <a:pt x="505879" y="139972"/>
                </a:lnTo>
                <a:lnTo>
                  <a:pt x="492034" y="138460"/>
                </a:lnTo>
                <a:lnTo>
                  <a:pt x="476355" y="137451"/>
                </a:lnTo>
                <a:lnTo>
                  <a:pt x="434940" y="136032"/>
                </a:lnTo>
                <a:lnTo>
                  <a:pt x="402349" y="135513"/>
                </a:lnTo>
                <a:lnTo>
                  <a:pt x="378922" y="135444"/>
                </a:lnTo>
                <a:lnTo>
                  <a:pt x="374075" y="136516"/>
                </a:lnTo>
                <a:lnTo>
                  <a:pt x="359968" y="143159"/>
                </a:lnTo>
                <a:lnTo>
                  <a:pt x="344864" y="148900"/>
                </a:lnTo>
                <a:lnTo>
                  <a:pt x="333134" y="155034"/>
                </a:lnTo>
                <a:lnTo>
                  <a:pt x="324338" y="161343"/>
                </a:lnTo>
                <a:lnTo>
                  <a:pt x="316847" y="167730"/>
                </a:lnTo>
                <a:lnTo>
                  <a:pt x="314418" y="170938"/>
                </a:lnTo>
                <a:lnTo>
                  <a:pt x="311721" y="177369"/>
                </a:lnTo>
                <a:lnTo>
                  <a:pt x="309926" y="179513"/>
                </a:lnTo>
                <a:lnTo>
                  <a:pt x="307656" y="180943"/>
                </a:lnTo>
                <a:lnTo>
                  <a:pt x="305067" y="181897"/>
                </a:lnTo>
                <a:lnTo>
                  <a:pt x="303340" y="183607"/>
                </a:lnTo>
                <a:lnTo>
                  <a:pt x="302190" y="185822"/>
                </a:lnTo>
                <a:lnTo>
                  <a:pt x="301424" y="188374"/>
                </a:lnTo>
                <a:lnTo>
                  <a:pt x="301986" y="194374"/>
                </a:lnTo>
                <a:lnTo>
                  <a:pt x="303437" y="202674"/>
                </a:lnTo>
                <a:lnTo>
                  <a:pt x="308353" y="226345"/>
                </a:lnTo>
                <a:lnTo>
                  <a:pt x="311891" y="232449"/>
                </a:lnTo>
                <a:lnTo>
                  <a:pt x="317047" y="238744"/>
                </a:lnTo>
                <a:lnTo>
                  <a:pt x="324917" y="247257"/>
                </a:lnTo>
                <a:lnTo>
                  <a:pt x="327135" y="249625"/>
                </a:lnTo>
                <a:lnTo>
                  <a:pt x="342931" y="258869"/>
                </a:lnTo>
                <a:lnTo>
                  <a:pt x="350548" y="264818"/>
                </a:lnTo>
                <a:lnTo>
                  <a:pt x="354085" y="265760"/>
                </a:lnTo>
                <a:lnTo>
                  <a:pt x="357517" y="265312"/>
                </a:lnTo>
                <a:lnTo>
                  <a:pt x="364196" y="263024"/>
                </a:lnTo>
                <a:lnTo>
                  <a:pt x="375344" y="261435"/>
                </a:lnTo>
                <a:lnTo>
                  <a:pt x="374914" y="260280"/>
                </a:lnTo>
                <a:lnTo>
                  <a:pt x="368781" y="252886"/>
                </a:lnTo>
                <a:lnTo>
                  <a:pt x="368128" y="249261"/>
                </a:lnTo>
                <a:lnTo>
                  <a:pt x="367954" y="246789"/>
                </a:lnTo>
                <a:lnTo>
                  <a:pt x="366763" y="245141"/>
                </a:lnTo>
                <a:lnTo>
                  <a:pt x="364894" y="244043"/>
                </a:lnTo>
                <a:lnTo>
                  <a:pt x="359952" y="242823"/>
                </a:lnTo>
                <a:lnTo>
                  <a:pt x="344874" y="241974"/>
                </a:lnTo>
                <a:lnTo>
                  <a:pt x="316008" y="241850"/>
                </a:lnTo>
                <a:lnTo>
                  <a:pt x="301201" y="246983"/>
                </a:lnTo>
                <a:lnTo>
                  <a:pt x="288334" y="250176"/>
                </a:lnTo>
                <a:lnTo>
                  <a:pt x="272580" y="251121"/>
                </a:lnTo>
                <a:lnTo>
                  <a:pt x="261260" y="254479"/>
                </a:lnTo>
                <a:lnTo>
                  <a:pt x="246190" y="259942"/>
                </a:lnTo>
                <a:lnTo>
                  <a:pt x="228619" y="266808"/>
                </a:lnTo>
                <a:lnTo>
                  <a:pt x="215830" y="271386"/>
                </a:lnTo>
                <a:lnTo>
                  <a:pt x="198754" y="276473"/>
                </a:lnTo>
                <a:lnTo>
                  <a:pt x="184715" y="281599"/>
                </a:lnTo>
                <a:lnTo>
                  <a:pt x="167591" y="287663"/>
                </a:lnTo>
                <a:lnTo>
                  <a:pt x="152176" y="289711"/>
                </a:lnTo>
                <a:lnTo>
                  <a:pt x="149820" y="290954"/>
                </a:lnTo>
                <a:lnTo>
                  <a:pt x="148249" y="292857"/>
                </a:lnTo>
                <a:lnTo>
                  <a:pt x="147202" y="295201"/>
                </a:lnTo>
                <a:lnTo>
                  <a:pt x="145428" y="296764"/>
                </a:lnTo>
                <a:lnTo>
                  <a:pt x="143172" y="297805"/>
                </a:lnTo>
                <a:lnTo>
                  <a:pt x="140592" y="298500"/>
                </a:lnTo>
                <a:lnTo>
                  <a:pt x="137798" y="297888"/>
                </a:lnTo>
                <a:lnTo>
                  <a:pt x="127557" y="291438"/>
                </a:lnTo>
                <a:lnTo>
                  <a:pt x="123693" y="285026"/>
                </a:lnTo>
                <a:lnTo>
                  <a:pt x="121157" y="280306"/>
                </a:lnTo>
                <a:lnTo>
                  <a:pt x="118392" y="272861"/>
                </a:lnTo>
                <a:lnTo>
                  <a:pt x="115474" y="263597"/>
                </a:lnTo>
                <a:lnTo>
                  <a:pt x="112453" y="253122"/>
                </a:lnTo>
                <a:lnTo>
                  <a:pt x="110440" y="245064"/>
                </a:lnTo>
                <a:lnTo>
                  <a:pt x="109097" y="238617"/>
                </a:lnTo>
                <a:lnTo>
                  <a:pt x="108203" y="233245"/>
                </a:lnTo>
                <a:lnTo>
                  <a:pt x="106531" y="227513"/>
                </a:lnTo>
                <a:lnTo>
                  <a:pt x="104342" y="221542"/>
                </a:lnTo>
                <a:lnTo>
                  <a:pt x="101807" y="215411"/>
                </a:lnTo>
                <a:lnTo>
                  <a:pt x="100117" y="210249"/>
                </a:lnTo>
                <a:lnTo>
                  <a:pt x="98241" y="201648"/>
                </a:lnTo>
                <a:lnTo>
                  <a:pt x="96665" y="196774"/>
                </a:lnTo>
                <a:lnTo>
                  <a:pt x="94539" y="191376"/>
                </a:lnTo>
                <a:lnTo>
                  <a:pt x="92048" y="185627"/>
                </a:lnTo>
                <a:lnTo>
                  <a:pt x="89279" y="176373"/>
                </a:lnTo>
                <a:lnTo>
                  <a:pt x="88049" y="168677"/>
                </a:lnTo>
                <a:lnTo>
                  <a:pt x="87502" y="161674"/>
                </a:lnTo>
                <a:lnTo>
                  <a:pt x="86281" y="157227"/>
                </a:lnTo>
                <a:lnTo>
                  <a:pt x="84393" y="152112"/>
                </a:lnTo>
                <a:lnTo>
                  <a:pt x="82059" y="146553"/>
                </a:lnTo>
                <a:lnTo>
                  <a:pt x="80503" y="140697"/>
                </a:lnTo>
                <a:lnTo>
                  <a:pt x="79466" y="134643"/>
                </a:lnTo>
                <a:lnTo>
                  <a:pt x="78774" y="128458"/>
                </a:lnTo>
                <a:lnTo>
                  <a:pt x="76163" y="118959"/>
                </a:lnTo>
                <a:lnTo>
                  <a:pt x="72272" y="107253"/>
                </a:lnTo>
                <a:lnTo>
                  <a:pt x="67530" y="94074"/>
                </a:lnTo>
                <a:lnTo>
                  <a:pt x="63292" y="84214"/>
                </a:lnTo>
                <a:lnTo>
                  <a:pt x="59393" y="76565"/>
                </a:lnTo>
                <a:lnTo>
                  <a:pt x="55718" y="70391"/>
                </a:lnTo>
                <a:lnTo>
                  <a:pt x="52194" y="64126"/>
                </a:lnTo>
                <a:lnTo>
                  <a:pt x="45411" y="51431"/>
                </a:lnTo>
                <a:lnTo>
                  <a:pt x="35550" y="32198"/>
                </a:lnTo>
                <a:lnTo>
                  <a:pt x="32299" y="26840"/>
                </a:lnTo>
                <a:lnTo>
                  <a:pt x="25820" y="18020"/>
                </a:lnTo>
                <a:lnTo>
                  <a:pt x="19552" y="10248"/>
                </a:lnTo>
                <a:lnTo>
                  <a:pt x="14781" y="5271"/>
                </a:lnTo>
                <a:lnTo>
                  <a:pt x="12004" y="3514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SMARTPenAnnotation70"/>
          <p:cNvSpPr/>
          <p:nvPr/>
        </p:nvSpPr>
        <p:spPr>
          <a:xfrm>
            <a:off x="6858744" y="4319122"/>
            <a:ext cx="125760" cy="77261"/>
          </a:xfrm>
          <a:custGeom>
            <a:avLst/>
            <a:gdLst/>
            <a:ahLst/>
            <a:cxnLst/>
            <a:rect l="0" t="0" r="0" b="0"/>
            <a:pathLst>
              <a:path w="125760" h="77261">
                <a:moveTo>
                  <a:pt x="125759" y="77260"/>
                </a:moveTo>
                <a:lnTo>
                  <a:pt x="117430" y="60602"/>
                </a:lnTo>
                <a:lnTo>
                  <a:pt x="115907" y="58630"/>
                </a:lnTo>
                <a:lnTo>
                  <a:pt x="113817" y="56242"/>
                </a:lnTo>
                <a:lnTo>
                  <a:pt x="111349" y="53574"/>
                </a:lnTo>
                <a:lnTo>
                  <a:pt x="105740" y="47744"/>
                </a:lnTo>
                <a:lnTo>
                  <a:pt x="83800" y="25637"/>
                </a:lnTo>
                <a:lnTo>
                  <a:pt x="80589" y="23497"/>
                </a:lnTo>
                <a:lnTo>
                  <a:pt x="77373" y="22071"/>
                </a:lnTo>
                <a:lnTo>
                  <a:pt x="74154" y="21120"/>
                </a:lnTo>
                <a:lnTo>
                  <a:pt x="70933" y="19411"/>
                </a:lnTo>
                <a:lnTo>
                  <a:pt x="67711" y="17197"/>
                </a:lnTo>
                <a:lnTo>
                  <a:pt x="64489" y="14646"/>
                </a:lnTo>
                <a:lnTo>
                  <a:pt x="61265" y="12945"/>
                </a:lnTo>
                <a:lnTo>
                  <a:pt x="58041" y="11811"/>
                </a:lnTo>
                <a:lnTo>
                  <a:pt x="54817" y="11055"/>
                </a:lnTo>
                <a:lnTo>
                  <a:pt x="52668" y="9476"/>
                </a:lnTo>
                <a:lnTo>
                  <a:pt x="51234" y="7349"/>
                </a:lnTo>
                <a:lnTo>
                  <a:pt x="50280" y="4856"/>
                </a:lnTo>
                <a:lnTo>
                  <a:pt x="48568" y="3194"/>
                </a:lnTo>
                <a:lnTo>
                  <a:pt x="46352" y="2086"/>
                </a:lnTo>
                <a:lnTo>
                  <a:pt x="43799" y="1347"/>
                </a:lnTo>
                <a:lnTo>
                  <a:pt x="41023" y="855"/>
                </a:lnTo>
                <a:lnTo>
                  <a:pt x="38097" y="527"/>
                </a:lnTo>
                <a:lnTo>
                  <a:pt x="30814" y="0"/>
                </a:lnTo>
                <a:lnTo>
                  <a:pt x="29141" y="1031"/>
                </a:lnTo>
                <a:lnTo>
                  <a:pt x="26951" y="2794"/>
                </a:lnTo>
                <a:lnTo>
                  <a:pt x="24417" y="5043"/>
                </a:lnTo>
                <a:lnTo>
                  <a:pt x="22727" y="7618"/>
                </a:lnTo>
                <a:lnTo>
                  <a:pt x="21601" y="10410"/>
                </a:lnTo>
                <a:lnTo>
                  <a:pt x="20850" y="13346"/>
                </a:lnTo>
                <a:lnTo>
                  <a:pt x="19274" y="16378"/>
                </a:lnTo>
                <a:lnTo>
                  <a:pt x="17148" y="19474"/>
                </a:lnTo>
                <a:lnTo>
                  <a:pt x="14657" y="22613"/>
                </a:lnTo>
                <a:lnTo>
                  <a:pt x="12996" y="26856"/>
                </a:lnTo>
                <a:lnTo>
                  <a:pt x="11888" y="31834"/>
                </a:lnTo>
                <a:lnTo>
                  <a:pt x="11150" y="37302"/>
                </a:lnTo>
                <a:lnTo>
                  <a:pt x="9583" y="40947"/>
                </a:lnTo>
                <a:lnTo>
                  <a:pt x="7464" y="43378"/>
                </a:lnTo>
                <a:lnTo>
                  <a:pt x="0" y="4823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3" name="SMARTPenAnnotation71"/>
          <p:cNvSpPr/>
          <p:nvPr/>
        </p:nvSpPr>
        <p:spPr>
          <a:xfrm>
            <a:off x="6413748" y="4531816"/>
            <a:ext cx="116086" cy="116087"/>
          </a:xfrm>
          <a:custGeom>
            <a:avLst/>
            <a:gdLst/>
            <a:ahLst/>
            <a:cxnLst/>
            <a:rect l="0" t="0" r="0" b="0"/>
            <a:pathLst>
              <a:path w="116086" h="116087">
                <a:moveTo>
                  <a:pt x="116085" y="0"/>
                </a:moveTo>
                <a:lnTo>
                  <a:pt x="110950" y="5135"/>
                </a:lnTo>
                <a:lnTo>
                  <a:pt x="109437" y="7723"/>
                </a:lnTo>
                <a:lnTo>
                  <a:pt x="108429" y="10523"/>
                </a:lnTo>
                <a:lnTo>
                  <a:pt x="107756" y="13464"/>
                </a:lnTo>
                <a:lnTo>
                  <a:pt x="106233" y="15426"/>
                </a:lnTo>
                <a:lnTo>
                  <a:pt x="104143" y="16733"/>
                </a:lnTo>
                <a:lnTo>
                  <a:pt x="101675" y="17605"/>
                </a:lnTo>
                <a:lnTo>
                  <a:pt x="100029" y="19260"/>
                </a:lnTo>
                <a:lnTo>
                  <a:pt x="98932" y="21439"/>
                </a:lnTo>
                <a:lnTo>
                  <a:pt x="98201" y="23967"/>
                </a:lnTo>
                <a:lnTo>
                  <a:pt x="96638" y="25651"/>
                </a:lnTo>
                <a:lnTo>
                  <a:pt x="94522" y="26775"/>
                </a:lnTo>
                <a:lnTo>
                  <a:pt x="92036" y="27523"/>
                </a:lnTo>
                <a:lnTo>
                  <a:pt x="89303" y="29098"/>
                </a:lnTo>
                <a:lnTo>
                  <a:pt x="86407" y="31222"/>
                </a:lnTo>
                <a:lnTo>
                  <a:pt x="83401" y="33713"/>
                </a:lnTo>
                <a:lnTo>
                  <a:pt x="80323" y="36448"/>
                </a:lnTo>
                <a:lnTo>
                  <a:pt x="74036" y="42355"/>
                </a:lnTo>
                <a:lnTo>
                  <a:pt x="59318" y="56858"/>
                </a:lnTo>
                <a:lnTo>
                  <a:pt x="55668" y="61552"/>
                </a:lnTo>
                <a:lnTo>
                  <a:pt x="53235" y="65757"/>
                </a:lnTo>
                <a:lnTo>
                  <a:pt x="51613" y="69635"/>
                </a:lnTo>
                <a:lnTo>
                  <a:pt x="49457" y="73295"/>
                </a:lnTo>
                <a:lnTo>
                  <a:pt x="46944" y="76810"/>
                </a:lnTo>
                <a:lnTo>
                  <a:pt x="44194" y="80228"/>
                </a:lnTo>
                <a:lnTo>
                  <a:pt x="41286" y="82507"/>
                </a:lnTo>
                <a:lnTo>
                  <a:pt x="38273" y="84026"/>
                </a:lnTo>
                <a:lnTo>
                  <a:pt x="35189" y="85039"/>
                </a:lnTo>
                <a:lnTo>
                  <a:pt x="33133" y="86789"/>
                </a:lnTo>
                <a:lnTo>
                  <a:pt x="31762" y="89031"/>
                </a:lnTo>
                <a:lnTo>
                  <a:pt x="30848" y="91600"/>
                </a:lnTo>
                <a:lnTo>
                  <a:pt x="28090" y="94387"/>
                </a:lnTo>
                <a:lnTo>
                  <a:pt x="24101" y="97321"/>
                </a:lnTo>
                <a:lnTo>
                  <a:pt x="12524" y="104616"/>
                </a:lnTo>
                <a:lnTo>
                  <a:pt x="10498" y="106290"/>
                </a:lnTo>
                <a:lnTo>
                  <a:pt x="8074" y="108480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4" name="SMARTPenAnnotation72"/>
          <p:cNvSpPr/>
          <p:nvPr/>
        </p:nvSpPr>
        <p:spPr>
          <a:xfrm>
            <a:off x="6036468" y="4251275"/>
            <a:ext cx="38697" cy="396628"/>
          </a:xfrm>
          <a:custGeom>
            <a:avLst/>
            <a:gdLst/>
            <a:ahLst/>
            <a:cxnLst/>
            <a:rect l="0" t="0" r="0" b="0"/>
            <a:pathLst>
              <a:path w="38697" h="396628">
                <a:moveTo>
                  <a:pt x="0" y="0"/>
                </a:moveTo>
                <a:lnTo>
                  <a:pt x="0" y="80177"/>
                </a:lnTo>
                <a:lnTo>
                  <a:pt x="1075" y="100746"/>
                </a:lnTo>
                <a:lnTo>
                  <a:pt x="2867" y="116608"/>
                </a:lnTo>
                <a:lnTo>
                  <a:pt x="5136" y="129332"/>
                </a:lnTo>
                <a:lnTo>
                  <a:pt x="6649" y="139965"/>
                </a:lnTo>
                <a:lnTo>
                  <a:pt x="7657" y="149203"/>
                </a:lnTo>
                <a:lnTo>
                  <a:pt x="8330" y="157512"/>
                </a:lnTo>
                <a:lnTo>
                  <a:pt x="8778" y="165200"/>
                </a:lnTo>
                <a:lnTo>
                  <a:pt x="9276" y="179476"/>
                </a:lnTo>
                <a:lnTo>
                  <a:pt x="10484" y="187368"/>
                </a:lnTo>
                <a:lnTo>
                  <a:pt x="12363" y="195853"/>
                </a:lnTo>
                <a:lnTo>
                  <a:pt x="14692" y="204735"/>
                </a:lnTo>
                <a:lnTo>
                  <a:pt x="16244" y="212806"/>
                </a:lnTo>
                <a:lnTo>
                  <a:pt x="17278" y="220336"/>
                </a:lnTo>
                <a:lnTo>
                  <a:pt x="17968" y="227505"/>
                </a:lnTo>
                <a:lnTo>
                  <a:pt x="25723" y="287701"/>
                </a:lnTo>
                <a:lnTo>
                  <a:pt x="26823" y="299287"/>
                </a:lnTo>
                <a:lnTo>
                  <a:pt x="27556" y="309162"/>
                </a:lnTo>
                <a:lnTo>
                  <a:pt x="28045" y="317894"/>
                </a:lnTo>
                <a:lnTo>
                  <a:pt x="28588" y="333330"/>
                </a:lnTo>
                <a:lnTo>
                  <a:pt x="28893" y="348970"/>
                </a:lnTo>
                <a:lnTo>
                  <a:pt x="30011" y="354107"/>
                </a:lnTo>
                <a:lnTo>
                  <a:pt x="31831" y="359681"/>
                </a:lnTo>
                <a:lnTo>
                  <a:pt x="34119" y="365547"/>
                </a:lnTo>
                <a:lnTo>
                  <a:pt x="35645" y="370533"/>
                </a:lnTo>
                <a:lnTo>
                  <a:pt x="36662" y="374931"/>
                </a:lnTo>
                <a:lnTo>
                  <a:pt x="37792" y="382685"/>
                </a:lnTo>
                <a:lnTo>
                  <a:pt x="38093" y="386257"/>
                </a:lnTo>
                <a:lnTo>
                  <a:pt x="38696" y="3966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5" name="SMARTPenAnnotation73"/>
          <p:cNvSpPr/>
          <p:nvPr/>
        </p:nvSpPr>
        <p:spPr>
          <a:xfrm>
            <a:off x="4391917" y="4318992"/>
            <a:ext cx="1489180" cy="638473"/>
          </a:xfrm>
          <a:custGeom>
            <a:avLst/>
            <a:gdLst/>
            <a:ahLst/>
            <a:cxnLst/>
            <a:rect l="0" t="0" r="0" b="0"/>
            <a:pathLst>
              <a:path w="1489180" h="638473">
                <a:moveTo>
                  <a:pt x="1383358" y="0"/>
                </a:moveTo>
                <a:lnTo>
                  <a:pt x="1383358" y="113483"/>
                </a:lnTo>
                <a:lnTo>
                  <a:pt x="1386224" y="126036"/>
                </a:lnTo>
                <a:lnTo>
                  <a:pt x="1390006" y="138781"/>
                </a:lnTo>
                <a:lnTo>
                  <a:pt x="1392135" y="158042"/>
                </a:lnTo>
                <a:lnTo>
                  <a:pt x="1392766" y="176289"/>
                </a:lnTo>
                <a:lnTo>
                  <a:pt x="1392914" y="185121"/>
                </a:lnTo>
                <a:lnTo>
                  <a:pt x="1394028" y="188981"/>
                </a:lnTo>
                <a:lnTo>
                  <a:pt x="1403539" y="205765"/>
                </a:lnTo>
                <a:lnTo>
                  <a:pt x="1412627" y="220406"/>
                </a:lnTo>
                <a:lnTo>
                  <a:pt x="1425327" y="234983"/>
                </a:lnTo>
                <a:lnTo>
                  <a:pt x="1428535" y="237270"/>
                </a:lnTo>
                <a:lnTo>
                  <a:pt x="1434966" y="239812"/>
                </a:lnTo>
                <a:lnTo>
                  <a:pt x="1449165" y="241667"/>
                </a:lnTo>
                <a:lnTo>
                  <a:pt x="1469003" y="234165"/>
                </a:lnTo>
                <a:lnTo>
                  <a:pt x="1472701" y="233501"/>
                </a:lnTo>
                <a:lnTo>
                  <a:pt x="1479676" y="229896"/>
                </a:lnTo>
                <a:lnTo>
                  <a:pt x="1489179" y="222931"/>
                </a:lnTo>
                <a:lnTo>
                  <a:pt x="1481930" y="222583"/>
                </a:lnTo>
                <a:lnTo>
                  <a:pt x="1467015" y="222509"/>
                </a:lnTo>
                <a:lnTo>
                  <a:pt x="1463851" y="223580"/>
                </a:lnTo>
                <a:lnTo>
                  <a:pt x="1454263" y="229148"/>
                </a:lnTo>
                <a:lnTo>
                  <a:pt x="1417629" y="236909"/>
                </a:lnTo>
                <a:lnTo>
                  <a:pt x="1382444" y="248593"/>
                </a:lnTo>
                <a:lnTo>
                  <a:pt x="1360396" y="256982"/>
                </a:lnTo>
                <a:lnTo>
                  <a:pt x="1327467" y="263228"/>
                </a:lnTo>
                <a:lnTo>
                  <a:pt x="1307999" y="268547"/>
                </a:lnTo>
                <a:lnTo>
                  <a:pt x="1274266" y="274494"/>
                </a:lnTo>
                <a:lnTo>
                  <a:pt x="1245659" y="283586"/>
                </a:lnTo>
                <a:lnTo>
                  <a:pt x="1221121" y="292643"/>
                </a:lnTo>
                <a:lnTo>
                  <a:pt x="1170335" y="301324"/>
                </a:lnTo>
                <a:lnTo>
                  <a:pt x="1131779" y="312854"/>
                </a:lnTo>
                <a:lnTo>
                  <a:pt x="1106015" y="321774"/>
                </a:lnTo>
                <a:lnTo>
                  <a:pt x="1036410" y="333106"/>
                </a:lnTo>
                <a:lnTo>
                  <a:pt x="1014477" y="338157"/>
                </a:lnTo>
                <a:lnTo>
                  <a:pt x="958576" y="352367"/>
                </a:lnTo>
                <a:lnTo>
                  <a:pt x="914383" y="360833"/>
                </a:lnTo>
                <a:lnTo>
                  <a:pt x="868198" y="365599"/>
                </a:lnTo>
                <a:lnTo>
                  <a:pt x="823704" y="367209"/>
                </a:lnTo>
                <a:lnTo>
                  <a:pt x="798813" y="367488"/>
                </a:lnTo>
                <a:lnTo>
                  <a:pt x="784618" y="364687"/>
                </a:lnTo>
                <a:lnTo>
                  <a:pt x="772218" y="359858"/>
                </a:lnTo>
                <a:lnTo>
                  <a:pt x="759194" y="352173"/>
                </a:lnTo>
                <a:lnTo>
                  <a:pt x="748528" y="348342"/>
                </a:lnTo>
                <a:lnTo>
                  <a:pt x="738560" y="340878"/>
                </a:lnTo>
                <a:lnTo>
                  <a:pt x="718195" y="321540"/>
                </a:lnTo>
                <a:lnTo>
                  <a:pt x="712243" y="315603"/>
                </a:lnTo>
                <a:lnTo>
                  <a:pt x="710225" y="312514"/>
                </a:lnTo>
                <a:lnTo>
                  <a:pt x="706310" y="303032"/>
                </a:lnTo>
                <a:lnTo>
                  <a:pt x="695903" y="290199"/>
                </a:lnTo>
                <a:lnTo>
                  <a:pt x="692883" y="286979"/>
                </a:lnTo>
                <a:lnTo>
                  <a:pt x="690869" y="283758"/>
                </a:lnTo>
                <a:lnTo>
                  <a:pt x="688632" y="277313"/>
                </a:lnTo>
                <a:lnTo>
                  <a:pt x="686960" y="275164"/>
                </a:lnTo>
                <a:lnTo>
                  <a:pt x="684771" y="273732"/>
                </a:lnTo>
                <a:lnTo>
                  <a:pt x="659656" y="263462"/>
                </a:lnTo>
                <a:lnTo>
                  <a:pt x="645825" y="261865"/>
                </a:lnTo>
                <a:lnTo>
                  <a:pt x="601986" y="261211"/>
                </a:lnTo>
                <a:lnTo>
                  <a:pt x="598025" y="261205"/>
                </a:lnTo>
                <a:lnTo>
                  <a:pt x="587892" y="264065"/>
                </a:lnTo>
                <a:lnTo>
                  <a:pt x="576223" y="267843"/>
                </a:lnTo>
                <a:lnTo>
                  <a:pt x="558641" y="271046"/>
                </a:lnTo>
                <a:lnTo>
                  <a:pt x="528989" y="287289"/>
                </a:lnTo>
                <a:lnTo>
                  <a:pt x="515069" y="298017"/>
                </a:lnTo>
                <a:lnTo>
                  <a:pt x="514284" y="299716"/>
                </a:lnTo>
                <a:lnTo>
                  <a:pt x="513411" y="304469"/>
                </a:lnTo>
                <a:lnTo>
                  <a:pt x="512806" y="322281"/>
                </a:lnTo>
                <a:lnTo>
                  <a:pt x="512775" y="327715"/>
                </a:lnTo>
                <a:lnTo>
                  <a:pt x="515607" y="342352"/>
                </a:lnTo>
                <a:lnTo>
                  <a:pt x="520449" y="357457"/>
                </a:lnTo>
                <a:lnTo>
                  <a:pt x="529449" y="375912"/>
                </a:lnTo>
                <a:lnTo>
                  <a:pt x="530320" y="379592"/>
                </a:lnTo>
                <a:lnTo>
                  <a:pt x="529825" y="382046"/>
                </a:lnTo>
                <a:lnTo>
                  <a:pt x="528421" y="383681"/>
                </a:lnTo>
                <a:lnTo>
                  <a:pt x="526409" y="384772"/>
                </a:lnTo>
                <a:lnTo>
                  <a:pt x="525069" y="386574"/>
                </a:lnTo>
                <a:lnTo>
                  <a:pt x="524175" y="388850"/>
                </a:lnTo>
                <a:lnTo>
                  <a:pt x="522917" y="397189"/>
                </a:lnTo>
                <a:lnTo>
                  <a:pt x="522492" y="409636"/>
                </a:lnTo>
                <a:lnTo>
                  <a:pt x="521382" y="412824"/>
                </a:lnTo>
                <a:lnTo>
                  <a:pt x="517282" y="419232"/>
                </a:lnTo>
                <a:lnTo>
                  <a:pt x="499650" y="438549"/>
                </a:lnTo>
                <a:lnTo>
                  <a:pt x="479161" y="451446"/>
                </a:lnTo>
                <a:lnTo>
                  <a:pt x="441658" y="470793"/>
                </a:lnTo>
                <a:lnTo>
                  <a:pt x="404487" y="486558"/>
                </a:lnTo>
                <a:lnTo>
                  <a:pt x="336315" y="510054"/>
                </a:lnTo>
                <a:lnTo>
                  <a:pt x="247287" y="539904"/>
                </a:lnTo>
                <a:lnTo>
                  <a:pt x="207629" y="547999"/>
                </a:lnTo>
                <a:lnTo>
                  <a:pt x="163029" y="561482"/>
                </a:lnTo>
                <a:lnTo>
                  <a:pt x="116810" y="580465"/>
                </a:lnTo>
                <a:lnTo>
                  <a:pt x="74589" y="599780"/>
                </a:lnTo>
                <a:lnTo>
                  <a:pt x="58948" y="606228"/>
                </a:lnTo>
                <a:lnTo>
                  <a:pt x="0" y="6384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6" name="SMARTPenAnnotation74"/>
          <p:cNvSpPr/>
          <p:nvPr/>
        </p:nvSpPr>
        <p:spPr>
          <a:xfrm>
            <a:off x="5397996" y="4387284"/>
            <a:ext cx="116087" cy="173554"/>
          </a:xfrm>
          <a:custGeom>
            <a:avLst/>
            <a:gdLst/>
            <a:ahLst/>
            <a:cxnLst/>
            <a:rect l="0" t="0" r="0" b="0"/>
            <a:pathLst>
              <a:path w="116087" h="173554">
                <a:moveTo>
                  <a:pt x="116086" y="96163"/>
                </a:moveTo>
                <a:lnTo>
                  <a:pt x="106810" y="77612"/>
                </a:lnTo>
                <a:lnTo>
                  <a:pt x="103723" y="74303"/>
                </a:lnTo>
                <a:lnTo>
                  <a:pt x="82448" y="52855"/>
                </a:lnTo>
                <a:lnTo>
                  <a:pt x="79688" y="49018"/>
                </a:lnTo>
                <a:lnTo>
                  <a:pt x="76772" y="44310"/>
                </a:lnTo>
                <a:lnTo>
                  <a:pt x="73754" y="39022"/>
                </a:lnTo>
                <a:lnTo>
                  <a:pt x="70666" y="34422"/>
                </a:lnTo>
                <a:lnTo>
                  <a:pt x="67533" y="30280"/>
                </a:lnTo>
                <a:lnTo>
                  <a:pt x="64370" y="26445"/>
                </a:lnTo>
                <a:lnTo>
                  <a:pt x="61186" y="22812"/>
                </a:lnTo>
                <a:lnTo>
                  <a:pt x="57988" y="19316"/>
                </a:lnTo>
                <a:lnTo>
                  <a:pt x="51570" y="12564"/>
                </a:lnTo>
                <a:lnTo>
                  <a:pt x="40603" y="1367"/>
                </a:lnTo>
                <a:lnTo>
                  <a:pt x="38892" y="720"/>
                </a:lnTo>
                <a:lnTo>
                  <a:pt x="36677" y="288"/>
                </a:lnTo>
                <a:lnTo>
                  <a:pt x="34125" y="0"/>
                </a:lnTo>
                <a:lnTo>
                  <a:pt x="31348" y="883"/>
                </a:lnTo>
                <a:lnTo>
                  <a:pt x="28423" y="2547"/>
                </a:lnTo>
                <a:lnTo>
                  <a:pt x="21141" y="7804"/>
                </a:lnTo>
                <a:lnTo>
                  <a:pt x="20542" y="10385"/>
                </a:lnTo>
                <a:lnTo>
                  <a:pt x="20144" y="14256"/>
                </a:lnTo>
                <a:lnTo>
                  <a:pt x="19879" y="18986"/>
                </a:lnTo>
                <a:lnTo>
                  <a:pt x="18626" y="26439"/>
                </a:lnTo>
                <a:lnTo>
                  <a:pt x="16717" y="35707"/>
                </a:lnTo>
                <a:lnTo>
                  <a:pt x="14369" y="46185"/>
                </a:lnTo>
                <a:lnTo>
                  <a:pt x="12804" y="56395"/>
                </a:lnTo>
                <a:lnTo>
                  <a:pt x="11761" y="66426"/>
                </a:lnTo>
                <a:lnTo>
                  <a:pt x="10601" y="84022"/>
                </a:lnTo>
                <a:lnTo>
                  <a:pt x="10085" y="95424"/>
                </a:lnTo>
                <a:lnTo>
                  <a:pt x="9856" y="106942"/>
                </a:lnTo>
                <a:lnTo>
                  <a:pt x="9709" y="126716"/>
                </a:lnTo>
                <a:lnTo>
                  <a:pt x="8622" y="130505"/>
                </a:lnTo>
                <a:lnTo>
                  <a:pt x="6823" y="134106"/>
                </a:lnTo>
                <a:lnTo>
                  <a:pt x="1348" y="142472"/>
                </a:lnTo>
                <a:lnTo>
                  <a:pt x="898" y="146383"/>
                </a:lnTo>
                <a:lnTo>
                  <a:pt x="599" y="152216"/>
                </a:lnTo>
                <a:lnTo>
                  <a:pt x="0" y="1735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7" name="SMARTPenAnnotation75"/>
          <p:cNvSpPr/>
          <p:nvPr/>
        </p:nvSpPr>
        <p:spPr>
          <a:xfrm>
            <a:off x="4904630" y="4473773"/>
            <a:ext cx="9675" cy="38696"/>
          </a:xfrm>
          <a:custGeom>
            <a:avLst/>
            <a:gdLst/>
            <a:ahLst/>
            <a:cxnLst/>
            <a:rect l="0" t="0" r="0" b="0"/>
            <a:pathLst>
              <a:path w="9675" h="38696">
                <a:moveTo>
                  <a:pt x="0" y="0"/>
                </a:moveTo>
                <a:lnTo>
                  <a:pt x="5136" y="10271"/>
                </a:lnTo>
                <a:lnTo>
                  <a:pt x="6648" y="15446"/>
                </a:lnTo>
                <a:lnTo>
                  <a:pt x="7657" y="21046"/>
                </a:lnTo>
                <a:lnTo>
                  <a:pt x="9674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8" name="SMARTPenAnnotation76"/>
          <p:cNvSpPr/>
          <p:nvPr/>
        </p:nvSpPr>
        <p:spPr>
          <a:xfrm>
            <a:off x="5001369" y="4464099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9" name="SMARTPenAnnotation77"/>
          <p:cNvSpPr/>
          <p:nvPr/>
        </p:nvSpPr>
        <p:spPr>
          <a:xfrm>
            <a:off x="5034491" y="4464099"/>
            <a:ext cx="5574" cy="19349"/>
          </a:xfrm>
          <a:custGeom>
            <a:avLst/>
            <a:gdLst/>
            <a:ahLst/>
            <a:cxnLst/>
            <a:rect l="0" t="0" r="0" b="0"/>
            <a:pathLst>
              <a:path w="5574" h="19349">
                <a:moveTo>
                  <a:pt x="5573" y="19348"/>
                </a:moveTo>
                <a:lnTo>
                  <a:pt x="5573" y="9077"/>
                </a:lnTo>
                <a:lnTo>
                  <a:pt x="4498" y="6051"/>
                </a:lnTo>
                <a:lnTo>
                  <a:pt x="2707" y="4034"/>
                </a:lnTo>
                <a:lnTo>
                  <a:pt x="438" y="2689"/>
                </a:lnTo>
                <a:lnTo>
                  <a:pt x="0" y="1793"/>
                </a:lnTo>
                <a:lnTo>
                  <a:pt x="783" y="1195"/>
                </a:lnTo>
                <a:lnTo>
                  <a:pt x="557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0" name="SMARTPenAnnotation78"/>
          <p:cNvSpPr/>
          <p:nvPr/>
        </p:nvSpPr>
        <p:spPr>
          <a:xfrm>
            <a:off x="3714918" y="4193232"/>
            <a:ext cx="588023" cy="754560"/>
          </a:xfrm>
          <a:custGeom>
            <a:avLst/>
            <a:gdLst/>
            <a:ahLst/>
            <a:cxnLst/>
            <a:rect l="0" t="0" r="0" b="0"/>
            <a:pathLst>
              <a:path w="588023" h="754560">
                <a:moveTo>
                  <a:pt x="406132" y="0"/>
                </a:moveTo>
                <a:lnTo>
                  <a:pt x="406132" y="26929"/>
                </a:lnTo>
                <a:lnTo>
                  <a:pt x="407207" y="31926"/>
                </a:lnTo>
                <a:lnTo>
                  <a:pt x="414931" y="51618"/>
                </a:lnTo>
                <a:lnTo>
                  <a:pt x="419522" y="67733"/>
                </a:lnTo>
                <a:lnTo>
                  <a:pt x="424732" y="87075"/>
                </a:lnTo>
                <a:lnTo>
                  <a:pt x="429281" y="102120"/>
                </a:lnTo>
                <a:lnTo>
                  <a:pt x="437201" y="124569"/>
                </a:lnTo>
                <a:lnTo>
                  <a:pt x="444304" y="141712"/>
                </a:lnTo>
                <a:lnTo>
                  <a:pt x="452119" y="159721"/>
                </a:lnTo>
                <a:lnTo>
                  <a:pt x="462758" y="185640"/>
                </a:lnTo>
                <a:lnTo>
                  <a:pt x="470755" y="201150"/>
                </a:lnTo>
                <a:lnTo>
                  <a:pt x="480385" y="217940"/>
                </a:lnTo>
                <a:lnTo>
                  <a:pt x="491105" y="235582"/>
                </a:lnTo>
                <a:lnTo>
                  <a:pt x="500401" y="249494"/>
                </a:lnTo>
                <a:lnTo>
                  <a:pt x="522681" y="279343"/>
                </a:lnTo>
                <a:lnTo>
                  <a:pt x="536567" y="301803"/>
                </a:lnTo>
                <a:lnTo>
                  <a:pt x="547490" y="322073"/>
                </a:lnTo>
                <a:lnTo>
                  <a:pt x="564069" y="354656"/>
                </a:lnTo>
                <a:lnTo>
                  <a:pt x="570557" y="370449"/>
                </a:lnTo>
                <a:lnTo>
                  <a:pt x="577023" y="387142"/>
                </a:lnTo>
                <a:lnTo>
                  <a:pt x="585631" y="407551"/>
                </a:lnTo>
                <a:lnTo>
                  <a:pt x="588022" y="416888"/>
                </a:lnTo>
                <a:lnTo>
                  <a:pt x="586219" y="433220"/>
                </a:lnTo>
                <a:lnTo>
                  <a:pt x="582909" y="451586"/>
                </a:lnTo>
                <a:lnTo>
                  <a:pt x="579971" y="469043"/>
                </a:lnTo>
                <a:lnTo>
                  <a:pt x="575474" y="481122"/>
                </a:lnTo>
                <a:lnTo>
                  <a:pt x="571695" y="486278"/>
                </a:lnTo>
                <a:lnTo>
                  <a:pt x="556106" y="499745"/>
                </a:lnTo>
                <a:lnTo>
                  <a:pt x="544087" y="510891"/>
                </a:lnTo>
                <a:lnTo>
                  <a:pt x="530348" y="520097"/>
                </a:lnTo>
                <a:lnTo>
                  <a:pt x="511515" y="531609"/>
                </a:lnTo>
                <a:lnTo>
                  <a:pt x="471242" y="555507"/>
                </a:lnTo>
                <a:lnTo>
                  <a:pt x="442594" y="573294"/>
                </a:lnTo>
                <a:lnTo>
                  <a:pt x="426141" y="582122"/>
                </a:lnTo>
                <a:lnTo>
                  <a:pt x="407648" y="591232"/>
                </a:lnTo>
                <a:lnTo>
                  <a:pt x="387795" y="600530"/>
                </a:lnTo>
                <a:lnTo>
                  <a:pt x="365961" y="608878"/>
                </a:lnTo>
                <a:lnTo>
                  <a:pt x="342806" y="616593"/>
                </a:lnTo>
                <a:lnTo>
                  <a:pt x="298447" y="629823"/>
                </a:lnTo>
                <a:lnTo>
                  <a:pt x="188640" y="660768"/>
                </a:lnTo>
                <a:lnTo>
                  <a:pt x="161137" y="669163"/>
                </a:lnTo>
                <a:lnTo>
                  <a:pt x="149289" y="671831"/>
                </a:lnTo>
                <a:lnTo>
                  <a:pt x="138165" y="673610"/>
                </a:lnTo>
                <a:lnTo>
                  <a:pt x="127524" y="674796"/>
                </a:lnTo>
                <a:lnTo>
                  <a:pt x="117207" y="675587"/>
                </a:lnTo>
                <a:lnTo>
                  <a:pt x="107103" y="676114"/>
                </a:lnTo>
                <a:lnTo>
                  <a:pt x="88352" y="676699"/>
                </a:lnTo>
                <a:lnTo>
                  <a:pt x="72853" y="676959"/>
                </a:lnTo>
                <a:lnTo>
                  <a:pt x="58799" y="674209"/>
                </a:lnTo>
                <a:lnTo>
                  <a:pt x="41667" y="669484"/>
                </a:lnTo>
                <a:lnTo>
                  <a:pt x="37396" y="668821"/>
                </a:lnTo>
                <a:lnTo>
                  <a:pt x="29784" y="665217"/>
                </a:lnTo>
                <a:lnTo>
                  <a:pt x="12852" y="651071"/>
                </a:lnTo>
                <a:lnTo>
                  <a:pt x="6335" y="644788"/>
                </a:lnTo>
                <a:lnTo>
                  <a:pt x="4167" y="641608"/>
                </a:lnTo>
                <a:lnTo>
                  <a:pt x="1759" y="635208"/>
                </a:lnTo>
                <a:lnTo>
                  <a:pt x="212" y="615693"/>
                </a:lnTo>
                <a:lnTo>
                  <a:pt x="0" y="607567"/>
                </a:lnTo>
                <a:lnTo>
                  <a:pt x="5017" y="586679"/>
                </a:lnTo>
                <a:lnTo>
                  <a:pt x="13311" y="565203"/>
                </a:lnTo>
                <a:lnTo>
                  <a:pt x="22576" y="550360"/>
                </a:lnTo>
                <a:lnTo>
                  <a:pt x="37264" y="534019"/>
                </a:lnTo>
                <a:lnTo>
                  <a:pt x="50095" y="515562"/>
                </a:lnTo>
                <a:lnTo>
                  <a:pt x="55913" y="510313"/>
                </a:lnTo>
                <a:lnTo>
                  <a:pt x="70976" y="501614"/>
                </a:lnTo>
                <a:lnTo>
                  <a:pt x="82732" y="494565"/>
                </a:lnTo>
                <a:lnTo>
                  <a:pt x="112992" y="475267"/>
                </a:lnTo>
                <a:lnTo>
                  <a:pt x="126866" y="467326"/>
                </a:lnTo>
                <a:lnTo>
                  <a:pt x="139339" y="460958"/>
                </a:lnTo>
                <a:lnTo>
                  <a:pt x="169435" y="446859"/>
                </a:lnTo>
                <a:lnTo>
                  <a:pt x="184848" y="440450"/>
                </a:lnTo>
                <a:lnTo>
                  <a:pt x="198863" y="437601"/>
                </a:lnTo>
                <a:lnTo>
                  <a:pt x="207760" y="436841"/>
                </a:lnTo>
                <a:lnTo>
                  <a:pt x="217991" y="436335"/>
                </a:lnTo>
                <a:lnTo>
                  <a:pt x="249897" y="435522"/>
                </a:lnTo>
                <a:lnTo>
                  <a:pt x="261812" y="438278"/>
                </a:lnTo>
                <a:lnTo>
                  <a:pt x="273198" y="443085"/>
                </a:lnTo>
                <a:lnTo>
                  <a:pt x="285651" y="450760"/>
                </a:lnTo>
                <a:lnTo>
                  <a:pt x="292751" y="452932"/>
                </a:lnTo>
                <a:lnTo>
                  <a:pt x="296149" y="455661"/>
                </a:lnTo>
                <a:lnTo>
                  <a:pt x="312192" y="475487"/>
                </a:lnTo>
                <a:lnTo>
                  <a:pt x="321386" y="486494"/>
                </a:lnTo>
                <a:lnTo>
                  <a:pt x="325472" y="494969"/>
                </a:lnTo>
                <a:lnTo>
                  <a:pt x="327773" y="510919"/>
                </a:lnTo>
                <a:lnTo>
                  <a:pt x="328455" y="529260"/>
                </a:lnTo>
                <a:lnTo>
                  <a:pt x="325748" y="544789"/>
                </a:lnTo>
                <a:lnTo>
                  <a:pt x="323521" y="553445"/>
                </a:lnTo>
                <a:lnTo>
                  <a:pt x="319887" y="560290"/>
                </a:lnTo>
                <a:lnTo>
                  <a:pt x="305576" y="575059"/>
                </a:lnTo>
                <a:lnTo>
                  <a:pt x="292976" y="586243"/>
                </a:lnTo>
                <a:lnTo>
                  <a:pt x="277180" y="596365"/>
                </a:lnTo>
                <a:lnTo>
                  <a:pt x="268921" y="602919"/>
                </a:lnTo>
                <a:lnTo>
                  <a:pt x="264139" y="605096"/>
                </a:lnTo>
                <a:lnTo>
                  <a:pt x="238152" y="611458"/>
                </a:lnTo>
                <a:lnTo>
                  <a:pt x="220763" y="615717"/>
                </a:lnTo>
                <a:lnTo>
                  <a:pt x="211612" y="616853"/>
                </a:lnTo>
                <a:lnTo>
                  <a:pt x="202286" y="617610"/>
                </a:lnTo>
                <a:lnTo>
                  <a:pt x="186191" y="615585"/>
                </a:lnTo>
                <a:lnTo>
                  <a:pt x="172947" y="611103"/>
                </a:lnTo>
                <a:lnTo>
                  <a:pt x="163478" y="605528"/>
                </a:lnTo>
                <a:lnTo>
                  <a:pt x="155686" y="596600"/>
                </a:lnTo>
                <a:lnTo>
                  <a:pt x="148641" y="584392"/>
                </a:lnTo>
                <a:lnTo>
                  <a:pt x="141926" y="568218"/>
                </a:lnTo>
                <a:lnTo>
                  <a:pt x="140781" y="561540"/>
                </a:lnTo>
                <a:lnTo>
                  <a:pt x="141092" y="556012"/>
                </a:lnTo>
                <a:lnTo>
                  <a:pt x="146666" y="540232"/>
                </a:lnTo>
                <a:lnTo>
                  <a:pt x="151081" y="529244"/>
                </a:lnTo>
                <a:lnTo>
                  <a:pt x="154641" y="517014"/>
                </a:lnTo>
                <a:lnTo>
                  <a:pt x="159283" y="509966"/>
                </a:lnTo>
                <a:lnTo>
                  <a:pt x="162026" y="507657"/>
                </a:lnTo>
                <a:lnTo>
                  <a:pt x="164929" y="506118"/>
                </a:lnTo>
                <a:lnTo>
                  <a:pt x="167940" y="505091"/>
                </a:lnTo>
                <a:lnTo>
                  <a:pt x="171021" y="502258"/>
                </a:lnTo>
                <a:lnTo>
                  <a:pt x="180494" y="490148"/>
                </a:lnTo>
                <a:lnTo>
                  <a:pt x="183690" y="487996"/>
                </a:lnTo>
                <a:lnTo>
                  <a:pt x="191408" y="484542"/>
                </a:lnTo>
                <a:lnTo>
                  <a:pt x="192041" y="485333"/>
                </a:lnTo>
                <a:lnTo>
                  <a:pt x="192745" y="489079"/>
                </a:lnTo>
                <a:lnTo>
                  <a:pt x="193141" y="497230"/>
                </a:lnTo>
                <a:lnTo>
                  <a:pt x="194272" y="500241"/>
                </a:lnTo>
                <a:lnTo>
                  <a:pt x="198394" y="506454"/>
                </a:lnTo>
                <a:lnTo>
                  <a:pt x="200943" y="524262"/>
                </a:lnTo>
                <a:lnTo>
                  <a:pt x="201623" y="536535"/>
                </a:lnTo>
                <a:lnTo>
                  <a:pt x="202378" y="558772"/>
                </a:lnTo>
                <a:lnTo>
                  <a:pt x="203788" y="580477"/>
                </a:lnTo>
                <a:lnTo>
                  <a:pt x="205669" y="592285"/>
                </a:lnTo>
                <a:lnTo>
                  <a:pt x="207998" y="604456"/>
                </a:lnTo>
                <a:lnTo>
                  <a:pt x="209550" y="619020"/>
                </a:lnTo>
                <a:lnTo>
                  <a:pt x="210586" y="635178"/>
                </a:lnTo>
                <a:lnTo>
                  <a:pt x="211276" y="652399"/>
                </a:lnTo>
                <a:lnTo>
                  <a:pt x="212811" y="668180"/>
                </a:lnTo>
                <a:lnTo>
                  <a:pt x="214909" y="682999"/>
                </a:lnTo>
                <a:lnTo>
                  <a:pt x="217383" y="697179"/>
                </a:lnTo>
                <a:lnTo>
                  <a:pt x="219032" y="709856"/>
                </a:lnTo>
                <a:lnTo>
                  <a:pt x="220131" y="721532"/>
                </a:lnTo>
                <a:lnTo>
                  <a:pt x="222330" y="75455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SMARTPenAnnotation79"/>
          <p:cNvSpPr/>
          <p:nvPr/>
        </p:nvSpPr>
        <p:spPr>
          <a:xfrm>
            <a:off x="9315896" y="5092898"/>
            <a:ext cx="377280" cy="38696"/>
          </a:xfrm>
          <a:custGeom>
            <a:avLst/>
            <a:gdLst/>
            <a:ahLst/>
            <a:cxnLst/>
            <a:rect l="0" t="0" r="0" b="0"/>
            <a:pathLst>
              <a:path w="377280" h="38696">
                <a:moveTo>
                  <a:pt x="377279" y="0"/>
                </a:moveTo>
                <a:lnTo>
                  <a:pt x="350400" y="0"/>
                </a:lnTo>
                <a:lnTo>
                  <a:pt x="347536" y="1075"/>
                </a:lnTo>
                <a:lnTo>
                  <a:pt x="343477" y="2866"/>
                </a:lnTo>
                <a:lnTo>
                  <a:pt x="338622" y="5136"/>
                </a:lnTo>
                <a:lnTo>
                  <a:pt x="332160" y="6648"/>
                </a:lnTo>
                <a:lnTo>
                  <a:pt x="324627" y="7657"/>
                </a:lnTo>
                <a:lnTo>
                  <a:pt x="309809" y="8777"/>
                </a:lnTo>
                <a:lnTo>
                  <a:pt x="299640" y="9275"/>
                </a:lnTo>
                <a:lnTo>
                  <a:pt x="288975" y="10483"/>
                </a:lnTo>
                <a:lnTo>
                  <a:pt x="257059" y="14691"/>
                </a:lnTo>
                <a:lnTo>
                  <a:pt x="243389" y="16244"/>
                </a:lnTo>
                <a:lnTo>
                  <a:pt x="232126" y="17278"/>
                </a:lnTo>
                <a:lnTo>
                  <a:pt x="222467" y="17968"/>
                </a:lnTo>
                <a:lnTo>
                  <a:pt x="213878" y="18427"/>
                </a:lnTo>
                <a:lnTo>
                  <a:pt x="198603" y="18939"/>
                </a:lnTo>
                <a:lnTo>
                  <a:pt x="172782" y="19227"/>
                </a:lnTo>
                <a:lnTo>
                  <a:pt x="164633" y="20342"/>
                </a:lnTo>
                <a:lnTo>
                  <a:pt x="157049" y="22161"/>
                </a:lnTo>
                <a:lnTo>
                  <a:pt x="149844" y="24447"/>
                </a:lnTo>
                <a:lnTo>
                  <a:pt x="141815" y="25972"/>
                </a:lnTo>
                <a:lnTo>
                  <a:pt x="133239" y="26989"/>
                </a:lnTo>
                <a:lnTo>
                  <a:pt x="124296" y="27666"/>
                </a:lnTo>
                <a:lnTo>
                  <a:pt x="111886" y="29193"/>
                </a:lnTo>
                <a:lnTo>
                  <a:pt x="80898" y="33756"/>
                </a:lnTo>
                <a:lnTo>
                  <a:pt x="66831" y="35402"/>
                </a:lnTo>
                <a:lnTo>
                  <a:pt x="54228" y="36500"/>
                </a:lnTo>
                <a:lnTo>
                  <a:pt x="32700" y="37720"/>
                </a:lnTo>
                <a:lnTo>
                  <a:pt x="0" y="386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SMARTPenAnnotation80"/>
          <p:cNvSpPr/>
          <p:nvPr/>
        </p:nvSpPr>
        <p:spPr>
          <a:xfrm>
            <a:off x="8851552" y="4870400"/>
            <a:ext cx="77392" cy="425649"/>
          </a:xfrm>
          <a:custGeom>
            <a:avLst/>
            <a:gdLst/>
            <a:ahLst/>
            <a:cxnLst/>
            <a:rect l="0" t="0" r="0" b="0"/>
            <a:pathLst>
              <a:path w="77392" h="425649">
                <a:moveTo>
                  <a:pt x="0" y="0"/>
                </a:moveTo>
                <a:lnTo>
                  <a:pt x="0" y="59176"/>
                </a:lnTo>
                <a:lnTo>
                  <a:pt x="1075" y="64172"/>
                </a:lnTo>
                <a:lnTo>
                  <a:pt x="2867" y="69653"/>
                </a:lnTo>
                <a:lnTo>
                  <a:pt x="5136" y="75457"/>
                </a:lnTo>
                <a:lnTo>
                  <a:pt x="6649" y="83625"/>
                </a:lnTo>
                <a:lnTo>
                  <a:pt x="7657" y="93371"/>
                </a:lnTo>
                <a:lnTo>
                  <a:pt x="8330" y="104167"/>
                </a:lnTo>
                <a:lnTo>
                  <a:pt x="9853" y="113514"/>
                </a:lnTo>
                <a:lnTo>
                  <a:pt x="11943" y="121896"/>
                </a:lnTo>
                <a:lnTo>
                  <a:pt x="14412" y="129633"/>
                </a:lnTo>
                <a:lnTo>
                  <a:pt x="16057" y="138015"/>
                </a:lnTo>
                <a:lnTo>
                  <a:pt x="17154" y="146829"/>
                </a:lnTo>
                <a:lnTo>
                  <a:pt x="17885" y="155929"/>
                </a:lnTo>
                <a:lnTo>
                  <a:pt x="19448" y="165220"/>
                </a:lnTo>
                <a:lnTo>
                  <a:pt x="21564" y="174639"/>
                </a:lnTo>
                <a:lnTo>
                  <a:pt x="24050" y="184143"/>
                </a:lnTo>
                <a:lnTo>
                  <a:pt x="25707" y="191553"/>
                </a:lnTo>
                <a:lnTo>
                  <a:pt x="27549" y="202654"/>
                </a:lnTo>
                <a:lnTo>
                  <a:pt x="28367" y="214037"/>
                </a:lnTo>
                <a:lnTo>
                  <a:pt x="28585" y="220082"/>
                </a:lnTo>
                <a:lnTo>
                  <a:pt x="29806" y="226261"/>
                </a:lnTo>
                <a:lnTo>
                  <a:pt x="31694" y="232531"/>
                </a:lnTo>
                <a:lnTo>
                  <a:pt x="34028" y="238861"/>
                </a:lnTo>
                <a:lnTo>
                  <a:pt x="35584" y="245230"/>
                </a:lnTo>
                <a:lnTo>
                  <a:pt x="37313" y="258040"/>
                </a:lnTo>
                <a:lnTo>
                  <a:pt x="38848" y="264466"/>
                </a:lnTo>
                <a:lnTo>
                  <a:pt x="40947" y="270899"/>
                </a:lnTo>
                <a:lnTo>
                  <a:pt x="43422" y="277337"/>
                </a:lnTo>
                <a:lnTo>
                  <a:pt x="46145" y="287004"/>
                </a:lnTo>
                <a:lnTo>
                  <a:pt x="49037" y="298823"/>
                </a:lnTo>
                <a:lnTo>
                  <a:pt x="52039" y="312077"/>
                </a:lnTo>
                <a:lnTo>
                  <a:pt x="54040" y="323062"/>
                </a:lnTo>
                <a:lnTo>
                  <a:pt x="55375" y="332535"/>
                </a:lnTo>
                <a:lnTo>
                  <a:pt x="56264" y="341001"/>
                </a:lnTo>
                <a:lnTo>
                  <a:pt x="57932" y="347719"/>
                </a:lnTo>
                <a:lnTo>
                  <a:pt x="60119" y="353273"/>
                </a:lnTo>
                <a:lnTo>
                  <a:pt x="62652" y="358051"/>
                </a:lnTo>
                <a:lnTo>
                  <a:pt x="64340" y="362310"/>
                </a:lnTo>
                <a:lnTo>
                  <a:pt x="66216" y="369910"/>
                </a:lnTo>
                <a:lnTo>
                  <a:pt x="67791" y="374516"/>
                </a:lnTo>
                <a:lnTo>
                  <a:pt x="69916" y="379737"/>
                </a:lnTo>
                <a:lnTo>
                  <a:pt x="75914" y="393291"/>
                </a:lnTo>
                <a:lnTo>
                  <a:pt x="76954" y="405910"/>
                </a:lnTo>
                <a:lnTo>
                  <a:pt x="77196" y="414367"/>
                </a:lnTo>
                <a:lnTo>
                  <a:pt x="77391" y="4256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3" name="SMARTPenAnnotation81"/>
          <p:cNvSpPr/>
          <p:nvPr/>
        </p:nvSpPr>
        <p:spPr>
          <a:xfrm>
            <a:off x="7651998" y="4880074"/>
            <a:ext cx="921461" cy="599778"/>
          </a:xfrm>
          <a:custGeom>
            <a:avLst/>
            <a:gdLst/>
            <a:ahLst/>
            <a:cxnLst/>
            <a:rect l="0" t="0" r="0" b="0"/>
            <a:pathLst>
              <a:path w="921461" h="599778">
                <a:moveTo>
                  <a:pt x="899666" y="0"/>
                </a:moveTo>
                <a:lnTo>
                  <a:pt x="899666" y="30813"/>
                </a:lnTo>
                <a:lnTo>
                  <a:pt x="901815" y="49563"/>
                </a:lnTo>
                <a:lnTo>
                  <a:pt x="905399" y="71738"/>
                </a:lnTo>
                <a:lnTo>
                  <a:pt x="909937" y="96194"/>
                </a:lnTo>
                <a:lnTo>
                  <a:pt x="914037" y="123247"/>
                </a:lnTo>
                <a:lnTo>
                  <a:pt x="921460" y="181969"/>
                </a:lnTo>
                <a:lnTo>
                  <a:pt x="920644" y="209452"/>
                </a:lnTo>
                <a:lnTo>
                  <a:pt x="916876" y="235298"/>
                </a:lnTo>
                <a:lnTo>
                  <a:pt x="911139" y="260053"/>
                </a:lnTo>
                <a:lnTo>
                  <a:pt x="899790" y="277631"/>
                </a:lnTo>
                <a:lnTo>
                  <a:pt x="884701" y="290424"/>
                </a:lnTo>
                <a:lnTo>
                  <a:pt x="867116" y="300028"/>
                </a:lnTo>
                <a:lnTo>
                  <a:pt x="847870" y="303206"/>
                </a:lnTo>
                <a:lnTo>
                  <a:pt x="827515" y="302100"/>
                </a:lnTo>
                <a:lnTo>
                  <a:pt x="806421" y="298139"/>
                </a:lnTo>
                <a:lnTo>
                  <a:pt x="784834" y="293347"/>
                </a:lnTo>
                <a:lnTo>
                  <a:pt x="740785" y="282291"/>
                </a:lnTo>
                <a:lnTo>
                  <a:pt x="715279" y="277408"/>
                </a:lnTo>
                <a:lnTo>
                  <a:pt x="687527" y="273078"/>
                </a:lnTo>
                <a:lnTo>
                  <a:pt x="658277" y="269116"/>
                </a:lnTo>
                <a:lnTo>
                  <a:pt x="628029" y="271849"/>
                </a:lnTo>
                <a:lnTo>
                  <a:pt x="597114" y="279046"/>
                </a:lnTo>
                <a:lnTo>
                  <a:pt x="565756" y="289218"/>
                </a:lnTo>
                <a:lnTo>
                  <a:pt x="542700" y="301374"/>
                </a:lnTo>
                <a:lnTo>
                  <a:pt x="525180" y="314852"/>
                </a:lnTo>
                <a:lnTo>
                  <a:pt x="511351" y="329211"/>
                </a:lnTo>
                <a:lnTo>
                  <a:pt x="502130" y="343085"/>
                </a:lnTo>
                <a:lnTo>
                  <a:pt x="495984" y="356632"/>
                </a:lnTo>
                <a:lnTo>
                  <a:pt x="484468" y="393376"/>
                </a:lnTo>
                <a:lnTo>
                  <a:pt x="480984" y="404133"/>
                </a:lnTo>
                <a:lnTo>
                  <a:pt x="473288" y="413454"/>
                </a:lnTo>
                <a:lnTo>
                  <a:pt x="450404" y="429544"/>
                </a:lnTo>
                <a:lnTo>
                  <a:pt x="433553" y="437920"/>
                </a:lnTo>
                <a:lnTo>
                  <a:pt x="413721" y="446727"/>
                </a:lnTo>
                <a:lnTo>
                  <a:pt x="391900" y="455824"/>
                </a:lnTo>
                <a:lnTo>
                  <a:pt x="364453" y="466188"/>
                </a:lnTo>
                <a:lnTo>
                  <a:pt x="195649" y="526278"/>
                </a:lnTo>
                <a:lnTo>
                  <a:pt x="136758" y="545972"/>
                </a:lnTo>
                <a:lnTo>
                  <a:pt x="58185" y="570996"/>
                </a:lnTo>
                <a:lnTo>
                  <a:pt x="39117" y="579103"/>
                </a:lnTo>
                <a:lnTo>
                  <a:pt x="0" y="59977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4" name="SMARTPenAnnotation82"/>
          <p:cNvSpPr/>
          <p:nvPr/>
        </p:nvSpPr>
        <p:spPr>
          <a:xfrm>
            <a:off x="8044708" y="4967138"/>
            <a:ext cx="173503" cy="38696"/>
          </a:xfrm>
          <a:custGeom>
            <a:avLst/>
            <a:gdLst/>
            <a:ahLst/>
            <a:cxnLst/>
            <a:rect l="0" t="0" r="0" b="0"/>
            <a:pathLst>
              <a:path w="173503" h="38696">
                <a:moveTo>
                  <a:pt x="23264" y="38695"/>
                </a:moveTo>
                <a:lnTo>
                  <a:pt x="33536" y="33561"/>
                </a:lnTo>
                <a:lnTo>
                  <a:pt x="37635" y="32047"/>
                </a:lnTo>
                <a:lnTo>
                  <a:pt x="41444" y="31039"/>
                </a:lnTo>
                <a:lnTo>
                  <a:pt x="45058" y="30366"/>
                </a:lnTo>
                <a:lnTo>
                  <a:pt x="48542" y="29918"/>
                </a:lnTo>
                <a:lnTo>
                  <a:pt x="51940" y="29619"/>
                </a:lnTo>
                <a:lnTo>
                  <a:pt x="55280" y="29420"/>
                </a:lnTo>
                <a:lnTo>
                  <a:pt x="95929" y="24004"/>
                </a:lnTo>
                <a:lnTo>
                  <a:pt x="109328" y="21377"/>
                </a:lnTo>
                <a:lnTo>
                  <a:pt x="120410" y="18551"/>
                </a:lnTo>
                <a:lnTo>
                  <a:pt x="129948" y="15592"/>
                </a:lnTo>
                <a:lnTo>
                  <a:pt x="137381" y="13619"/>
                </a:lnTo>
                <a:lnTo>
                  <a:pt x="143413" y="12304"/>
                </a:lnTo>
                <a:lnTo>
                  <a:pt x="148507" y="11428"/>
                </a:lnTo>
                <a:lnTo>
                  <a:pt x="152979" y="10843"/>
                </a:lnTo>
                <a:lnTo>
                  <a:pt x="157035" y="10453"/>
                </a:lnTo>
                <a:lnTo>
                  <a:pt x="166133" y="9828"/>
                </a:lnTo>
                <a:lnTo>
                  <a:pt x="170243" y="9743"/>
                </a:lnTo>
                <a:lnTo>
                  <a:pt x="173502" y="9704"/>
                </a:lnTo>
                <a:lnTo>
                  <a:pt x="168220" y="9683"/>
                </a:lnTo>
                <a:lnTo>
                  <a:pt x="131299" y="9675"/>
                </a:lnTo>
                <a:lnTo>
                  <a:pt x="126459" y="10749"/>
                </a:lnTo>
                <a:lnTo>
                  <a:pt x="122157" y="12540"/>
                </a:lnTo>
                <a:lnTo>
                  <a:pt x="118214" y="14810"/>
                </a:lnTo>
                <a:lnTo>
                  <a:pt x="114511" y="16322"/>
                </a:lnTo>
                <a:lnTo>
                  <a:pt x="110967" y="17331"/>
                </a:lnTo>
                <a:lnTo>
                  <a:pt x="107530" y="18003"/>
                </a:lnTo>
                <a:lnTo>
                  <a:pt x="71879" y="24085"/>
                </a:lnTo>
                <a:lnTo>
                  <a:pt x="61049" y="25730"/>
                </a:lnTo>
                <a:lnTo>
                  <a:pt x="52753" y="26828"/>
                </a:lnTo>
                <a:lnTo>
                  <a:pt x="46148" y="27559"/>
                </a:lnTo>
                <a:lnTo>
                  <a:pt x="39595" y="28047"/>
                </a:lnTo>
                <a:lnTo>
                  <a:pt x="33077" y="28372"/>
                </a:lnTo>
                <a:lnTo>
                  <a:pt x="16498" y="28829"/>
                </a:lnTo>
                <a:lnTo>
                  <a:pt x="0" y="28996"/>
                </a:lnTo>
                <a:lnTo>
                  <a:pt x="3353" y="29014"/>
                </a:lnTo>
                <a:lnTo>
                  <a:pt x="8324" y="29019"/>
                </a:lnTo>
                <a:lnTo>
                  <a:pt x="17603" y="27945"/>
                </a:lnTo>
                <a:lnTo>
                  <a:pt x="60163" y="22373"/>
                </a:lnTo>
                <a:lnTo>
                  <a:pt x="69361" y="21365"/>
                </a:lnTo>
                <a:lnTo>
                  <a:pt x="76568" y="20692"/>
                </a:lnTo>
                <a:lnTo>
                  <a:pt x="83522" y="20244"/>
                </a:lnTo>
                <a:lnTo>
                  <a:pt x="96981" y="19746"/>
                </a:lnTo>
                <a:lnTo>
                  <a:pt x="102505" y="18538"/>
                </a:lnTo>
                <a:lnTo>
                  <a:pt x="107263" y="16658"/>
                </a:lnTo>
                <a:lnTo>
                  <a:pt x="117486" y="11054"/>
                </a:lnTo>
                <a:lnTo>
                  <a:pt x="121750" y="10288"/>
                </a:lnTo>
                <a:lnTo>
                  <a:pt x="124392" y="10083"/>
                </a:lnTo>
                <a:lnTo>
                  <a:pt x="126154" y="8872"/>
                </a:lnTo>
                <a:lnTo>
                  <a:pt x="127328" y="6989"/>
                </a:lnTo>
                <a:lnTo>
                  <a:pt x="12967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5" name="SMARTPenAnnotation83"/>
          <p:cNvSpPr/>
          <p:nvPr/>
        </p:nvSpPr>
        <p:spPr>
          <a:xfrm>
            <a:off x="6258966" y="4996691"/>
            <a:ext cx="1431136" cy="270302"/>
          </a:xfrm>
          <a:custGeom>
            <a:avLst/>
            <a:gdLst/>
            <a:ahLst/>
            <a:cxnLst/>
            <a:rect l="0" t="0" r="0" b="0"/>
            <a:pathLst>
              <a:path w="1431136" h="270302">
                <a:moveTo>
                  <a:pt x="1276946" y="173598"/>
                </a:moveTo>
                <a:lnTo>
                  <a:pt x="1266675" y="168463"/>
                </a:lnTo>
                <a:lnTo>
                  <a:pt x="1263649" y="165874"/>
                </a:lnTo>
                <a:lnTo>
                  <a:pt x="1261632" y="163075"/>
                </a:lnTo>
                <a:lnTo>
                  <a:pt x="1260288" y="160133"/>
                </a:lnTo>
                <a:lnTo>
                  <a:pt x="1253060" y="153998"/>
                </a:lnTo>
                <a:lnTo>
                  <a:pt x="1248123" y="150858"/>
                </a:lnTo>
                <a:lnTo>
                  <a:pt x="1243758" y="146614"/>
                </a:lnTo>
                <a:lnTo>
                  <a:pt x="1239773" y="141635"/>
                </a:lnTo>
                <a:lnTo>
                  <a:pt x="1230788" y="128469"/>
                </a:lnTo>
                <a:lnTo>
                  <a:pt x="1224097" y="121053"/>
                </a:lnTo>
                <a:lnTo>
                  <a:pt x="1221290" y="114921"/>
                </a:lnTo>
                <a:lnTo>
                  <a:pt x="1218345" y="106533"/>
                </a:lnTo>
                <a:lnTo>
                  <a:pt x="1211029" y="82721"/>
                </a:lnTo>
                <a:lnTo>
                  <a:pt x="1210030" y="76598"/>
                </a:lnTo>
                <a:lnTo>
                  <a:pt x="1209585" y="69219"/>
                </a:lnTo>
                <a:lnTo>
                  <a:pt x="1209276" y="51078"/>
                </a:lnTo>
                <a:lnTo>
                  <a:pt x="1209243" y="43663"/>
                </a:lnTo>
                <a:lnTo>
                  <a:pt x="1210313" y="41829"/>
                </a:lnTo>
                <a:lnTo>
                  <a:pt x="1212102" y="40608"/>
                </a:lnTo>
                <a:lnTo>
                  <a:pt x="1216955" y="39250"/>
                </a:lnTo>
                <a:lnTo>
                  <a:pt x="1222695" y="38647"/>
                </a:lnTo>
                <a:lnTo>
                  <a:pt x="1225731" y="37411"/>
                </a:lnTo>
                <a:lnTo>
                  <a:pt x="1231969" y="33172"/>
                </a:lnTo>
                <a:lnTo>
                  <a:pt x="1241191" y="30571"/>
                </a:lnTo>
                <a:lnTo>
                  <a:pt x="1276258" y="28764"/>
                </a:lnTo>
                <a:lnTo>
                  <a:pt x="1360153" y="28501"/>
                </a:lnTo>
                <a:lnTo>
                  <a:pt x="1402619" y="36821"/>
                </a:lnTo>
                <a:lnTo>
                  <a:pt x="1414623" y="37766"/>
                </a:lnTo>
                <a:lnTo>
                  <a:pt x="1418174" y="38974"/>
                </a:lnTo>
                <a:lnTo>
                  <a:pt x="1429730" y="46458"/>
                </a:lnTo>
                <a:lnTo>
                  <a:pt x="1430395" y="47993"/>
                </a:lnTo>
                <a:lnTo>
                  <a:pt x="1431135" y="52564"/>
                </a:lnTo>
                <a:lnTo>
                  <a:pt x="1430258" y="54213"/>
                </a:lnTo>
                <a:lnTo>
                  <a:pt x="1428598" y="55313"/>
                </a:lnTo>
                <a:lnTo>
                  <a:pt x="1423887" y="56535"/>
                </a:lnTo>
                <a:lnTo>
                  <a:pt x="1418211" y="57078"/>
                </a:lnTo>
                <a:lnTo>
                  <a:pt x="1416267" y="58297"/>
                </a:lnTo>
                <a:lnTo>
                  <a:pt x="1414971" y="60185"/>
                </a:lnTo>
                <a:lnTo>
                  <a:pt x="1414107" y="62519"/>
                </a:lnTo>
                <a:lnTo>
                  <a:pt x="1412456" y="64074"/>
                </a:lnTo>
                <a:lnTo>
                  <a:pt x="1410281" y="65111"/>
                </a:lnTo>
                <a:lnTo>
                  <a:pt x="1407756" y="65803"/>
                </a:lnTo>
                <a:lnTo>
                  <a:pt x="1402084" y="69437"/>
                </a:lnTo>
                <a:lnTo>
                  <a:pt x="1399067" y="71912"/>
                </a:lnTo>
                <a:lnTo>
                  <a:pt x="1395980" y="73561"/>
                </a:lnTo>
                <a:lnTo>
                  <a:pt x="1389684" y="75393"/>
                </a:lnTo>
                <a:lnTo>
                  <a:pt x="1380097" y="76425"/>
                </a:lnTo>
                <a:lnTo>
                  <a:pt x="1377960" y="77645"/>
                </a:lnTo>
                <a:lnTo>
                  <a:pt x="1376534" y="79533"/>
                </a:lnTo>
                <a:lnTo>
                  <a:pt x="1375584" y="81866"/>
                </a:lnTo>
                <a:lnTo>
                  <a:pt x="1363064" y="87325"/>
                </a:lnTo>
                <a:lnTo>
                  <a:pt x="1346391" y="93334"/>
                </a:lnTo>
                <a:lnTo>
                  <a:pt x="1330962" y="101686"/>
                </a:lnTo>
                <a:lnTo>
                  <a:pt x="1319583" y="105713"/>
                </a:lnTo>
                <a:lnTo>
                  <a:pt x="1312736" y="110464"/>
                </a:lnTo>
                <a:lnTo>
                  <a:pt x="1308330" y="112161"/>
                </a:lnTo>
                <a:lnTo>
                  <a:pt x="1288679" y="114884"/>
                </a:lnTo>
                <a:lnTo>
                  <a:pt x="1284768" y="115108"/>
                </a:lnTo>
                <a:lnTo>
                  <a:pt x="1281085" y="116332"/>
                </a:lnTo>
                <a:lnTo>
                  <a:pt x="1274127" y="120558"/>
                </a:lnTo>
                <a:lnTo>
                  <a:pt x="1243626" y="128980"/>
                </a:lnTo>
                <a:lnTo>
                  <a:pt x="1224158" y="135137"/>
                </a:lnTo>
                <a:lnTo>
                  <a:pt x="1208340" y="140380"/>
                </a:lnTo>
                <a:lnTo>
                  <a:pt x="1174936" y="146614"/>
                </a:lnTo>
                <a:lnTo>
                  <a:pt x="1145683" y="154854"/>
                </a:lnTo>
                <a:lnTo>
                  <a:pt x="1130467" y="159893"/>
                </a:lnTo>
                <a:lnTo>
                  <a:pt x="1103183" y="165994"/>
                </a:lnTo>
                <a:lnTo>
                  <a:pt x="1090081" y="170218"/>
                </a:lnTo>
                <a:lnTo>
                  <a:pt x="1057694" y="173152"/>
                </a:lnTo>
                <a:lnTo>
                  <a:pt x="1013604" y="173572"/>
                </a:lnTo>
                <a:lnTo>
                  <a:pt x="973403" y="173596"/>
                </a:lnTo>
                <a:lnTo>
                  <a:pt x="968172" y="172522"/>
                </a:lnTo>
                <a:lnTo>
                  <a:pt x="964684" y="170731"/>
                </a:lnTo>
                <a:lnTo>
                  <a:pt x="953951" y="160133"/>
                </a:lnTo>
                <a:lnTo>
                  <a:pt x="951979" y="157097"/>
                </a:lnTo>
                <a:lnTo>
                  <a:pt x="949789" y="150858"/>
                </a:lnTo>
                <a:lnTo>
                  <a:pt x="949204" y="145539"/>
                </a:lnTo>
                <a:lnTo>
                  <a:pt x="948814" y="138769"/>
                </a:lnTo>
                <a:lnTo>
                  <a:pt x="948266" y="119567"/>
                </a:lnTo>
                <a:lnTo>
                  <a:pt x="948081" y="108584"/>
                </a:lnTo>
                <a:lnTo>
                  <a:pt x="949141" y="106608"/>
                </a:lnTo>
                <a:lnTo>
                  <a:pt x="953185" y="101546"/>
                </a:lnTo>
                <a:lnTo>
                  <a:pt x="953618" y="99767"/>
                </a:lnTo>
                <a:lnTo>
                  <a:pt x="952832" y="98580"/>
                </a:lnTo>
                <a:lnTo>
                  <a:pt x="948316" y="96346"/>
                </a:lnTo>
                <a:lnTo>
                  <a:pt x="940368" y="103958"/>
                </a:lnTo>
                <a:lnTo>
                  <a:pt x="906102" y="138142"/>
                </a:lnTo>
                <a:lnTo>
                  <a:pt x="900732" y="142436"/>
                </a:lnTo>
                <a:lnTo>
                  <a:pt x="893928" y="147449"/>
                </a:lnTo>
                <a:lnTo>
                  <a:pt x="886167" y="152941"/>
                </a:lnTo>
                <a:lnTo>
                  <a:pt x="871811" y="159043"/>
                </a:lnTo>
                <a:lnTo>
                  <a:pt x="859339" y="162829"/>
                </a:lnTo>
                <a:lnTo>
                  <a:pt x="845201" y="171004"/>
                </a:lnTo>
                <a:lnTo>
                  <a:pt x="833898" y="177103"/>
                </a:lnTo>
                <a:lnTo>
                  <a:pt x="815448" y="186579"/>
                </a:lnTo>
                <a:lnTo>
                  <a:pt x="808050" y="190851"/>
                </a:lnTo>
                <a:lnTo>
                  <a:pt x="799894" y="195849"/>
                </a:lnTo>
                <a:lnTo>
                  <a:pt x="791231" y="201330"/>
                </a:lnTo>
                <a:lnTo>
                  <a:pt x="781156" y="207134"/>
                </a:lnTo>
                <a:lnTo>
                  <a:pt x="758497" y="219316"/>
                </a:lnTo>
                <a:lnTo>
                  <a:pt x="731840" y="233124"/>
                </a:lnTo>
                <a:lnTo>
                  <a:pt x="717232" y="237674"/>
                </a:lnTo>
                <a:lnTo>
                  <a:pt x="704648" y="240771"/>
                </a:lnTo>
                <a:lnTo>
                  <a:pt x="688296" y="248558"/>
                </a:lnTo>
                <a:lnTo>
                  <a:pt x="660879" y="256598"/>
                </a:lnTo>
                <a:lnTo>
                  <a:pt x="649147" y="258856"/>
                </a:lnTo>
                <a:lnTo>
                  <a:pt x="610823" y="260127"/>
                </a:lnTo>
                <a:lnTo>
                  <a:pt x="591071" y="257558"/>
                </a:lnTo>
                <a:lnTo>
                  <a:pt x="573909" y="252935"/>
                </a:lnTo>
                <a:lnTo>
                  <a:pt x="558481" y="251373"/>
                </a:lnTo>
                <a:lnTo>
                  <a:pt x="555049" y="249095"/>
                </a:lnTo>
                <a:lnTo>
                  <a:pt x="548369" y="240831"/>
                </a:lnTo>
                <a:lnTo>
                  <a:pt x="541817" y="232859"/>
                </a:lnTo>
                <a:lnTo>
                  <a:pt x="538565" y="229229"/>
                </a:lnTo>
                <a:lnTo>
                  <a:pt x="536397" y="225733"/>
                </a:lnTo>
                <a:lnTo>
                  <a:pt x="533988" y="218983"/>
                </a:lnTo>
                <a:lnTo>
                  <a:pt x="532917" y="212400"/>
                </a:lnTo>
                <a:lnTo>
                  <a:pt x="532441" y="205891"/>
                </a:lnTo>
                <a:lnTo>
                  <a:pt x="532231" y="199416"/>
                </a:lnTo>
                <a:lnTo>
                  <a:pt x="532111" y="184591"/>
                </a:lnTo>
                <a:lnTo>
                  <a:pt x="533169" y="179852"/>
                </a:lnTo>
                <a:lnTo>
                  <a:pt x="538719" y="168046"/>
                </a:lnTo>
                <a:lnTo>
                  <a:pt x="540394" y="161098"/>
                </a:lnTo>
                <a:lnTo>
                  <a:pt x="541916" y="156666"/>
                </a:lnTo>
                <a:lnTo>
                  <a:pt x="544006" y="151561"/>
                </a:lnTo>
                <a:lnTo>
                  <a:pt x="546474" y="146009"/>
                </a:lnTo>
                <a:lnTo>
                  <a:pt x="549193" y="141231"/>
                </a:lnTo>
                <a:lnTo>
                  <a:pt x="555082" y="133057"/>
                </a:lnTo>
                <a:lnTo>
                  <a:pt x="558157" y="128298"/>
                </a:lnTo>
                <a:lnTo>
                  <a:pt x="561282" y="122975"/>
                </a:lnTo>
                <a:lnTo>
                  <a:pt x="564440" y="117277"/>
                </a:lnTo>
                <a:lnTo>
                  <a:pt x="566545" y="112403"/>
                </a:lnTo>
                <a:lnTo>
                  <a:pt x="568884" y="104122"/>
                </a:lnTo>
                <a:lnTo>
                  <a:pt x="572791" y="96858"/>
                </a:lnTo>
                <a:lnTo>
                  <a:pt x="578109" y="90047"/>
                </a:lnTo>
                <a:lnTo>
                  <a:pt x="584056" y="83438"/>
                </a:lnTo>
                <a:lnTo>
                  <a:pt x="590283" y="76917"/>
                </a:lnTo>
                <a:lnTo>
                  <a:pt x="603037" y="63972"/>
                </a:lnTo>
                <a:lnTo>
                  <a:pt x="612333" y="57517"/>
                </a:lnTo>
                <a:lnTo>
                  <a:pt x="622556" y="51065"/>
                </a:lnTo>
                <a:lnTo>
                  <a:pt x="630682" y="44615"/>
                </a:lnTo>
                <a:lnTo>
                  <a:pt x="637877" y="38165"/>
                </a:lnTo>
                <a:lnTo>
                  <a:pt x="644657" y="31715"/>
                </a:lnTo>
                <a:lnTo>
                  <a:pt x="651254" y="25266"/>
                </a:lnTo>
                <a:lnTo>
                  <a:pt x="654518" y="23116"/>
                </a:lnTo>
                <a:lnTo>
                  <a:pt x="670345" y="16799"/>
                </a:lnTo>
                <a:lnTo>
                  <a:pt x="690553" y="8545"/>
                </a:lnTo>
                <a:lnTo>
                  <a:pt x="711231" y="2158"/>
                </a:lnTo>
                <a:lnTo>
                  <a:pt x="732764" y="266"/>
                </a:lnTo>
                <a:lnTo>
                  <a:pt x="743253" y="0"/>
                </a:lnTo>
                <a:lnTo>
                  <a:pt x="750247" y="898"/>
                </a:lnTo>
                <a:lnTo>
                  <a:pt x="754909" y="2571"/>
                </a:lnTo>
                <a:lnTo>
                  <a:pt x="758017" y="4761"/>
                </a:lnTo>
                <a:lnTo>
                  <a:pt x="760088" y="7297"/>
                </a:lnTo>
                <a:lnTo>
                  <a:pt x="761470" y="10062"/>
                </a:lnTo>
                <a:lnTo>
                  <a:pt x="763687" y="17087"/>
                </a:lnTo>
                <a:lnTo>
                  <a:pt x="764071" y="23440"/>
                </a:lnTo>
                <a:lnTo>
                  <a:pt x="763050" y="26198"/>
                </a:lnTo>
                <a:lnTo>
                  <a:pt x="757553" y="34141"/>
                </a:lnTo>
                <a:lnTo>
                  <a:pt x="752284" y="40236"/>
                </a:lnTo>
                <a:lnTo>
                  <a:pt x="746346" y="46336"/>
                </a:lnTo>
                <a:lnTo>
                  <a:pt x="745859" y="47911"/>
                </a:lnTo>
                <a:lnTo>
                  <a:pt x="745318" y="52528"/>
                </a:lnTo>
                <a:lnTo>
                  <a:pt x="744099" y="54190"/>
                </a:lnTo>
                <a:lnTo>
                  <a:pt x="742212" y="55297"/>
                </a:lnTo>
                <a:lnTo>
                  <a:pt x="739878" y="56035"/>
                </a:lnTo>
                <a:lnTo>
                  <a:pt x="734420" y="59722"/>
                </a:lnTo>
                <a:lnTo>
                  <a:pt x="731459" y="62210"/>
                </a:lnTo>
                <a:lnTo>
                  <a:pt x="729485" y="64943"/>
                </a:lnTo>
                <a:lnTo>
                  <a:pt x="727292" y="70847"/>
                </a:lnTo>
                <a:lnTo>
                  <a:pt x="725632" y="72851"/>
                </a:lnTo>
                <a:lnTo>
                  <a:pt x="723451" y="74187"/>
                </a:lnTo>
                <a:lnTo>
                  <a:pt x="720922" y="75078"/>
                </a:lnTo>
                <a:lnTo>
                  <a:pt x="719235" y="76746"/>
                </a:lnTo>
                <a:lnTo>
                  <a:pt x="718112" y="78934"/>
                </a:lnTo>
                <a:lnTo>
                  <a:pt x="717362" y="81467"/>
                </a:lnTo>
                <a:lnTo>
                  <a:pt x="715788" y="83156"/>
                </a:lnTo>
                <a:lnTo>
                  <a:pt x="713664" y="84282"/>
                </a:lnTo>
                <a:lnTo>
                  <a:pt x="711172" y="85032"/>
                </a:lnTo>
                <a:lnTo>
                  <a:pt x="705538" y="88733"/>
                </a:lnTo>
                <a:lnTo>
                  <a:pt x="698375" y="95034"/>
                </a:lnTo>
                <a:lnTo>
                  <a:pt x="683332" y="109594"/>
                </a:lnTo>
                <a:lnTo>
                  <a:pt x="664657" y="128093"/>
                </a:lnTo>
                <a:lnTo>
                  <a:pt x="661303" y="130362"/>
                </a:lnTo>
                <a:lnTo>
                  <a:pt x="651448" y="134632"/>
                </a:lnTo>
                <a:lnTo>
                  <a:pt x="641720" y="141152"/>
                </a:lnTo>
                <a:lnTo>
                  <a:pt x="632031" y="144636"/>
                </a:lnTo>
                <a:lnTo>
                  <a:pt x="625578" y="149261"/>
                </a:lnTo>
                <a:lnTo>
                  <a:pt x="616978" y="154148"/>
                </a:lnTo>
                <a:lnTo>
                  <a:pt x="578360" y="174284"/>
                </a:lnTo>
                <a:lnTo>
                  <a:pt x="526440" y="200547"/>
                </a:lnTo>
                <a:lnTo>
                  <a:pt x="504837" y="208813"/>
                </a:lnTo>
                <a:lnTo>
                  <a:pt x="481260" y="212680"/>
                </a:lnTo>
                <a:lnTo>
                  <a:pt x="465138" y="219814"/>
                </a:lnTo>
                <a:lnTo>
                  <a:pt x="456098" y="221010"/>
                </a:lnTo>
                <a:lnTo>
                  <a:pt x="413561" y="221929"/>
                </a:lnTo>
                <a:lnTo>
                  <a:pt x="411141" y="220867"/>
                </a:lnTo>
                <a:lnTo>
                  <a:pt x="409528" y="219084"/>
                </a:lnTo>
                <a:lnTo>
                  <a:pt x="408452" y="216821"/>
                </a:lnTo>
                <a:lnTo>
                  <a:pt x="401803" y="208499"/>
                </a:lnTo>
                <a:lnTo>
                  <a:pt x="393195" y="199500"/>
                </a:lnTo>
                <a:lnTo>
                  <a:pt x="387890" y="194090"/>
                </a:lnTo>
                <a:lnTo>
                  <a:pt x="384353" y="188334"/>
                </a:lnTo>
                <a:lnTo>
                  <a:pt x="381996" y="182347"/>
                </a:lnTo>
                <a:lnTo>
                  <a:pt x="380424" y="176206"/>
                </a:lnTo>
                <a:lnTo>
                  <a:pt x="378300" y="171037"/>
                </a:lnTo>
                <a:lnTo>
                  <a:pt x="375811" y="166516"/>
                </a:lnTo>
                <a:lnTo>
                  <a:pt x="371252" y="158627"/>
                </a:lnTo>
                <a:lnTo>
                  <a:pt x="369227" y="151537"/>
                </a:lnTo>
                <a:lnTo>
                  <a:pt x="367612" y="149217"/>
                </a:lnTo>
                <a:lnTo>
                  <a:pt x="365460" y="147670"/>
                </a:lnTo>
                <a:lnTo>
                  <a:pt x="362951" y="146638"/>
                </a:lnTo>
                <a:lnTo>
                  <a:pt x="361277" y="144876"/>
                </a:lnTo>
                <a:lnTo>
                  <a:pt x="360163" y="142627"/>
                </a:lnTo>
                <a:lnTo>
                  <a:pt x="359419" y="140052"/>
                </a:lnTo>
                <a:lnTo>
                  <a:pt x="355727" y="134325"/>
                </a:lnTo>
                <a:lnTo>
                  <a:pt x="353238" y="131292"/>
                </a:lnTo>
                <a:lnTo>
                  <a:pt x="351577" y="130346"/>
                </a:lnTo>
                <a:lnTo>
                  <a:pt x="350471" y="130790"/>
                </a:lnTo>
                <a:lnTo>
                  <a:pt x="348388" y="134661"/>
                </a:lnTo>
                <a:lnTo>
                  <a:pt x="353432" y="139967"/>
                </a:lnTo>
                <a:lnTo>
                  <a:pt x="354932" y="143652"/>
                </a:lnTo>
                <a:lnTo>
                  <a:pt x="355932" y="148260"/>
                </a:lnTo>
                <a:lnTo>
                  <a:pt x="356599" y="153481"/>
                </a:lnTo>
                <a:lnTo>
                  <a:pt x="357044" y="158037"/>
                </a:lnTo>
                <a:lnTo>
                  <a:pt x="357537" y="165965"/>
                </a:lnTo>
                <a:lnTo>
                  <a:pt x="356594" y="170659"/>
                </a:lnTo>
                <a:lnTo>
                  <a:pt x="354890" y="175938"/>
                </a:lnTo>
                <a:lnTo>
                  <a:pt x="352680" y="181607"/>
                </a:lnTo>
                <a:lnTo>
                  <a:pt x="351205" y="186462"/>
                </a:lnTo>
                <a:lnTo>
                  <a:pt x="349568" y="194721"/>
                </a:lnTo>
                <a:lnTo>
                  <a:pt x="348057" y="199504"/>
                </a:lnTo>
                <a:lnTo>
                  <a:pt x="345975" y="204841"/>
                </a:lnTo>
                <a:lnTo>
                  <a:pt x="340044" y="218584"/>
                </a:lnTo>
                <a:lnTo>
                  <a:pt x="333881" y="226100"/>
                </a:lnTo>
                <a:lnTo>
                  <a:pt x="332225" y="229022"/>
                </a:lnTo>
                <a:lnTo>
                  <a:pt x="330383" y="235135"/>
                </a:lnTo>
                <a:lnTo>
                  <a:pt x="328817" y="237194"/>
                </a:lnTo>
                <a:lnTo>
                  <a:pt x="326699" y="238568"/>
                </a:lnTo>
                <a:lnTo>
                  <a:pt x="324212" y="239483"/>
                </a:lnTo>
                <a:lnTo>
                  <a:pt x="318581" y="243367"/>
                </a:lnTo>
                <a:lnTo>
                  <a:pt x="315576" y="245907"/>
                </a:lnTo>
                <a:lnTo>
                  <a:pt x="312496" y="247601"/>
                </a:lnTo>
                <a:lnTo>
                  <a:pt x="306209" y="249483"/>
                </a:lnTo>
                <a:lnTo>
                  <a:pt x="304103" y="251060"/>
                </a:lnTo>
                <a:lnTo>
                  <a:pt x="302697" y="253186"/>
                </a:lnTo>
                <a:lnTo>
                  <a:pt x="301762" y="255678"/>
                </a:lnTo>
                <a:lnTo>
                  <a:pt x="300063" y="257339"/>
                </a:lnTo>
                <a:lnTo>
                  <a:pt x="297855" y="258447"/>
                </a:lnTo>
                <a:lnTo>
                  <a:pt x="295309" y="259185"/>
                </a:lnTo>
                <a:lnTo>
                  <a:pt x="268869" y="260532"/>
                </a:lnTo>
                <a:lnTo>
                  <a:pt x="265235" y="261650"/>
                </a:lnTo>
                <a:lnTo>
                  <a:pt x="254986" y="267284"/>
                </a:lnTo>
                <a:lnTo>
                  <a:pt x="248403" y="268980"/>
                </a:lnTo>
                <a:lnTo>
                  <a:pt x="210001" y="270301"/>
                </a:lnTo>
                <a:lnTo>
                  <a:pt x="206643" y="269237"/>
                </a:lnTo>
                <a:lnTo>
                  <a:pt x="196781" y="263681"/>
                </a:lnTo>
                <a:lnTo>
                  <a:pt x="190288" y="262003"/>
                </a:lnTo>
                <a:lnTo>
                  <a:pt x="180589" y="261059"/>
                </a:lnTo>
                <a:lnTo>
                  <a:pt x="177361" y="259852"/>
                </a:lnTo>
                <a:lnTo>
                  <a:pt x="167682" y="254092"/>
                </a:lnTo>
                <a:lnTo>
                  <a:pt x="161232" y="252368"/>
                </a:lnTo>
                <a:lnTo>
                  <a:pt x="151557" y="251397"/>
                </a:lnTo>
                <a:lnTo>
                  <a:pt x="148333" y="250186"/>
                </a:lnTo>
                <a:lnTo>
                  <a:pt x="138658" y="244421"/>
                </a:lnTo>
                <a:lnTo>
                  <a:pt x="127671" y="241724"/>
                </a:lnTo>
                <a:lnTo>
                  <a:pt x="118414" y="234747"/>
                </a:lnTo>
                <a:lnTo>
                  <a:pt x="108206" y="232050"/>
                </a:lnTo>
                <a:lnTo>
                  <a:pt x="99044" y="225073"/>
                </a:lnTo>
                <a:lnTo>
                  <a:pt x="93105" y="223347"/>
                </a:lnTo>
                <a:lnTo>
                  <a:pt x="84017" y="216848"/>
                </a:lnTo>
                <a:lnTo>
                  <a:pt x="73886" y="208943"/>
                </a:lnTo>
                <a:lnTo>
                  <a:pt x="65802" y="205430"/>
                </a:lnTo>
                <a:lnTo>
                  <a:pt x="63215" y="203418"/>
                </a:lnTo>
                <a:lnTo>
                  <a:pt x="61492" y="201002"/>
                </a:lnTo>
                <a:lnTo>
                  <a:pt x="60342" y="198317"/>
                </a:lnTo>
                <a:lnTo>
                  <a:pt x="58501" y="196526"/>
                </a:lnTo>
                <a:lnTo>
                  <a:pt x="56199" y="195332"/>
                </a:lnTo>
                <a:lnTo>
                  <a:pt x="53589" y="194537"/>
                </a:lnTo>
                <a:lnTo>
                  <a:pt x="47823" y="190786"/>
                </a:lnTo>
                <a:lnTo>
                  <a:pt x="40499" y="184756"/>
                </a:lnTo>
                <a:lnTo>
                  <a:pt x="39898" y="183187"/>
                </a:lnTo>
                <a:lnTo>
                  <a:pt x="39230" y="178576"/>
                </a:lnTo>
                <a:lnTo>
                  <a:pt x="37977" y="176916"/>
                </a:lnTo>
                <a:lnTo>
                  <a:pt x="36067" y="175810"/>
                </a:lnTo>
                <a:lnTo>
                  <a:pt x="33718" y="175073"/>
                </a:lnTo>
                <a:lnTo>
                  <a:pt x="32153" y="173506"/>
                </a:lnTo>
                <a:lnTo>
                  <a:pt x="31109" y="171387"/>
                </a:lnTo>
                <a:lnTo>
                  <a:pt x="30414" y="168899"/>
                </a:lnTo>
                <a:lnTo>
                  <a:pt x="28875" y="167241"/>
                </a:lnTo>
                <a:lnTo>
                  <a:pt x="26774" y="166135"/>
                </a:lnTo>
                <a:lnTo>
                  <a:pt x="24299" y="165398"/>
                </a:lnTo>
                <a:lnTo>
                  <a:pt x="22649" y="163831"/>
                </a:lnTo>
                <a:lnTo>
                  <a:pt x="21549" y="161713"/>
                </a:lnTo>
                <a:lnTo>
                  <a:pt x="20815" y="159225"/>
                </a:lnTo>
                <a:lnTo>
                  <a:pt x="19251" y="157566"/>
                </a:lnTo>
                <a:lnTo>
                  <a:pt x="17134" y="156461"/>
                </a:lnTo>
                <a:lnTo>
                  <a:pt x="14647" y="155724"/>
                </a:lnTo>
                <a:lnTo>
                  <a:pt x="12989" y="154158"/>
                </a:lnTo>
                <a:lnTo>
                  <a:pt x="11884" y="152039"/>
                </a:lnTo>
                <a:lnTo>
                  <a:pt x="10111" y="146050"/>
                </a:lnTo>
                <a:lnTo>
                  <a:pt x="8890" y="145559"/>
                </a:lnTo>
                <a:lnTo>
                  <a:pt x="4668" y="145013"/>
                </a:lnTo>
                <a:lnTo>
                  <a:pt x="3113" y="143792"/>
                </a:lnTo>
                <a:lnTo>
                  <a:pt x="2075" y="141904"/>
                </a:lnTo>
                <a:lnTo>
                  <a:pt x="0" y="12522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6" name="SMARTPenAnnotation84"/>
          <p:cNvSpPr/>
          <p:nvPr/>
        </p:nvSpPr>
        <p:spPr>
          <a:xfrm>
            <a:off x="7448847" y="4880074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7" name="SMARTPenAnnotation85"/>
          <p:cNvSpPr/>
          <p:nvPr/>
        </p:nvSpPr>
        <p:spPr>
          <a:xfrm>
            <a:off x="7477869" y="4899421"/>
            <a:ext cx="9674" cy="9675"/>
          </a:xfrm>
          <a:custGeom>
            <a:avLst/>
            <a:gdLst/>
            <a:ahLst/>
            <a:cxnLst/>
            <a:rect l="0" t="0" r="0" b="0"/>
            <a:pathLst>
              <a:path w="9674" h="9675">
                <a:moveTo>
                  <a:pt x="0" y="9674"/>
                </a:moveTo>
                <a:lnTo>
                  <a:pt x="0" y="4101"/>
                </a:lnTo>
                <a:lnTo>
                  <a:pt x="0" y="6481"/>
                </a:lnTo>
                <a:lnTo>
                  <a:pt x="1075" y="7545"/>
                </a:lnTo>
                <a:lnTo>
                  <a:pt x="2866" y="8255"/>
                </a:lnTo>
                <a:lnTo>
                  <a:pt x="5135" y="8728"/>
                </a:lnTo>
                <a:lnTo>
                  <a:pt x="5573" y="9044"/>
                </a:lnTo>
                <a:lnTo>
                  <a:pt x="4790" y="9254"/>
                </a:lnTo>
                <a:lnTo>
                  <a:pt x="3193" y="9394"/>
                </a:lnTo>
                <a:lnTo>
                  <a:pt x="2129" y="8412"/>
                </a:lnTo>
                <a:lnTo>
                  <a:pt x="1419" y="6684"/>
                </a:lnTo>
                <a:lnTo>
                  <a:pt x="967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8" name="SMARTPenAnnotation86"/>
          <p:cNvSpPr/>
          <p:nvPr/>
        </p:nvSpPr>
        <p:spPr>
          <a:xfrm>
            <a:off x="7129611" y="5296048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9" name="SMARTPenAnnotation87"/>
          <p:cNvSpPr/>
          <p:nvPr/>
        </p:nvSpPr>
        <p:spPr>
          <a:xfrm>
            <a:off x="7236023" y="5267027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0" name="SMARTPenAnnotation88"/>
          <p:cNvSpPr/>
          <p:nvPr/>
        </p:nvSpPr>
        <p:spPr>
          <a:xfrm>
            <a:off x="6210996" y="4961565"/>
            <a:ext cx="57645" cy="179703"/>
          </a:xfrm>
          <a:custGeom>
            <a:avLst/>
            <a:gdLst/>
            <a:ahLst/>
            <a:cxnLst/>
            <a:rect l="0" t="0" r="0" b="0"/>
            <a:pathLst>
              <a:path w="57645" h="179703">
                <a:moveTo>
                  <a:pt x="18949" y="5573"/>
                </a:moveTo>
                <a:lnTo>
                  <a:pt x="18949" y="0"/>
                </a:lnTo>
                <a:lnTo>
                  <a:pt x="18949" y="13819"/>
                </a:lnTo>
                <a:lnTo>
                  <a:pt x="17874" y="15370"/>
                </a:lnTo>
                <a:lnTo>
                  <a:pt x="16083" y="17479"/>
                </a:lnTo>
                <a:lnTo>
                  <a:pt x="10619" y="23451"/>
                </a:lnTo>
                <a:lnTo>
                  <a:pt x="9873" y="27134"/>
                </a:lnTo>
                <a:lnTo>
                  <a:pt x="9393" y="33121"/>
                </a:lnTo>
                <a:lnTo>
                  <a:pt x="9328" y="36806"/>
                </a:lnTo>
                <a:lnTo>
                  <a:pt x="9310" y="39294"/>
                </a:lnTo>
                <a:lnTo>
                  <a:pt x="8223" y="42027"/>
                </a:lnTo>
                <a:lnTo>
                  <a:pt x="6424" y="44924"/>
                </a:lnTo>
                <a:lnTo>
                  <a:pt x="949" y="52161"/>
                </a:lnTo>
                <a:lnTo>
                  <a:pt x="500" y="54905"/>
                </a:lnTo>
                <a:lnTo>
                  <a:pt x="200" y="58883"/>
                </a:lnTo>
                <a:lnTo>
                  <a:pt x="0" y="63685"/>
                </a:lnTo>
                <a:lnTo>
                  <a:pt x="942" y="67962"/>
                </a:lnTo>
                <a:lnTo>
                  <a:pt x="2645" y="71888"/>
                </a:lnTo>
                <a:lnTo>
                  <a:pt x="4855" y="75580"/>
                </a:lnTo>
                <a:lnTo>
                  <a:pt x="5254" y="78041"/>
                </a:lnTo>
                <a:lnTo>
                  <a:pt x="4444" y="79682"/>
                </a:lnTo>
                <a:lnTo>
                  <a:pt x="2830" y="80776"/>
                </a:lnTo>
                <a:lnTo>
                  <a:pt x="1754" y="82580"/>
                </a:lnTo>
                <a:lnTo>
                  <a:pt x="558" y="87451"/>
                </a:lnTo>
                <a:lnTo>
                  <a:pt x="1314" y="89180"/>
                </a:lnTo>
                <a:lnTo>
                  <a:pt x="2893" y="90332"/>
                </a:lnTo>
                <a:lnTo>
                  <a:pt x="5020" y="91101"/>
                </a:lnTo>
                <a:lnTo>
                  <a:pt x="6438" y="92688"/>
                </a:lnTo>
                <a:lnTo>
                  <a:pt x="7384" y="94821"/>
                </a:lnTo>
                <a:lnTo>
                  <a:pt x="8435" y="100057"/>
                </a:lnTo>
                <a:lnTo>
                  <a:pt x="8715" y="102959"/>
                </a:lnTo>
                <a:lnTo>
                  <a:pt x="8902" y="105967"/>
                </a:lnTo>
                <a:lnTo>
                  <a:pt x="9109" y="112177"/>
                </a:lnTo>
                <a:lnTo>
                  <a:pt x="9165" y="115338"/>
                </a:lnTo>
                <a:lnTo>
                  <a:pt x="10276" y="118520"/>
                </a:lnTo>
                <a:lnTo>
                  <a:pt x="12092" y="121716"/>
                </a:lnTo>
                <a:lnTo>
                  <a:pt x="18547" y="130770"/>
                </a:lnTo>
                <a:lnTo>
                  <a:pt x="18830" y="136302"/>
                </a:lnTo>
                <a:lnTo>
                  <a:pt x="19944" y="137870"/>
                </a:lnTo>
                <a:lnTo>
                  <a:pt x="21762" y="138916"/>
                </a:lnTo>
                <a:lnTo>
                  <a:pt x="24049" y="139613"/>
                </a:lnTo>
                <a:lnTo>
                  <a:pt x="25574" y="141152"/>
                </a:lnTo>
                <a:lnTo>
                  <a:pt x="26590" y="143254"/>
                </a:lnTo>
                <a:lnTo>
                  <a:pt x="27268" y="145729"/>
                </a:lnTo>
                <a:lnTo>
                  <a:pt x="28794" y="148455"/>
                </a:lnTo>
                <a:lnTo>
                  <a:pt x="30887" y="151346"/>
                </a:lnTo>
                <a:lnTo>
                  <a:pt x="33357" y="154349"/>
                </a:lnTo>
                <a:lnTo>
                  <a:pt x="36078" y="156351"/>
                </a:lnTo>
                <a:lnTo>
                  <a:pt x="38967" y="157686"/>
                </a:lnTo>
                <a:lnTo>
                  <a:pt x="41968" y="158575"/>
                </a:lnTo>
                <a:lnTo>
                  <a:pt x="43969" y="160244"/>
                </a:lnTo>
                <a:lnTo>
                  <a:pt x="45303" y="162430"/>
                </a:lnTo>
                <a:lnTo>
                  <a:pt x="47444" y="168527"/>
                </a:lnTo>
                <a:lnTo>
                  <a:pt x="48694" y="170103"/>
                </a:lnTo>
                <a:lnTo>
                  <a:pt x="50602" y="172228"/>
                </a:lnTo>
                <a:lnTo>
                  <a:pt x="57644" y="17970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1" name="SMARTPenAnnotation89"/>
          <p:cNvSpPr/>
          <p:nvPr/>
        </p:nvSpPr>
        <p:spPr>
          <a:xfrm>
            <a:off x="9344917" y="5634632"/>
            <a:ext cx="280542" cy="1"/>
          </a:xfrm>
          <a:custGeom>
            <a:avLst/>
            <a:gdLst/>
            <a:ahLst/>
            <a:cxnLst/>
            <a:rect l="0" t="0" r="0" b="0"/>
            <a:pathLst>
              <a:path w="280542" h="1">
                <a:moveTo>
                  <a:pt x="280541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2" name="SMARTPenAnnotation90"/>
          <p:cNvSpPr/>
          <p:nvPr/>
        </p:nvSpPr>
        <p:spPr>
          <a:xfrm>
            <a:off x="8048625" y="5547568"/>
            <a:ext cx="964956" cy="338585"/>
          </a:xfrm>
          <a:custGeom>
            <a:avLst/>
            <a:gdLst/>
            <a:ahLst/>
            <a:cxnLst/>
            <a:rect l="0" t="0" r="0" b="0"/>
            <a:pathLst>
              <a:path w="964956" h="338585">
                <a:moveTo>
                  <a:pt x="889992" y="0"/>
                </a:moveTo>
                <a:lnTo>
                  <a:pt x="889992" y="5136"/>
                </a:lnTo>
                <a:lnTo>
                  <a:pt x="888917" y="6648"/>
                </a:lnTo>
                <a:lnTo>
                  <a:pt x="887126" y="7657"/>
                </a:lnTo>
                <a:lnTo>
                  <a:pt x="884856" y="8329"/>
                </a:lnTo>
                <a:lnTo>
                  <a:pt x="883343" y="9852"/>
                </a:lnTo>
                <a:lnTo>
                  <a:pt x="882335" y="11943"/>
                </a:lnTo>
                <a:lnTo>
                  <a:pt x="881663" y="14411"/>
                </a:lnTo>
                <a:lnTo>
                  <a:pt x="878049" y="20020"/>
                </a:lnTo>
                <a:lnTo>
                  <a:pt x="872107" y="27244"/>
                </a:lnTo>
                <a:lnTo>
                  <a:pt x="868428" y="36830"/>
                </a:lnTo>
                <a:lnTo>
                  <a:pt x="865942" y="43901"/>
                </a:lnTo>
                <a:lnTo>
                  <a:pt x="863210" y="50765"/>
                </a:lnTo>
                <a:lnTo>
                  <a:pt x="860314" y="57490"/>
                </a:lnTo>
                <a:lnTo>
                  <a:pt x="857308" y="64124"/>
                </a:lnTo>
                <a:lnTo>
                  <a:pt x="856380" y="69621"/>
                </a:lnTo>
                <a:lnTo>
                  <a:pt x="856835" y="74360"/>
                </a:lnTo>
                <a:lnTo>
                  <a:pt x="859132" y="82493"/>
                </a:lnTo>
                <a:lnTo>
                  <a:pt x="860154" y="89691"/>
                </a:lnTo>
                <a:lnTo>
                  <a:pt x="861500" y="93115"/>
                </a:lnTo>
                <a:lnTo>
                  <a:pt x="865864" y="99785"/>
                </a:lnTo>
                <a:lnTo>
                  <a:pt x="868532" y="101994"/>
                </a:lnTo>
                <a:lnTo>
                  <a:pt x="871386" y="103467"/>
                </a:lnTo>
                <a:lnTo>
                  <a:pt x="877423" y="105103"/>
                </a:lnTo>
                <a:lnTo>
                  <a:pt x="883689" y="105830"/>
                </a:lnTo>
                <a:lnTo>
                  <a:pt x="886866" y="107099"/>
                </a:lnTo>
                <a:lnTo>
                  <a:pt x="896470" y="112945"/>
                </a:lnTo>
                <a:lnTo>
                  <a:pt x="902903" y="114690"/>
                </a:lnTo>
                <a:lnTo>
                  <a:pt x="927375" y="115964"/>
                </a:lnTo>
                <a:lnTo>
                  <a:pt x="964955" y="116083"/>
                </a:lnTo>
                <a:lnTo>
                  <a:pt x="961528" y="116085"/>
                </a:lnTo>
                <a:lnTo>
                  <a:pt x="959180" y="117160"/>
                </a:lnTo>
                <a:lnTo>
                  <a:pt x="950740" y="122734"/>
                </a:lnTo>
                <a:lnTo>
                  <a:pt x="924797" y="130497"/>
                </a:lnTo>
                <a:lnTo>
                  <a:pt x="903649" y="139106"/>
                </a:lnTo>
                <a:lnTo>
                  <a:pt x="888903" y="143329"/>
                </a:lnTo>
                <a:lnTo>
                  <a:pt x="866568" y="145831"/>
                </a:lnTo>
                <a:lnTo>
                  <a:pt x="854142" y="150086"/>
                </a:lnTo>
                <a:lnTo>
                  <a:pt x="844321" y="155561"/>
                </a:lnTo>
                <a:lnTo>
                  <a:pt x="840196" y="158526"/>
                </a:lnTo>
                <a:lnTo>
                  <a:pt x="829881" y="161820"/>
                </a:lnTo>
                <a:lnTo>
                  <a:pt x="812758" y="165433"/>
                </a:lnTo>
                <a:lnTo>
                  <a:pt x="734766" y="186095"/>
                </a:lnTo>
                <a:lnTo>
                  <a:pt x="713158" y="190195"/>
                </a:lnTo>
                <a:lnTo>
                  <a:pt x="691013" y="192019"/>
                </a:lnTo>
                <a:lnTo>
                  <a:pt x="656091" y="192829"/>
                </a:lnTo>
                <a:lnTo>
                  <a:pt x="578723" y="193285"/>
                </a:lnTo>
                <a:lnTo>
                  <a:pt x="555645" y="192274"/>
                </a:lnTo>
                <a:lnTo>
                  <a:pt x="535959" y="190525"/>
                </a:lnTo>
                <a:lnTo>
                  <a:pt x="494015" y="185130"/>
                </a:lnTo>
                <a:lnTo>
                  <a:pt x="489499" y="183613"/>
                </a:lnTo>
                <a:lnTo>
                  <a:pt x="478008" y="177416"/>
                </a:lnTo>
                <a:lnTo>
                  <a:pt x="471133" y="175590"/>
                </a:lnTo>
                <a:lnTo>
                  <a:pt x="468869" y="174028"/>
                </a:lnTo>
                <a:lnTo>
                  <a:pt x="467361" y="171911"/>
                </a:lnTo>
                <a:lnTo>
                  <a:pt x="464939" y="165928"/>
                </a:lnTo>
                <a:lnTo>
                  <a:pt x="459385" y="159756"/>
                </a:lnTo>
                <a:lnTo>
                  <a:pt x="458888" y="157023"/>
                </a:lnTo>
                <a:lnTo>
                  <a:pt x="459631" y="154126"/>
                </a:lnTo>
                <a:lnTo>
                  <a:pt x="463413" y="146889"/>
                </a:lnTo>
                <a:lnTo>
                  <a:pt x="464067" y="140499"/>
                </a:lnTo>
                <a:lnTo>
                  <a:pt x="464262" y="131799"/>
                </a:lnTo>
                <a:lnTo>
                  <a:pt x="465364" y="128711"/>
                </a:lnTo>
                <a:lnTo>
                  <a:pt x="471989" y="118898"/>
                </a:lnTo>
                <a:lnTo>
                  <a:pt x="478752" y="111506"/>
                </a:lnTo>
                <a:lnTo>
                  <a:pt x="481473" y="109808"/>
                </a:lnTo>
                <a:lnTo>
                  <a:pt x="487363" y="107922"/>
                </a:lnTo>
                <a:lnTo>
                  <a:pt x="489364" y="106343"/>
                </a:lnTo>
                <a:lnTo>
                  <a:pt x="490697" y="104217"/>
                </a:lnTo>
                <a:lnTo>
                  <a:pt x="491587" y="101724"/>
                </a:lnTo>
                <a:lnTo>
                  <a:pt x="495441" y="96087"/>
                </a:lnTo>
                <a:lnTo>
                  <a:pt x="497974" y="93080"/>
                </a:lnTo>
                <a:lnTo>
                  <a:pt x="500737" y="91075"/>
                </a:lnTo>
                <a:lnTo>
                  <a:pt x="506673" y="88847"/>
                </a:lnTo>
                <a:lnTo>
                  <a:pt x="516059" y="87592"/>
                </a:lnTo>
                <a:lnTo>
                  <a:pt x="518168" y="86341"/>
                </a:lnTo>
                <a:lnTo>
                  <a:pt x="519574" y="84433"/>
                </a:lnTo>
                <a:lnTo>
                  <a:pt x="520512" y="82085"/>
                </a:lnTo>
                <a:lnTo>
                  <a:pt x="522212" y="80521"/>
                </a:lnTo>
                <a:lnTo>
                  <a:pt x="524419" y="79477"/>
                </a:lnTo>
                <a:lnTo>
                  <a:pt x="526967" y="78781"/>
                </a:lnTo>
                <a:lnTo>
                  <a:pt x="529739" y="79393"/>
                </a:lnTo>
                <a:lnTo>
                  <a:pt x="539942" y="85842"/>
                </a:lnTo>
                <a:lnTo>
                  <a:pt x="543804" y="86521"/>
                </a:lnTo>
                <a:lnTo>
                  <a:pt x="546339" y="86702"/>
                </a:lnTo>
                <a:lnTo>
                  <a:pt x="548028" y="87898"/>
                </a:lnTo>
                <a:lnTo>
                  <a:pt x="549154" y="89770"/>
                </a:lnTo>
                <a:lnTo>
                  <a:pt x="550406" y="94716"/>
                </a:lnTo>
                <a:lnTo>
                  <a:pt x="551112" y="104618"/>
                </a:lnTo>
                <a:lnTo>
                  <a:pt x="551381" y="124696"/>
                </a:lnTo>
                <a:lnTo>
                  <a:pt x="551397" y="129944"/>
                </a:lnTo>
                <a:lnTo>
                  <a:pt x="550326" y="132849"/>
                </a:lnTo>
                <a:lnTo>
                  <a:pt x="546269" y="138943"/>
                </a:lnTo>
                <a:lnTo>
                  <a:pt x="537942" y="148416"/>
                </a:lnTo>
                <a:lnTo>
                  <a:pt x="534906" y="150538"/>
                </a:lnTo>
                <a:lnTo>
                  <a:pt x="528667" y="152895"/>
                </a:lnTo>
                <a:lnTo>
                  <a:pt x="515904" y="154409"/>
                </a:lnTo>
                <a:lnTo>
                  <a:pt x="509473" y="154616"/>
                </a:lnTo>
                <a:lnTo>
                  <a:pt x="494674" y="159868"/>
                </a:lnTo>
                <a:lnTo>
                  <a:pt x="471489" y="170197"/>
                </a:lnTo>
                <a:lnTo>
                  <a:pt x="462861" y="172382"/>
                </a:lnTo>
                <a:lnTo>
                  <a:pt x="441690" y="173611"/>
                </a:lnTo>
                <a:lnTo>
                  <a:pt x="421313" y="176765"/>
                </a:lnTo>
                <a:lnTo>
                  <a:pt x="398999" y="180675"/>
                </a:lnTo>
                <a:lnTo>
                  <a:pt x="378333" y="182413"/>
                </a:lnTo>
                <a:lnTo>
                  <a:pt x="344068" y="183185"/>
                </a:lnTo>
                <a:lnTo>
                  <a:pt x="241734" y="183681"/>
                </a:lnTo>
                <a:lnTo>
                  <a:pt x="219199" y="182646"/>
                </a:lnTo>
                <a:lnTo>
                  <a:pt x="200951" y="180882"/>
                </a:lnTo>
                <a:lnTo>
                  <a:pt x="174226" y="177130"/>
                </a:lnTo>
                <a:lnTo>
                  <a:pt x="158766" y="175463"/>
                </a:lnTo>
                <a:lnTo>
                  <a:pt x="154213" y="173944"/>
                </a:lnTo>
                <a:lnTo>
                  <a:pt x="151177" y="171856"/>
                </a:lnTo>
                <a:lnTo>
                  <a:pt x="149154" y="169389"/>
                </a:lnTo>
                <a:lnTo>
                  <a:pt x="147804" y="166669"/>
                </a:lnTo>
                <a:lnTo>
                  <a:pt x="145463" y="156559"/>
                </a:lnTo>
                <a:lnTo>
                  <a:pt x="146419" y="155966"/>
                </a:lnTo>
                <a:lnTo>
                  <a:pt x="150348" y="155308"/>
                </a:lnTo>
                <a:lnTo>
                  <a:pt x="151826" y="154058"/>
                </a:lnTo>
                <a:lnTo>
                  <a:pt x="152810" y="152149"/>
                </a:lnTo>
                <a:lnTo>
                  <a:pt x="153468" y="149802"/>
                </a:lnTo>
                <a:lnTo>
                  <a:pt x="156055" y="148237"/>
                </a:lnTo>
                <a:lnTo>
                  <a:pt x="181481" y="142424"/>
                </a:lnTo>
                <a:lnTo>
                  <a:pt x="188704" y="140094"/>
                </a:lnTo>
                <a:lnTo>
                  <a:pt x="194595" y="139616"/>
                </a:lnTo>
                <a:lnTo>
                  <a:pt x="199596" y="140372"/>
                </a:lnTo>
                <a:lnTo>
                  <a:pt x="208019" y="143002"/>
                </a:lnTo>
                <a:lnTo>
                  <a:pt x="220378" y="144831"/>
                </a:lnTo>
                <a:lnTo>
                  <a:pt x="221085" y="145998"/>
                </a:lnTo>
                <a:lnTo>
                  <a:pt x="221870" y="150161"/>
                </a:lnTo>
                <a:lnTo>
                  <a:pt x="222374" y="160517"/>
                </a:lnTo>
                <a:lnTo>
                  <a:pt x="222481" y="169072"/>
                </a:lnTo>
                <a:lnTo>
                  <a:pt x="223562" y="171832"/>
                </a:lnTo>
                <a:lnTo>
                  <a:pt x="229143" y="180853"/>
                </a:lnTo>
                <a:lnTo>
                  <a:pt x="230825" y="187149"/>
                </a:lnTo>
                <a:lnTo>
                  <a:pt x="231773" y="196737"/>
                </a:lnTo>
                <a:lnTo>
                  <a:pt x="232054" y="206386"/>
                </a:lnTo>
                <a:lnTo>
                  <a:pt x="232156" y="214843"/>
                </a:lnTo>
                <a:lnTo>
                  <a:pt x="232168" y="226121"/>
                </a:lnTo>
                <a:lnTo>
                  <a:pt x="231095" y="229213"/>
                </a:lnTo>
                <a:lnTo>
                  <a:pt x="227035" y="235515"/>
                </a:lnTo>
                <a:lnTo>
                  <a:pt x="218706" y="245105"/>
                </a:lnTo>
                <a:lnTo>
                  <a:pt x="209431" y="254754"/>
                </a:lnTo>
                <a:lnTo>
                  <a:pt x="194740" y="269556"/>
                </a:lnTo>
                <a:lnTo>
                  <a:pt x="188945" y="273218"/>
                </a:lnTo>
                <a:lnTo>
                  <a:pt x="169442" y="280521"/>
                </a:lnTo>
                <a:lnTo>
                  <a:pt x="152698" y="289847"/>
                </a:lnTo>
                <a:lnTo>
                  <a:pt x="134508" y="298293"/>
                </a:lnTo>
                <a:lnTo>
                  <a:pt x="116749" y="305628"/>
                </a:lnTo>
                <a:lnTo>
                  <a:pt x="95740" y="314726"/>
                </a:lnTo>
                <a:lnTo>
                  <a:pt x="72735" y="321212"/>
                </a:lnTo>
                <a:lnTo>
                  <a:pt x="42780" y="328971"/>
                </a:lnTo>
                <a:lnTo>
                  <a:pt x="20612" y="337598"/>
                </a:lnTo>
                <a:lnTo>
                  <a:pt x="0" y="3385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3" name="SMARTPenAnnotation91"/>
          <p:cNvSpPr/>
          <p:nvPr/>
        </p:nvSpPr>
        <p:spPr>
          <a:xfrm>
            <a:off x="8406556" y="5528221"/>
            <a:ext cx="120539" cy="19348"/>
          </a:xfrm>
          <a:custGeom>
            <a:avLst/>
            <a:gdLst/>
            <a:ahLst/>
            <a:cxnLst/>
            <a:rect l="0" t="0" r="0" b="0"/>
            <a:pathLst>
              <a:path w="120539" h="19348">
                <a:moveTo>
                  <a:pt x="38695" y="9673"/>
                </a:moveTo>
                <a:lnTo>
                  <a:pt x="47025" y="1344"/>
                </a:lnTo>
                <a:lnTo>
                  <a:pt x="48548" y="896"/>
                </a:lnTo>
                <a:lnTo>
                  <a:pt x="50638" y="597"/>
                </a:lnTo>
                <a:lnTo>
                  <a:pt x="53106" y="398"/>
                </a:lnTo>
                <a:lnTo>
                  <a:pt x="55827" y="265"/>
                </a:lnTo>
                <a:lnTo>
                  <a:pt x="61717" y="117"/>
                </a:lnTo>
                <a:lnTo>
                  <a:pt x="113778" y="0"/>
                </a:lnTo>
                <a:lnTo>
                  <a:pt x="115622" y="1074"/>
                </a:lnTo>
                <a:lnTo>
                  <a:pt x="117926" y="2866"/>
                </a:lnTo>
                <a:lnTo>
                  <a:pt x="120538" y="5135"/>
                </a:lnTo>
                <a:lnTo>
                  <a:pt x="120128" y="6648"/>
                </a:lnTo>
                <a:lnTo>
                  <a:pt x="117706" y="7656"/>
                </a:lnTo>
                <a:lnTo>
                  <a:pt x="113941" y="8329"/>
                </a:lnTo>
                <a:lnTo>
                  <a:pt x="108207" y="8777"/>
                </a:lnTo>
                <a:lnTo>
                  <a:pt x="101160" y="9075"/>
                </a:lnTo>
                <a:lnTo>
                  <a:pt x="76950" y="9555"/>
                </a:lnTo>
                <a:lnTo>
                  <a:pt x="19283" y="9670"/>
                </a:lnTo>
                <a:lnTo>
                  <a:pt x="15005" y="10746"/>
                </a:lnTo>
                <a:lnTo>
                  <a:pt x="11079" y="12538"/>
                </a:lnTo>
                <a:lnTo>
                  <a:pt x="0" y="193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4" name="SMARTPenAnnotation92"/>
          <p:cNvSpPr/>
          <p:nvPr/>
        </p:nvSpPr>
        <p:spPr>
          <a:xfrm>
            <a:off x="7787431" y="5653980"/>
            <a:ext cx="106367" cy="106413"/>
          </a:xfrm>
          <a:custGeom>
            <a:avLst/>
            <a:gdLst/>
            <a:ahLst/>
            <a:cxnLst/>
            <a:rect l="0" t="0" r="0" b="0"/>
            <a:pathLst>
              <a:path w="106367" h="106413">
                <a:moveTo>
                  <a:pt x="38695" y="0"/>
                </a:moveTo>
                <a:lnTo>
                  <a:pt x="80630" y="0"/>
                </a:lnTo>
                <a:lnTo>
                  <a:pt x="82775" y="1075"/>
                </a:lnTo>
                <a:lnTo>
                  <a:pt x="84205" y="2866"/>
                </a:lnTo>
                <a:lnTo>
                  <a:pt x="85158" y="5136"/>
                </a:lnTo>
                <a:lnTo>
                  <a:pt x="86868" y="6648"/>
                </a:lnTo>
                <a:lnTo>
                  <a:pt x="89084" y="7657"/>
                </a:lnTo>
                <a:lnTo>
                  <a:pt x="91635" y="8329"/>
                </a:lnTo>
                <a:lnTo>
                  <a:pt x="94411" y="9852"/>
                </a:lnTo>
                <a:lnTo>
                  <a:pt x="97337" y="11943"/>
                </a:lnTo>
                <a:lnTo>
                  <a:pt x="104619" y="17885"/>
                </a:lnTo>
                <a:lnTo>
                  <a:pt x="105217" y="19447"/>
                </a:lnTo>
                <a:lnTo>
                  <a:pt x="105615" y="21564"/>
                </a:lnTo>
                <a:lnTo>
                  <a:pt x="105881" y="24050"/>
                </a:lnTo>
                <a:lnTo>
                  <a:pt x="106058" y="26782"/>
                </a:lnTo>
                <a:lnTo>
                  <a:pt x="106176" y="29678"/>
                </a:lnTo>
                <a:lnTo>
                  <a:pt x="106307" y="36837"/>
                </a:lnTo>
                <a:lnTo>
                  <a:pt x="106366" y="47185"/>
                </a:lnTo>
                <a:lnTo>
                  <a:pt x="105306" y="51879"/>
                </a:lnTo>
                <a:lnTo>
                  <a:pt x="103526" y="56084"/>
                </a:lnTo>
                <a:lnTo>
                  <a:pt x="101263" y="59961"/>
                </a:lnTo>
                <a:lnTo>
                  <a:pt x="98680" y="63621"/>
                </a:lnTo>
                <a:lnTo>
                  <a:pt x="95883" y="67136"/>
                </a:lnTo>
                <a:lnTo>
                  <a:pt x="92943" y="70555"/>
                </a:lnTo>
                <a:lnTo>
                  <a:pt x="89909" y="73908"/>
                </a:lnTo>
                <a:lnTo>
                  <a:pt x="83671" y="80500"/>
                </a:lnTo>
                <a:lnTo>
                  <a:pt x="80503" y="82689"/>
                </a:lnTo>
                <a:lnTo>
                  <a:pt x="77316" y="84147"/>
                </a:lnTo>
                <a:lnTo>
                  <a:pt x="74117" y="85120"/>
                </a:lnTo>
                <a:lnTo>
                  <a:pt x="70908" y="86843"/>
                </a:lnTo>
                <a:lnTo>
                  <a:pt x="67695" y="89067"/>
                </a:lnTo>
                <a:lnTo>
                  <a:pt x="64478" y="91624"/>
                </a:lnTo>
                <a:lnTo>
                  <a:pt x="61258" y="93328"/>
                </a:lnTo>
                <a:lnTo>
                  <a:pt x="58037" y="94465"/>
                </a:lnTo>
                <a:lnTo>
                  <a:pt x="54815" y="95223"/>
                </a:lnTo>
                <a:lnTo>
                  <a:pt x="51592" y="95728"/>
                </a:lnTo>
                <a:lnTo>
                  <a:pt x="48368" y="96065"/>
                </a:lnTo>
                <a:lnTo>
                  <a:pt x="45144" y="96289"/>
                </a:lnTo>
                <a:lnTo>
                  <a:pt x="40845" y="96439"/>
                </a:lnTo>
                <a:lnTo>
                  <a:pt x="22603" y="96699"/>
                </a:lnTo>
                <a:lnTo>
                  <a:pt x="20443" y="97787"/>
                </a:lnTo>
                <a:lnTo>
                  <a:pt x="17929" y="99587"/>
                </a:lnTo>
                <a:lnTo>
                  <a:pt x="10399" y="105813"/>
                </a:lnTo>
                <a:lnTo>
                  <a:pt x="0" y="1064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5" name="SMARTPenAnnotation93"/>
          <p:cNvSpPr/>
          <p:nvPr/>
        </p:nvSpPr>
        <p:spPr>
          <a:xfrm>
            <a:off x="7468593" y="5548912"/>
            <a:ext cx="47317" cy="221155"/>
          </a:xfrm>
          <a:custGeom>
            <a:avLst/>
            <a:gdLst/>
            <a:ahLst/>
            <a:cxnLst/>
            <a:rect l="0" t="0" r="0" b="0"/>
            <a:pathLst>
              <a:path w="47317" h="221155">
                <a:moveTo>
                  <a:pt x="9276" y="8330"/>
                </a:moveTo>
                <a:lnTo>
                  <a:pt x="946" y="0"/>
                </a:lnTo>
                <a:lnTo>
                  <a:pt x="498" y="627"/>
                </a:lnTo>
                <a:lnTo>
                  <a:pt x="0" y="4190"/>
                </a:lnTo>
                <a:lnTo>
                  <a:pt x="943" y="7720"/>
                </a:lnTo>
                <a:lnTo>
                  <a:pt x="2646" y="12222"/>
                </a:lnTo>
                <a:lnTo>
                  <a:pt x="4856" y="17374"/>
                </a:lnTo>
                <a:lnTo>
                  <a:pt x="6329" y="21884"/>
                </a:lnTo>
                <a:lnTo>
                  <a:pt x="7311" y="25965"/>
                </a:lnTo>
                <a:lnTo>
                  <a:pt x="7966" y="29760"/>
                </a:lnTo>
                <a:lnTo>
                  <a:pt x="11560" y="45443"/>
                </a:lnTo>
                <a:lnTo>
                  <a:pt x="14023" y="55644"/>
                </a:lnTo>
                <a:lnTo>
                  <a:pt x="15665" y="64595"/>
                </a:lnTo>
                <a:lnTo>
                  <a:pt x="16760" y="72712"/>
                </a:lnTo>
                <a:lnTo>
                  <a:pt x="17490" y="80272"/>
                </a:lnTo>
                <a:lnTo>
                  <a:pt x="19051" y="88537"/>
                </a:lnTo>
                <a:lnTo>
                  <a:pt x="21167" y="97272"/>
                </a:lnTo>
                <a:lnTo>
                  <a:pt x="23652" y="106320"/>
                </a:lnTo>
                <a:lnTo>
                  <a:pt x="25309" y="113427"/>
                </a:lnTo>
                <a:lnTo>
                  <a:pt x="26414" y="119239"/>
                </a:lnTo>
                <a:lnTo>
                  <a:pt x="27151" y="124190"/>
                </a:lnTo>
                <a:lnTo>
                  <a:pt x="28716" y="130714"/>
                </a:lnTo>
                <a:lnTo>
                  <a:pt x="30835" y="138289"/>
                </a:lnTo>
                <a:lnTo>
                  <a:pt x="33323" y="146563"/>
                </a:lnTo>
                <a:lnTo>
                  <a:pt x="34980" y="153154"/>
                </a:lnTo>
                <a:lnTo>
                  <a:pt x="36086" y="158622"/>
                </a:lnTo>
                <a:lnTo>
                  <a:pt x="36824" y="163343"/>
                </a:lnTo>
                <a:lnTo>
                  <a:pt x="38389" y="168640"/>
                </a:lnTo>
                <a:lnTo>
                  <a:pt x="40509" y="174321"/>
                </a:lnTo>
                <a:lnTo>
                  <a:pt x="42996" y="180258"/>
                </a:lnTo>
                <a:lnTo>
                  <a:pt x="44654" y="186366"/>
                </a:lnTo>
                <a:lnTo>
                  <a:pt x="45759" y="192588"/>
                </a:lnTo>
                <a:lnTo>
                  <a:pt x="47316" y="205882"/>
                </a:lnTo>
                <a:lnTo>
                  <a:pt x="38297" y="22115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6" name="SMARTPenAnnotation94"/>
          <p:cNvSpPr/>
          <p:nvPr/>
        </p:nvSpPr>
        <p:spPr>
          <a:xfrm>
            <a:off x="7013525" y="5547568"/>
            <a:ext cx="318402" cy="203151"/>
          </a:xfrm>
          <a:custGeom>
            <a:avLst/>
            <a:gdLst/>
            <a:ahLst/>
            <a:cxnLst/>
            <a:rect l="0" t="0" r="0" b="0"/>
            <a:pathLst>
              <a:path w="318402" h="203151">
                <a:moveTo>
                  <a:pt x="280541" y="0"/>
                </a:moveTo>
                <a:lnTo>
                  <a:pt x="280541" y="5136"/>
                </a:lnTo>
                <a:lnTo>
                  <a:pt x="281616" y="8798"/>
                </a:lnTo>
                <a:lnTo>
                  <a:pt x="283407" y="13389"/>
                </a:lnTo>
                <a:lnTo>
                  <a:pt x="285676" y="18600"/>
                </a:lnTo>
                <a:lnTo>
                  <a:pt x="287189" y="23149"/>
                </a:lnTo>
                <a:lnTo>
                  <a:pt x="288198" y="27256"/>
                </a:lnTo>
                <a:lnTo>
                  <a:pt x="288871" y="31069"/>
                </a:lnTo>
                <a:lnTo>
                  <a:pt x="290393" y="34686"/>
                </a:lnTo>
                <a:lnTo>
                  <a:pt x="292484" y="38172"/>
                </a:lnTo>
                <a:lnTo>
                  <a:pt x="294952" y="41571"/>
                </a:lnTo>
                <a:lnTo>
                  <a:pt x="296597" y="45987"/>
                </a:lnTo>
                <a:lnTo>
                  <a:pt x="297694" y="51080"/>
                </a:lnTo>
                <a:lnTo>
                  <a:pt x="298426" y="56626"/>
                </a:lnTo>
                <a:lnTo>
                  <a:pt x="301064" y="65697"/>
                </a:lnTo>
                <a:lnTo>
                  <a:pt x="304971" y="77119"/>
                </a:lnTo>
                <a:lnTo>
                  <a:pt x="309726" y="90108"/>
                </a:lnTo>
                <a:lnTo>
                  <a:pt x="312896" y="100917"/>
                </a:lnTo>
                <a:lnTo>
                  <a:pt x="315010" y="110273"/>
                </a:lnTo>
                <a:lnTo>
                  <a:pt x="316419" y="118660"/>
                </a:lnTo>
                <a:lnTo>
                  <a:pt x="317358" y="125326"/>
                </a:lnTo>
                <a:lnTo>
                  <a:pt x="317984" y="130845"/>
                </a:lnTo>
                <a:lnTo>
                  <a:pt x="318401" y="135599"/>
                </a:lnTo>
                <a:lnTo>
                  <a:pt x="317605" y="139844"/>
                </a:lnTo>
                <a:lnTo>
                  <a:pt x="315998" y="143748"/>
                </a:lnTo>
                <a:lnTo>
                  <a:pt x="313854" y="147426"/>
                </a:lnTo>
                <a:lnTo>
                  <a:pt x="310273" y="149878"/>
                </a:lnTo>
                <a:lnTo>
                  <a:pt x="300563" y="152602"/>
                </a:lnTo>
                <a:lnTo>
                  <a:pt x="291948" y="156679"/>
                </a:lnTo>
                <a:lnTo>
                  <a:pt x="288145" y="159271"/>
                </a:lnTo>
                <a:lnTo>
                  <a:pt x="282386" y="160999"/>
                </a:lnTo>
                <a:lnTo>
                  <a:pt x="275322" y="162151"/>
                </a:lnTo>
                <a:lnTo>
                  <a:pt x="267387" y="162919"/>
                </a:lnTo>
                <a:lnTo>
                  <a:pt x="261023" y="163431"/>
                </a:lnTo>
                <a:lnTo>
                  <a:pt x="251085" y="164000"/>
                </a:lnTo>
                <a:lnTo>
                  <a:pt x="245856" y="165227"/>
                </a:lnTo>
                <a:lnTo>
                  <a:pt x="240219" y="167119"/>
                </a:lnTo>
                <a:lnTo>
                  <a:pt x="234313" y="169455"/>
                </a:lnTo>
                <a:lnTo>
                  <a:pt x="228225" y="171013"/>
                </a:lnTo>
                <a:lnTo>
                  <a:pt x="222016" y="172052"/>
                </a:lnTo>
                <a:lnTo>
                  <a:pt x="215727" y="172744"/>
                </a:lnTo>
                <a:lnTo>
                  <a:pt x="208310" y="173206"/>
                </a:lnTo>
                <a:lnTo>
                  <a:pt x="191470" y="173719"/>
                </a:lnTo>
                <a:lnTo>
                  <a:pt x="155366" y="174075"/>
                </a:lnTo>
                <a:lnTo>
                  <a:pt x="148722" y="174093"/>
                </a:lnTo>
                <a:lnTo>
                  <a:pt x="142142" y="175180"/>
                </a:lnTo>
                <a:lnTo>
                  <a:pt x="135607" y="176979"/>
                </a:lnTo>
                <a:lnTo>
                  <a:pt x="129100" y="179254"/>
                </a:lnTo>
                <a:lnTo>
                  <a:pt x="120462" y="180770"/>
                </a:lnTo>
                <a:lnTo>
                  <a:pt x="110405" y="181781"/>
                </a:lnTo>
                <a:lnTo>
                  <a:pt x="89914" y="182904"/>
                </a:lnTo>
                <a:lnTo>
                  <a:pt x="73640" y="183403"/>
                </a:lnTo>
                <a:lnTo>
                  <a:pt x="66292" y="184611"/>
                </a:lnTo>
                <a:lnTo>
                  <a:pt x="59243" y="186492"/>
                </a:lnTo>
                <a:lnTo>
                  <a:pt x="52394" y="188820"/>
                </a:lnTo>
                <a:lnTo>
                  <a:pt x="46752" y="190372"/>
                </a:lnTo>
                <a:lnTo>
                  <a:pt x="37619" y="192097"/>
                </a:lnTo>
                <a:lnTo>
                  <a:pt x="32603" y="193632"/>
                </a:lnTo>
                <a:lnTo>
                  <a:pt x="27110" y="195729"/>
                </a:lnTo>
                <a:lnTo>
                  <a:pt x="13118" y="201685"/>
                </a:lnTo>
                <a:lnTo>
                  <a:pt x="8338" y="202499"/>
                </a:lnTo>
                <a:lnTo>
                  <a:pt x="0" y="2031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SMARTPenAnnotation95"/>
          <p:cNvSpPr/>
          <p:nvPr/>
        </p:nvSpPr>
        <p:spPr>
          <a:xfrm>
            <a:off x="7100589" y="5595937"/>
            <a:ext cx="29023" cy="77392"/>
          </a:xfrm>
          <a:custGeom>
            <a:avLst/>
            <a:gdLst/>
            <a:ahLst/>
            <a:cxnLst/>
            <a:rect l="0" t="0" r="0" b="0"/>
            <a:pathLst>
              <a:path w="29023" h="77392">
                <a:moveTo>
                  <a:pt x="0" y="0"/>
                </a:moveTo>
                <a:lnTo>
                  <a:pt x="0" y="13464"/>
                </a:lnTo>
                <a:lnTo>
                  <a:pt x="1075" y="16501"/>
                </a:lnTo>
                <a:lnTo>
                  <a:pt x="2867" y="19599"/>
                </a:lnTo>
                <a:lnTo>
                  <a:pt x="5136" y="22740"/>
                </a:lnTo>
                <a:lnTo>
                  <a:pt x="6649" y="25908"/>
                </a:lnTo>
                <a:lnTo>
                  <a:pt x="7657" y="29096"/>
                </a:lnTo>
                <a:lnTo>
                  <a:pt x="8330" y="32296"/>
                </a:lnTo>
                <a:lnTo>
                  <a:pt x="8778" y="35504"/>
                </a:lnTo>
                <a:lnTo>
                  <a:pt x="9077" y="38718"/>
                </a:lnTo>
                <a:lnTo>
                  <a:pt x="9276" y="41935"/>
                </a:lnTo>
                <a:lnTo>
                  <a:pt x="10483" y="45154"/>
                </a:lnTo>
                <a:lnTo>
                  <a:pt x="12364" y="48376"/>
                </a:lnTo>
                <a:lnTo>
                  <a:pt x="14692" y="51598"/>
                </a:lnTo>
                <a:lnTo>
                  <a:pt x="16244" y="54821"/>
                </a:lnTo>
                <a:lnTo>
                  <a:pt x="17278" y="58045"/>
                </a:lnTo>
                <a:lnTo>
                  <a:pt x="17968" y="61269"/>
                </a:lnTo>
                <a:lnTo>
                  <a:pt x="19503" y="64493"/>
                </a:lnTo>
                <a:lnTo>
                  <a:pt x="21601" y="67718"/>
                </a:lnTo>
                <a:lnTo>
                  <a:pt x="29022" y="773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SMARTPenAnnotation96"/>
          <p:cNvSpPr/>
          <p:nvPr/>
        </p:nvSpPr>
        <p:spPr>
          <a:xfrm>
            <a:off x="7061894" y="5779740"/>
            <a:ext cx="193478" cy="96739"/>
          </a:xfrm>
          <a:custGeom>
            <a:avLst/>
            <a:gdLst/>
            <a:ahLst/>
            <a:cxnLst/>
            <a:rect l="0" t="0" r="0" b="0"/>
            <a:pathLst>
              <a:path w="193478" h="96739">
                <a:moveTo>
                  <a:pt x="193477" y="0"/>
                </a:moveTo>
                <a:lnTo>
                  <a:pt x="178070" y="0"/>
                </a:lnTo>
                <a:lnTo>
                  <a:pt x="170307" y="1075"/>
                </a:lnTo>
                <a:lnTo>
                  <a:pt x="161907" y="2866"/>
                </a:lnTo>
                <a:lnTo>
                  <a:pt x="153083" y="5135"/>
                </a:lnTo>
                <a:lnTo>
                  <a:pt x="146124" y="7723"/>
                </a:lnTo>
                <a:lnTo>
                  <a:pt x="140412" y="10523"/>
                </a:lnTo>
                <a:lnTo>
                  <a:pt x="135527" y="13464"/>
                </a:lnTo>
                <a:lnTo>
                  <a:pt x="131197" y="15426"/>
                </a:lnTo>
                <a:lnTo>
                  <a:pt x="127235" y="16733"/>
                </a:lnTo>
                <a:lnTo>
                  <a:pt x="123519" y="17604"/>
                </a:lnTo>
                <a:lnTo>
                  <a:pt x="121041" y="19260"/>
                </a:lnTo>
                <a:lnTo>
                  <a:pt x="119390" y="21440"/>
                </a:lnTo>
                <a:lnTo>
                  <a:pt x="118288" y="23966"/>
                </a:lnTo>
                <a:lnTo>
                  <a:pt x="118629" y="25652"/>
                </a:lnTo>
                <a:lnTo>
                  <a:pt x="119931" y="26774"/>
                </a:lnTo>
                <a:lnTo>
                  <a:pt x="121874" y="27523"/>
                </a:lnTo>
                <a:lnTo>
                  <a:pt x="123169" y="29098"/>
                </a:lnTo>
                <a:lnTo>
                  <a:pt x="124033" y="31222"/>
                </a:lnTo>
                <a:lnTo>
                  <a:pt x="124609" y="33713"/>
                </a:lnTo>
                <a:lnTo>
                  <a:pt x="126067" y="36448"/>
                </a:lnTo>
                <a:lnTo>
                  <a:pt x="128115" y="39347"/>
                </a:lnTo>
                <a:lnTo>
                  <a:pt x="130554" y="42354"/>
                </a:lnTo>
                <a:lnTo>
                  <a:pt x="133255" y="44359"/>
                </a:lnTo>
                <a:lnTo>
                  <a:pt x="139123" y="46587"/>
                </a:lnTo>
                <a:lnTo>
                  <a:pt x="141118" y="48255"/>
                </a:lnTo>
                <a:lnTo>
                  <a:pt x="142448" y="50443"/>
                </a:lnTo>
                <a:lnTo>
                  <a:pt x="143335" y="52976"/>
                </a:lnTo>
                <a:lnTo>
                  <a:pt x="145000" y="54665"/>
                </a:lnTo>
                <a:lnTo>
                  <a:pt x="147186" y="55791"/>
                </a:lnTo>
                <a:lnTo>
                  <a:pt x="149718" y="56542"/>
                </a:lnTo>
                <a:lnTo>
                  <a:pt x="151406" y="58117"/>
                </a:lnTo>
                <a:lnTo>
                  <a:pt x="152531" y="60242"/>
                </a:lnTo>
                <a:lnTo>
                  <a:pt x="153281" y="62733"/>
                </a:lnTo>
                <a:lnTo>
                  <a:pt x="152706" y="64395"/>
                </a:lnTo>
                <a:lnTo>
                  <a:pt x="151248" y="65502"/>
                </a:lnTo>
                <a:lnTo>
                  <a:pt x="146321" y="67279"/>
                </a:lnTo>
                <a:lnTo>
                  <a:pt x="124925" y="72722"/>
                </a:lnTo>
                <a:lnTo>
                  <a:pt x="115529" y="74279"/>
                </a:lnTo>
                <a:lnTo>
                  <a:pt x="106042" y="75316"/>
                </a:lnTo>
                <a:lnTo>
                  <a:pt x="96491" y="76007"/>
                </a:lnTo>
                <a:lnTo>
                  <a:pt x="89050" y="77543"/>
                </a:lnTo>
                <a:lnTo>
                  <a:pt x="83014" y="79642"/>
                </a:lnTo>
                <a:lnTo>
                  <a:pt x="77915" y="82116"/>
                </a:lnTo>
                <a:lnTo>
                  <a:pt x="73441" y="83766"/>
                </a:lnTo>
                <a:lnTo>
                  <a:pt x="69383" y="84865"/>
                </a:lnTo>
                <a:lnTo>
                  <a:pt x="65603" y="85598"/>
                </a:lnTo>
                <a:lnTo>
                  <a:pt x="62008" y="86087"/>
                </a:lnTo>
                <a:lnTo>
                  <a:pt x="58537" y="86413"/>
                </a:lnTo>
                <a:lnTo>
                  <a:pt x="0" y="967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SMARTPenAnnotation97"/>
          <p:cNvSpPr/>
          <p:nvPr/>
        </p:nvSpPr>
        <p:spPr>
          <a:xfrm>
            <a:off x="6723310" y="5625077"/>
            <a:ext cx="125318" cy="144990"/>
          </a:xfrm>
          <a:custGeom>
            <a:avLst/>
            <a:gdLst/>
            <a:ahLst/>
            <a:cxnLst/>
            <a:rect l="0" t="0" r="0" b="0"/>
            <a:pathLst>
              <a:path w="125318" h="144990">
                <a:moveTo>
                  <a:pt x="9674" y="9555"/>
                </a:moveTo>
                <a:lnTo>
                  <a:pt x="14809" y="4420"/>
                </a:lnTo>
                <a:lnTo>
                  <a:pt x="17397" y="2907"/>
                </a:lnTo>
                <a:lnTo>
                  <a:pt x="20196" y="1898"/>
                </a:lnTo>
                <a:lnTo>
                  <a:pt x="23138" y="1226"/>
                </a:lnTo>
                <a:lnTo>
                  <a:pt x="26174" y="778"/>
                </a:lnTo>
                <a:lnTo>
                  <a:pt x="29273" y="479"/>
                </a:lnTo>
                <a:lnTo>
                  <a:pt x="32414" y="280"/>
                </a:lnTo>
                <a:lnTo>
                  <a:pt x="41636" y="59"/>
                </a:lnTo>
                <a:lnTo>
                  <a:pt x="47106" y="0"/>
                </a:lnTo>
                <a:lnTo>
                  <a:pt x="53976" y="1035"/>
                </a:lnTo>
                <a:lnTo>
                  <a:pt x="61781" y="2801"/>
                </a:lnTo>
                <a:lnTo>
                  <a:pt x="70209" y="5052"/>
                </a:lnTo>
                <a:lnTo>
                  <a:pt x="77977" y="6554"/>
                </a:lnTo>
                <a:lnTo>
                  <a:pt x="85306" y="7554"/>
                </a:lnTo>
                <a:lnTo>
                  <a:pt x="102243" y="9160"/>
                </a:lnTo>
                <a:lnTo>
                  <a:pt x="104708" y="10367"/>
                </a:lnTo>
                <a:lnTo>
                  <a:pt x="107426" y="12246"/>
                </a:lnTo>
                <a:lnTo>
                  <a:pt x="114375" y="17850"/>
                </a:lnTo>
                <a:lnTo>
                  <a:pt x="118192" y="18616"/>
                </a:lnTo>
                <a:lnTo>
                  <a:pt x="120714" y="18821"/>
                </a:lnTo>
                <a:lnTo>
                  <a:pt x="122396" y="20031"/>
                </a:lnTo>
                <a:lnTo>
                  <a:pt x="123518" y="21914"/>
                </a:lnTo>
                <a:lnTo>
                  <a:pt x="124265" y="24244"/>
                </a:lnTo>
                <a:lnTo>
                  <a:pt x="124763" y="26871"/>
                </a:lnTo>
                <a:lnTo>
                  <a:pt x="125096" y="29698"/>
                </a:lnTo>
                <a:lnTo>
                  <a:pt x="125317" y="32658"/>
                </a:lnTo>
                <a:lnTo>
                  <a:pt x="124389" y="35706"/>
                </a:lnTo>
                <a:lnTo>
                  <a:pt x="122696" y="38812"/>
                </a:lnTo>
                <a:lnTo>
                  <a:pt x="120493" y="41958"/>
                </a:lnTo>
                <a:lnTo>
                  <a:pt x="117949" y="45131"/>
                </a:lnTo>
                <a:lnTo>
                  <a:pt x="115178" y="48320"/>
                </a:lnTo>
                <a:lnTo>
                  <a:pt x="112256" y="51522"/>
                </a:lnTo>
                <a:lnTo>
                  <a:pt x="110309" y="54731"/>
                </a:lnTo>
                <a:lnTo>
                  <a:pt x="109010" y="57945"/>
                </a:lnTo>
                <a:lnTo>
                  <a:pt x="108144" y="61163"/>
                </a:lnTo>
                <a:lnTo>
                  <a:pt x="106492" y="63308"/>
                </a:lnTo>
                <a:lnTo>
                  <a:pt x="104315" y="64738"/>
                </a:lnTo>
                <a:lnTo>
                  <a:pt x="101790" y="65691"/>
                </a:lnTo>
                <a:lnTo>
                  <a:pt x="99031" y="67402"/>
                </a:lnTo>
                <a:lnTo>
                  <a:pt x="96117" y="69617"/>
                </a:lnTo>
                <a:lnTo>
                  <a:pt x="93100" y="72169"/>
                </a:lnTo>
                <a:lnTo>
                  <a:pt x="91088" y="74945"/>
                </a:lnTo>
                <a:lnTo>
                  <a:pt x="89747" y="77870"/>
                </a:lnTo>
                <a:lnTo>
                  <a:pt x="88853" y="80896"/>
                </a:lnTo>
                <a:lnTo>
                  <a:pt x="87182" y="82912"/>
                </a:lnTo>
                <a:lnTo>
                  <a:pt x="84993" y="84257"/>
                </a:lnTo>
                <a:lnTo>
                  <a:pt x="82459" y="85153"/>
                </a:lnTo>
                <a:lnTo>
                  <a:pt x="80770" y="86826"/>
                </a:lnTo>
                <a:lnTo>
                  <a:pt x="79643" y="89016"/>
                </a:lnTo>
                <a:lnTo>
                  <a:pt x="78892" y="91550"/>
                </a:lnTo>
                <a:lnTo>
                  <a:pt x="77317" y="94314"/>
                </a:lnTo>
                <a:lnTo>
                  <a:pt x="75192" y="97233"/>
                </a:lnTo>
                <a:lnTo>
                  <a:pt x="72700" y="100253"/>
                </a:lnTo>
                <a:lnTo>
                  <a:pt x="69964" y="102267"/>
                </a:lnTo>
                <a:lnTo>
                  <a:pt x="67066" y="103609"/>
                </a:lnTo>
                <a:lnTo>
                  <a:pt x="64058" y="104504"/>
                </a:lnTo>
                <a:lnTo>
                  <a:pt x="62054" y="106175"/>
                </a:lnTo>
                <a:lnTo>
                  <a:pt x="60716" y="108365"/>
                </a:lnTo>
                <a:lnTo>
                  <a:pt x="59826" y="110899"/>
                </a:lnTo>
                <a:lnTo>
                  <a:pt x="58156" y="112588"/>
                </a:lnTo>
                <a:lnTo>
                  <a:pt x="55969" y="113715"/>
                </a:lnTo>
                <a:lnTo>
                  <a:pt x="53436" y="114466"/>
                </a:lnTo>
                <a:lnTo>
                  <a:pt x="51747" y="116041"/>
                </a:lnTo>
                <a:lnTo>
                  <a:pt x="50621" y="118166"/>
                </a:lnTo>
                <a:lnTo>
                  <a:pt x="49870" y="120658"/>
                </a:lnTo>
                <a:lnTo>
                  <a:pt x="48295" y="122319"/>
                </a:lnTo>
                <a:lnTo>
                  <a:pt x="46170" y="123427"/>
                </a:lnTo>
                <a:lnTo>
                  <a:pt x="43679" y="124165"/>
                </a:lnTo>
                <a:lnTo>
                  <a:pt x="40943" y="125732"/>
                </a:lnTo>
                <a:lnTo>
                  <a:pt x="38044" y="127851"/>
                </a:lnTo>
                <a:lnTo>
                  <a:pt x="35037" y="130339"/>
                </a:lnTo>
                <a:lnTo>
                  <a:pt x="31957" y="131998"/>
                </a:lnTo>
                <a:lnTo>
                  <a:pt x="28829" y="133104"/>
                </a:lnTo>
                <a:lnTo>
                  <a:pt x="25668" y="133841"/>
                </a:lnTo>
                <a:lnTo>
                  <a:pt x="22486" y="135407"/>
                </a:lnTo>
                <a:lnTo>
                  <a:pt x="19290" y="137526"/>
                </a:lnTo>
                <a:lnTo>
                  <a:pt x="12523" y="142778"/>
                </a:lnTo>
                <a:lnTo>
                  <a:pt x="0" y="144989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0" name="SMARTPenAnnotation98"/>
          <p:cNvSpPr/>
          <p:nvPr/>
        </p:nvSpPr>
        <p:spPr>
          <a:xfrm>
            <a:off x="6452443" y="5479851"/>
            <a:ext cx="58044" cy="135435"/>
          </a:xfrm>
          <a:custGeom>
            <a:avLst/>
            <a:gdLst/>
            <a:ahLst/>
            <a:cxnLst/>
            <a:rect l="0" t="0" r="0" b="0"/>
            <a:pathLst>
              <a:path w="58044" h="135435">
                <a:moveTo>
                  <a:pt x="0" y="0"/>
                </a:moveTo>
                <a:lnTo>
                  <a:pt x="5136" y="10272"/>
                </a:lnTo>
                <a:lnTo>
                  <a:pt x="7723" y="16521"/>
                </a:lnTo>
                <a:lnTo>
                  <a:pt x="10523" y="23913"/>
                </a:lnTo>
                <a:lnTo>
                  <a:pt x="13464" y="32065"/>
                </a:lnTo>
                <a:lnTo>
                  <a:pt x="16500" y="39650"/>
                </a:lnTo>
                <a:lnTo>
                  <a:pt x="19599" y="46855"/>
                </a:lnTo>
                <a:lnTo>
                  <a:pt x="27160" y="63596"/>
                </a:lnTo>
                <a:lnTo>
                  <a:pt x="33606" y="76767"/>
                </a:lnTo>
                <a:lnTo>
                  <a:pt x="36377" y="84499"/>
                </a:lnTo>
                <a:lnTo>
                  <a:pt x="39299" y="93953"/>
                </a:lnTo>
                <a:lnTo>
                  <a:pt x="42322" y="104555"/>
                </a:lnTo>
                <a:lnTo>
                  <a:pt x="45413" y="111623"/>
                </a:lnTo>
                <a:lnTo>
                  <a:pt x="48548" y="116336"/>
                </a:lnTo>
                <a:lnTo>
                  <a:pt x="51713" y="119477"/>
                </a:lnTo>
                <a:lnTo>
                  <a:pt x="53823" y="122646"/>
                </a:lnTo>
                <a:lnTo>
                  <a:pt x="55229" y="125834"/>
                </a:lnTo>
                <a:lnTo>
                  <a:pt x="58043" y="13543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1" name="SMARTPenAnnotation99"/>
          <p:cNvSpPr/>
          <p:nvPr/>
        </p:nvSpPr>
        <p:spPr>
          <a:xfrm>
            <a:off x="6191250" y="5605611"/>
            <a:ext cx="145108" cy="203151"/>
          </a:xfrm>
          <a:custGeom>
            <a:avLst/>
            <a:gdLst/>
            <a:ahLst/>
            <a:cxnLst/>
            <a:rect l="0" t="0" r="0" b="0"/>
            <a:pathLst>
              <a:path w="145108" h="203151">
                <a:moveTo>
                  <a:pt x="145107" y="0"/>
                </a:moveTo>
                <a:lnTo>
                  <a:pt x="123313" y="21794"/>
                </a:lnTo>
                <a:lnTo>
                  <a:pt x="120904" y="25278"/>
                </a:lnTo>
                <a:lnTo>
                  <a:pt x="119298" y="28675"/>
                </a:lnTo>
                <a:lnTo>
                  <a:pt x="118227" y="32015"/>
                </a:lnTo>
                <a:lnTo>
                  <a:pt x="115363" y="37467"/>
                </a:lnTo>
                <a:lnTo>
                  <a:pt x="111305" y="44325"/>
                </a:lnTo>
                <a:lnTo>
                  <a:pt x="106449" y="52122"/>
                </a:lnTo>
                <a:lnTo>
                  <a:pt x="102137" y="58395"/>
                </a:lnTo>
                <a:lnTo>
                  <a:pt x="98188" y="63652"/>
                </a:lnTo>
                <a:lnTo>
                  <a:pt x="94479" y="68231"/>
                </a:lnTo>
                <a:lnTo>
                  <a:pt x="90933" y="73434"/>
                </a:lnTo>
                <a:lnTo>
                  <a:pt x="87494" y="79052"/>
                </a:lnTo>
                <a:lnTo>
                  <a:pt x="84125" y="84947"/>
                </a:lnTo>
                <a:lnTo>
                  <a:pt x="78656" y="93177"/>
                </a:lnTo>
                <a:lnTo>
                  <a:pt x="42723" y="144426"/>
                </a:lnTo>
                <a:lnTo>
                  <a:pt x="29378" y="164152"/>
                </a:lnTo>
                <a:lnTo>
                  <a:pt x="0" y="2031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SMARTPenAnnotation100"/>
          <p:cNvSpPr/>
          <p:nvPr/>
        </p:nvSpPr>
        <p:spPr>
          <a:xfrm>
            <a:off x="6036508" y="5586263"/>
            <a:ext cx="110892" cy="106397"/>
          </a:xfrm>
          <a:custGeom>
            <a:avLst/>
            <a:gdLst/>
            <a:ahLst/>
            <a:cxnLst/>
            <a:rect l="0" t="0" r="0" b="0"/>
            <a:pathLst>
              <a:path w="110892" h="106397">
                <a:moveTo>
                  <a:pt x="19308" y="29022"/>
                </a:moveTo>
                <a:lnTo>
                  <a:pt x="19308" y="18751"/>
                </a:lnTo>
                <a:lnTo>
                  <a:pt x="20383" y="15725"/>
                </a:lnTo>
                <a:lnTo>
                  <a:pt x="22174" y="13708"/>
                </a:lnTo>
                <a:lnTo>
                  <a:pt x="24444" y="12363"/>
                </a:lnTo>
                <a:lnTo>
                  <a:pt x="25956" y="10392"/>
                </a:lnTo>
                <a:lnTo>
                  <a:pt x="26965" y="8003"/>
                </a:lnTo>
                <a:lnTo>
                  <a:pt x="27637" y="5336"/>
                </a:lnTo>
                <a:lnTo>
                  <a:pt x="29160" y="3557"/>
                </a:lnTo>
                <a:lnTo>
                  <a:pt x="31251" y="2371"/>
                </a:lnTo>
                <a:lnTo>
                  <a:pt x="33719" y="1581"/>
                </a:lnTo>
                <a:lnTo>
                  <a:pt x="36440" y="2129"/>
                </a:lnTo>
                <a:lnTo>
                  <a:pt x="39328" y="3569"/>
                </a:lnTo>
                <a:lnTo>
                  <a:pt x="42329" y="5604"/>
                </a:lnTo>
                <a:lnTo>
                  <a:pt x="45404" y="6961"/>
                </a:lnTo>
                <a:lnTo>
                  <a:pt x="48529" y="7866"/>
                </a:lnTo>
                <a:lnTo>
                  <a:pt x="51687" y="8468"/>
                </a:lnTo>
                <a:lnTo>
                  <a:pt x="57017" y="11020"/>
                </a:lnTo>
                <a:lnTo>
                  <a:pt x="63795" y="14871"/>
                </a:lnTo>
                <a:lnTo>
                  <a:pt x="71538" y="19588"/>
                </a:lnTo>
                <a:lnTo>
                  <a:pt x="77775" y="22732"/>
                </a:lnTo>
                <a:lnTo>
                  <a:pt x="83008" y="24829"/>
                </a:lnTo>
                <a:lnTo>
                  <a:pt x="87572" y="26226"/>
                </a:lnTo>
                <a:lnTo>
                  <a:pt x="90614" y="28233"/>
                </a:lnTo>
                <a:lnTo>
                  <a:pt x="92642" y="30646"/>
                </a:lnTo>
                <a:lnTo>
                  <a:pt x="93994" y="33329"/>
                </a:lnTo>
                <a:lnTo>
                  <a:pt x="95971" y="36193"/>
                </a:lnTo>
                <a:lnTo>
                  <a:pt x="98363" y="39177"/>
                </a:lnTo>
                <a:lnTo>
                  <a:pt x="101033" y="42241"/>
                </a:lnTo>
                <a:lnTo>
                  <a:pt x="103887" y="45359"/>
                </a:lnTo>
                <a:lnTo>
                  <a:pt x="109926" y="51689"/>
                </a:lnTo>
                <a:lnTo>
                  <a:pt x="110891" y="54882"/>
                </a:lnTo>
                <a:lnTo>
                  <a:pt x="110460" y="58086"/>
                </a:lnTo>
                <a:lnTo>
                  <a:pt x="109097" y="61296"/>
                </a:lnTo>
                <a:lnTo>
                  <a:pt x="104717" y="70596"/>
                </a:lnTo>
                <a:lnTo>
                  <a:pt x="102044" y="76085"/>
                </a:lnTo>
                <a:lnTo>
                  <a:pt x="99187" y="80820"/>
                </a:lnTo>
                <a:lnTo>
                  <a:pt x="96208" y="85051"/>
                </a:lnTo>
                <a:lnTo>
                  <a:pt x="93147" y="88947"/>
                </a:lnTo>
                <a:lnTo>
                  <a:pt x="90031" y="92619"/>
                </a:lnTo>
                <a:lnTo>
                  <a:pt x="86879" y="96142"/>
                </a:lnTo>
                <a:lnTo>
                  <a:pt x="83704" y="99565"/>
                </a:lnTo>
                <a:lnTo>
                  <a:pt x="79436" y="101847"/>
                </a:lnTo>
                <a:lnTo>
                  <a:pt x="74442" y="103369"/>
                </a:lnTo>
                <a:lnTo>
                  <a:pt x="68963" y="104383"/>
                </a:lnTo>
                <a:lnTo>
                  <a:pt x="64234" y="105060"/>
                </a:lnTo>
                <a:lnTo>
                  <a:pt x="60008" y="105511"/>
                </a:lnTo>
                <a:lnTo>
                  <a:pt x="56115" y="105811"/>
                </a:lnTo>
                <a:lnTo>
                  <a:pt x="51370" y="106012"/>
                </a:lnTo>
                <a:lnTo>
                  <a:pt x="35496" y="106294"/>
                </a:lnTo>
                <a:lnTo>
                  <a:pt x="16516" y="106396"/>
                </a:lnTo>
                <a:lnTo>
                  <a:pt x="14223" y="105327"/>
                </a:lnTo>
                <a:lnTo>
                  <a:pt x="12693" y="103539"/>
                </a:lnTo>
                <a:lnTo>
                  <a:pt x="11673" y="101272"/>
                </a:lnTo>
                <a:lnTo>
                  <a:pt x="9919" y="98686"/>
                </a:lnTo>
                <a:lnTo>
                  <a:pt x="7675" y="95887"/>
                </a:lnTo>
                <a:lnTo>
                  <a:pt x="5103" y="92946"/>
                </a:lnTo>
                <a:lnTo>
                  <a:pt x="3389" y="89911"/>
                </a:lnTo>
                <a:lnTo>
                  <a:pt x="2246" y="86812"/>
                </a:lnTo>
                <a:lnTo>
                  <a:pt x="1484" y="83672"/>
                </a:lnTo>
                <a:lnTo>
                  <a:pt x="976" y="79428"/>
                </a:lnTo>
                <a:lnTo>
                  <a:pt x="637" y="74450"/>
                </a:lnTo>
                <a:lnTo>
                  <a:pt x="261" y="64260"/>
                </a:lnTo>
                <a:lnTo>
                  <a:pt x="94" y="56148"/>
                </a:lnTo>
                <a:lnTo>
                  <a:pt x="0" y="40404"/>
                </a:lnTo>
                <a:lnTo>
                  <a:pt x="1061" y="35535"/>
                </a:lnTo>
                <a:lnTo>
                  <a:pt x="2844" y="31214"/>
                </a:lnTo>
                <a:lnTo>
                  <a:pt x="5108" y="27259"/>
                </a:lnTo>
                <a:lnTo>
                  <a:pt x="7692" y="23547"/>
                </a:lnTo>
                <a:lnTo>
                  <a:pt x="10488" y="19997"/>
                </a:lnTo>
                <a:lnTo>
                  <a:pt x="13428" y="16556"/>
                </a:lnTo>
                <a:lnTo>
                  <a:pt x="16463" y="13187"/>
                </a:lnTo>
                <a:lnTo>
                  <a:pt x="22701" y="6578"/>
                </a:lnTo>
                <a:lnTo>
                  <a:pt x="25870" y="4386"/>
                </a:lnTo>
                <a:lnTo>
                  <a:pt x="29057" y="2924"/>
                </a:lnTo>
                <a:lnTo>
                  <a:pt x="36760" y="578"/>
                </a:lnTo>
                <a:lnTo>
                  <a:pt x="38466" y="385"/>
                </a:lnTo>
                <a:lnTo>
                  <a:pt x="40679" y="257"/>
                </a:lnTo>
                <a:lnTo>
                  <a:pt x="5800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SMARTPenAnnotation101"/>
          <p:cNvSpPr/>
          <p:nvPr/>
        </p:nvSpPr>
        <p:spPr>
          <a:xfrm>
            <a:off x="5978425" y="5489525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4" name="SMARTPenAnnotation102"/>
          <p:cNvSpPr/>
          <p:nvPr/>
        </p:nvSpPr>
        <p:spPr>
          <a:xfrm>
            <a:off x="6065490" y="5470177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SMARTPenAnnotation103"/>
          <p:cNvSpPr/>
          <p:nvPr/>
        </p:nvSpPr>
        <p:spPr>
          <a:xfrm>
            <a:off x="5988099" y="5489525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6" name="SMARTPenAnnotation104"/>
          <p:cNvSpPr/>
          <p:nvPr/>
        </p:nvSpPr>
        <p:spPr>
          <a:xfrm>
            <a:off x="8387208" y="6089302"/>
            <a:ext cx="193478" cy="9675"/>
          </a:xfrm>
          <a:custGeom>
            <a:avLst/>
            <a:gdLst/>
            <a:ahLst/>
            <a:cxnLst/>
            <a:rect l="0" t="0" r="0" b="0"/>
            <a:pathLst>
              <a:path w="193478" h="9675">
                <a:moveTo>
                  <a:pt x="193477" y="0"/>
                </a:moveTo>
                <a:lnTo>
                  <a:pt x="188342" y="0"/>
                </a:lnTo>
                <a:lnTo>
                  <a:pt x="185754" y="1075"/>
                </a:lnTo>
                <a:lnTo>
                  <a:pt x="182954" y="2867"/>
                </a:lnTo>
                <a:lnTo>
                  <a:pt x="180013" y="5136"/>
                </a:lnTo>
                <a:lnTo>
                  <a:pt x="176977" y="6649"/>
                </a:lnTo>
                <a:lnTo>
                  <a:pt x="173878" y="7657"/>
                </a:lnTo>
                <a:lnTo>
                  <a:pt x="170737" y="8330"/>
                </a:lnTo>
                <a:lnTo>
                  <a:pt x="162194" y="8778"/>
                </a:lnTo>
                <a:lnTo>
                  <a:pt x="135505" y="9276"/>
                </a:ln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SMARTPenAnnotation105"/>
          <p:cNvSpPr/>
          <p:nvPr/>
        </p:nvSpPr>
        <p:spPr>
          <a:xfrm>
            <a:off x="8145363" y="5982890"/>
            <a:ext cx="19348" cy="222499"/>
          </a:xfrm>
          <a:custGeom>
            <a:avLst/>
            <a:gdLst/>
            <a:ahLst/>
            <a:cxnLst/>
            <a:rect l="0" t="0" r="0" b="0"/>
            <a:pathLst>
              <a:path w="19348" h="222499">
                <a:moveTo>
                  <a:pt x="0" y="0"/>
                </a:moveTo>
                <a:lnTo>
                  <a:pt x="0" y="130261"/>
                </a:lnTo>
                <a:lnTo>
                  <a:pt x="1075" y="134135"/>
                </a:lnTo>
                <a:lnTo>
                  <a:pt x="2866" y="138867"/>
                </a:lnTo>
                <a:lnTo>
                  <a:pt x="5135" y="144172"/>
                </a:lnTo>
                <a:lnTo>
                  <a:pt x="6648" y="149858"/>
                </a:lnTo>
                <a:lnTo>
                  <a:pt x="7657" y="155799"/>
                </a:lnTo>
                <a:lnTo>
                  <a:pt x="9275" y="170508"/>
                </a:lnTo>
                <a:lnTo>
                  <a:pt x="9496" y="175386"/>
                </a:lnTo>
                <a:lnTo>
                  <a:pt x="9621" y="184175"/>
                </a:lnTo>
                <a:lnTo>
                  <a:pt x="9639" y="187276"/>
                </a:lnTo>
                <a:lnTo>
                  <a:pt x="10725" y="190418"/>
                </a:lnTo>
                <a:lnTo>
                  <a:pt x="12525" y="193587"/>
                </a:lnTo>
                <a:lnTo>
                  <a:pt x="14799" y="196775"/>
                </a:lnTo>
                <a:lnTo>
                  <a:pt x="16315" y="201050"/>
                </a:lnTo>
                <a:lnTo>
                  <a:pt x="17326" y="206050"/>
                </a:lnTo>
                <a:lnTo>
                  <a:pt x="19347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8" name="SMARTPenAnnotation106"/>
          <p:cNvSpPr/>
          <p:nvPr/>
        </p:nvSpPr>
        <p:spPr>
          <a:xfrm>
            <a:off x="7719714" y="5944195"/>
            <a:ext cx="237745" cy="232173"/>
          </a:xfrm>
          <a:custGeom>
            <a:avLst/>
            <a:gdLst/>
            <a:ahLst/>
            <a:cxnLst/>
            <a:rect l="0" t="0" r="0" b="0"/>
            <a:pathLst>
              <a:path w="237745" h="232173">
                <a:moveTo>
                  <a:pt x="212825" y="0"/>
                </a:moveTo>
                <a:lnTo>
                  <a:pt x="212825" y="5136"/>
                </a:lnTo>
                <a:lnTo>
                  <a:pt x="213900" y="10948"/>
                </a:lnTo>
                <a:lnTo>
                  <a:pt x="217960" y="28871"/>
                </a:lnTo>
                <a:lnTo>
                  <a:pt x="219473" y="36445"/>
                </a:lnTo>
                <a:lnTo>
                  <a:pt x="220481" y="42570"/>
                </a:lnTo>
                <a:lnTo>
                  <a:pt x="221154" y="47727"/>
                </a:lnTo>
                <a:lnTo>
                  <a:pt x="221602" y="52240"/>
                </a:lnTo>
                <a:lnTo>
                  <a:pt x="221901" y="56325"/>
                </a:lnTo>
                <a:lnTo>
                  <a:pt x="222100" y="60122"/>
                </a:lnTo>
                <a:lnTo>
                  <a:pt x="223308" y="62654"/>
                </a:lnTo>
                <a:lnTo>
                  <a:pt x="225188" y="64341"/>
                </a:lnTo>
                <a:lnTo>
                  <a:pt x="227516" y="65466"/>
                </a:lnTo>
                <a:lnTo>
                  <a:pt x="229069" y="67291"/>
                </a:lnTo>
                <a:lnTo>
                  <a:pt x="230103" y="69583"/>
                </a:lnTo>
                <a:lnTo>
                  <a:pt x="231252" y="74996"/>
                </a:lnTo>
                <a:lnTo>
                  <a:pt x="231764" y="80984"/>
                </a:lnTo>
                <a:lnTo>
                  <a:pt x="231991" y="87229"/>
                </a:lnTo>
                <a:lnTo>
                  <a:pt x="232149" y="96560"/>
                </a:lnTo>
                <a:lnTo>
                  <a:pt x="232161" y="101317"/>
                </a:lnTo>
                <a:lnTo>
                  <a:pt x="233240" y="104090"/>
                </a:lnTo>
                <a:lnTo>
                  <a:pt x="237305" y="110038"/>
                </a:lnTo>
                <a:lnTo>
                  <a:pt x="237744" y="113129"/>
                </a:lnTo>
                <a:lnTo>
                  <a:pt x="236961" y="116264"/>
                </a:lnTo>
                <a:lnTo>
                  <a:pt x="233118" y="123884"/>
                </a:lnTo>
                <a:lnTo>
                  <a:pt x="232453" y="130340"/>
                </a:lnTo>
                <a:lnTo>
                  <a:pt x="232297" y="136036"/>
                </a:lnTo>
                <a:lnTo>
                  <a:pt x="232255" y="139060"/>
                </a:lnTo>
                <a:lnTo>
                  <a:pt x="231153" y="141076"/>
                </a:lnTo>
                <a:lnTo>
                  <a:pt x="229343" y="142419"/>
                </a:lnTo>
                <a:lnTo>
                  <a:pt x="227062" y="143315"/>
                </a:lnTo>
                <a:lnTo>
                  <a:pt x="221660" y="147177"/>
                </a:lnTo>
                <a:lnTo>
                  <a:pt x="218715" y="149712"/>
                </a:lnTo>
                <a:lnTo>
                  <a:pt x="215677" y="151401"/>
                </a:lnTo>
                <a:lnTo>
                  <a:pt x="209434" y="153279"/>
                </a:lnTo>
                <a:lnTo>
                  <a:pt x="205013" y="154336"/>
                </a:lnTo>
                <a:lnTo>
                  <a:pt x="198567" y="159785"/>
                </a:lnTo>
                <a:lnTo>
                  <a:pt x="193646" y="161342"/>
                </a:lnTo>
                <a:lnTo>
                  <a:pt x="187140" y="162379"/>
                </a:lnTo>
                <a:lnTo>
                  <a:pt x="179579" y="163071"/>
                </a:lnTo>
                <a:lnTo>
                  <a:pt x="173463" y="164607"/>
                </a:lnTo>
                <a:lnTo>
                  <a:pt x="168310" y="166706"/>
                </a:lnTo>
                <a:lnTo>
                  <a:pt x="163800" y="169181"/>
                </a:lnTo>
                <a:lnTo>
                  <a:pt x="157570" y="170830"/>
                </a:lnTo>
                <a:lnTo>
                  <a:pt x="150191" y="171930"/>
                </a:lnTo>
                <a:lnTo>
                  <a:pt x="142047" y="172663"/>
                </a:lnTo>
                <a:lnTo>
                  <a:pt x="134469" y="173152"/>
                </a:lnTo>
                <a:lnTo>
                  <a:pt x="120315" y="173695"/>
                </a:lnTo>
                <a:lnTo>
                  <a:pt x="112456" y="174914"/>
                </a:lnTo>
                <a:lnTo>
                  <a:pt x="103992" y="176802"/>
                </a:lnTo>
                <a:lnTo>
                  <a:pt x="95126" y="179136"/>
                </a:lnTo>
                <a:lnTo>
                  <a:pt x="88139" y="180691"/>
                </a:lnTo>
                <a:lnTo>
                  <a:pt x="82407" y="181728"/>
                </a:lnTo>
                <a:lnTo>
                  <a:pt x="77510" y="182420"/>
                </a:lnTo>
                <a:lnTo>
                  <a:pt x="72097" y="183956"/>
                </a:lnTo>
                <a:lnTo>
                  <a:pt x="66337" y="186054"/>
                </a:lnTo>
                <a:lnTo>
                  <a:pt x="60348" y="188529"/>
                </a:lnTo>
                <a:lnTo>
                  <a:pt x="55280" y="190178"/>
                </a:lnTo>
                <a:lnTo>
                  <a:pt x="50827" y="191278"/>
                </a:lnTo>
                <a:lnTo>
                  <a:pt x="46783" y="192010"/>
                </a:lnTo>
                <a:lnTo>
                  <a:pt x="39424" y="195691"/>
                </a:lnTo>
                <a:lnTo>
                  <a:pt x="35956" y="198178"/>
                </a:lnTo>
                <a:lnTo>
                  <a:pt x="31495" y="201985"/>
                </a:lnTo>
                <a:lnTo>
                  <a:pt x="26372" y="206673"/>
                </a:lnTo>
                <a:lnTo>
                  <a:pt x="11755" y="220675"/>
                </a:lnTo>
                <a:lnTo>
                  <a:pt x="0" y="2321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9" name="SMARTPenAnnotation107"/>
          <p:cNvSpPr/>
          <p:nvPr/>
        </p:nvSpPr>
        <p:spPr>
          <a:xfrm>
            <a:off x="7748736" y="6002238"/>
            <a:ext cx="58044" cy="106413"/>
          </a:xfrm>
          <a:custGeom>
            <a:avLst/>
            <a:gdLst/>
            <a:ahLst/>
            <a:cxnLst/>
            <a:rect l="0" t="0" r="0" b="0"/>
            <a:pathLst>
              <a:path w="58044" h="106413">
                <a:moveTo>
                  <a:pt x="0" y="0"/>
                </a:moveTo>
                <a:lnTo>
                  <a:pt x="0" y="5136"/>
                </a:lnTo>
                <a:lnTo>
                  <a:pt x="1075" y="6648"/>
                </a:lnTo>
                <a:lnTo>
                  <a:pt x="2866" y="7657"/>
                </a:lnTo>
                <a:lnTo>
                  <a:pt x="5135" y="8329"/>
                </a:lnTo>
                <a:lnTo>
                  <a:pt x="6648" y="9852"/>
                </a:lnTo>
                <a:lnTo>
                  <a:pt x="7657" y="11943"/>
                </a:lnTo>
                <a:lnTo>
                  <a:pt x="8330" y="14411"/>
                </a:lnTo>
                <a:lnTo>
                  <a:pt x="9852" y="17132"/>
                </a:lnTo>
                <a:lnTo>
                  <a:pt x="11943" y="20020"/>
                </a:lnTo>
                <a:lnTo>
                  <a:pt x="14411" y="23020"/>
                </a:lnTo>
                <a:lnTo>
                  <a:pt x="16056" y="26095"/>
                </a:lnTo>
                <a:lnTo>
                  <a:pt x="17153" y="29221"/>
                </a:lnTo>
                <a:lnTo>
                  <a:pt x="17885" y="32379"/>
                </a:lnTo>
                <a:lnTo>
                  <a:pt x="19447" y="34484"/>
                </a:lnTo>
                <a:lnTo>
                  <a:pt x="21564" y="35888"/>
                </a:lnTo>
                <a:lnTo>
                  <a:pt x="24050" y="36824"/>
                </a:lnTo>
                <a:lnTo>
                  <a:pt x="26782" y="39597"/>
                </a:lnTo>
                <a:lnTo>
                  <a:pt x="29678" y="43596"/>
                </a:lnTo>
                <a:lnTo>
                  <a:pt x="32684" y="48412"/>
                </a:lnTo>
                <a:lnTo>
                  <a:pt x="35763" y="53771"/>
                </a:lnTo>
                <a:lnTo>
                  <a:pt x="42049" y="65460"/>
                </a:lnTo>
                <a:lnTo>
                  <a:pt x="44156" y="70512"/>
                </a:lnTo>
                <a:lnTo>
                  <a:pt x="45561" y="74954"/>
                </a:lnTo>
                <a:lnTo>
                  <a:pt x="46497" y="78991"/>
                </a:lnTo>
                <a:lnTo>
                  <a:pt x="48196" y="82757"/>
                </a:lnTo>
                <a:lnTo>
                  <a:pt x="50403" y="86343"/>
                </a:lnTo>
                <a:lnTo>
                  <a:pt x="55779" y="93658"/>
                </a:lnTo>
                <a:lnTo>
                  <a:pt x="58043" y="1064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0" name="SMARTPenAnnotation108"/>
          <p:cNvSpPr/>
          <p:nvPr/>
        </p:nvSpPr>
        <p:spPr>
          <a:xfrm>
            <a:off x="7806779" y="6127998"/>
            <a:ext cx="115615" cy="96739"/>
          </a:xfrm>
          <a:custGeom>
            <a:avLst/>
            <a:gdLst/>
            <a:ahLst/>
            <a:cxnLst/>
            <a:rect l="0" t="0" r="0" b="0"/>
            <a:pathLst>
              <a:path w="115615" h="96739">
                <a:moveTo>
                  <a:pt x="106412" y="0"/>
                </a:moveTo>
                <a:lnTo>
                  <a:pt x="101277" y="10271"/>
                </a:lnTo>
                <a:lnTo>
                  <a:pt x="98689" y="13296"/>
                </a:lnTo>
                <a:lnTo>
                  <a:pt x="95889" y="15313"/>
                </a:lnTo>
                <a:lnTo>
                  <a:pt x="88808" y="18551"/>
                </a:lnTo>
                <a:lnTo>
                  <a:pt x="87152" y="19891"/>
                </a:lnTo>
                <a:lnTo>
                  <a:pt x="84973" y="21859"/>
                </a:lnTo>
                <a:lnTo>
                  <a:pt x="78888" y="27606"/>
                </a:lnTo>
                <a:lnTo>
                  <a:pt x="77314" y="28078"/>
                </a:lnTo>
                <a:lnTo>
                  <a:pt x="75190" y="28392"/>
                </a:lnTo>
                <a:lnTo>
                  <a:pt x="72698" y="28602"/>
                </a:lnTo>
                <a:lnTo>
                  <a:pt x="71038" y="29816"/>
                </a:lnTo>
                <a:lnTo>
                  <a:pt x="69930" y="31701"/>
                </a:lnTo>
                <a:lnTo>
                  <a:pt x="69192" y="34032"/>
                </a:lnTo>
                <a:lnTo>
                  <a:pt x="68701" y="36661"/>
                </a:lnTo>
                <a:lnTo>
                  <a:pt x="68372" y="39489"/>
                </a:lnTo>
                <a:lnTo>
                  <a:pt x="68154" y="42449"/>
                </a:lnTo>
                <a:lnTo>
                  <a:pt x="69083" y="45497"/>
                </a:lnTo>
                <a:lnTo>
                  <a:pt x="70778" y="48604"/>
                </a:lnTo>
                <a:lnTo>
                  <a:pt x="72981" y="51750"/>
                </a:lnTo>
                <a:lnTo>
                  <a:pt x="75526" y="53847"/>
                </a:lnTo>
                <a:lnTo>
                  <a:pt x="78297" y="55246"/>
                </a:lnTo>
                <a:lnTo>
                  <a:pt x="81220" y="56178"/>
                </a:lnTo>
                <a:lnTo>
                  <a:pt x="83168" y="57874"/>
                </a:lnTo>
                <a:lnTo>
                  <a:pt x="84467" y="60080"/>
                </a:lnTo>
                <a:lnTo>
                  <a:pt x="85333" y="62626"/>
                </a:lnTo>
                <a:lnTo>
                  <a:pt x="88060" y="65397"/>
                </a:lnTo>
                <a:lnTo>
                  <a:pt x="92028" y="68320"/>
                </a:lnTo>
                <a:lnTo>
                  <a:pt x="96822" y="71343"/>
                </a:lnTo>
                <a:lnTo>
                  <a:pt x="100018" y="74434"/>
                </a:lnTo>
                <a:lnTo>
                  <a:pt x="102150" y="77569"/>
                </a:lnTo>
                <a:lnTo>
                  <a:pt x="103571" y="80734"/>
                </a:lnTo>
                <a:lnTo>
                  <a:pt x="105593" y="82844"/>
                </a:lnTo>
                <a:lnTo>
                  <a:pt x="108016" y="84251"/>
                </a:lnTo>
                <a:lnTo>
                  <a:pt x="114491" y="86508"/>
                </a:lnTo>
                <a:lnTo>
                  <a:pt x="115023" y="87768"/>
                </a:lnTo>
                <a:lnTo>
                  <a:pt x="115377" y="89683"/>
                </a:lnTo>
                <a:lnTo>
                  <a:pt x="115614" y="92035"/>
                </a:lnTo>
                <a:lnTo>
                  <a:pt x="114696" y="93603"/>
                </a:lnTo>
                <a:lnTo>
                  <a:pt x="113009" y="94648"/>
                </a:lnTo>
                <a:lnTo>
                  <a:pt x="110811" y="95345"/>
                </a:lnTo>
                <a:lnTo>
                  <a:pt x="108269" y="95809"/>
                </a:lnTo>
                <a:lnTo>
                  <a:pt x="105501" y="96118"/>
                </a:lnTo>
                <a:lnTo>
                  <a:pt x="102580" y="96325"/>
                </a:lnTo>
                <a:lnTo>
                  <a:pt x="99558" y="95388"/>
                </a:lnTo>
                <a:lnTo>
                  <a:pt x="96468" y="93688"/>
                </a:lnTo>
                <a:lnTo>
                  <a:pt x="93334" y="91480"/>
                </a:lnTo>
                <a:lnTo>
                  <a:pt x="88019" y="90008"/>
                </a:lnTo>
                <a:lnTo>
                  <a:pt x="81252" y="89027"/>
                </a:lnTo>
                <a:lnTo>
                  <a:pt x="73515" y="88372"/>
                </a:lnTo>
                <a:lnTo>
                  <a:pt x="61908" y="87937"/>
                </a:lnTo>
                <a:lnTo>
                  <a:pt x="9426" y="87179"/>
                </a:lnTo>
                <a:lnTo>
                  <a:pt x="6284" y="88215"/>
                </a:lnTo>
                <a:lnTo>
                  <a:pt x="4189" y="89981"/>
                </a:lnTo>
                <a:lnTo>
                  <a:pt x="0" y="9673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1" name="SMARTPenAnnotation109"/>
          <p:cNvSpPr/>
          <p:nvPr/>
        </p:nvSpPr>
        <p:spPr>
          <a:xfrm>
            <a:off x="6965156" y="6050725"/>
            <a:ext cx="599212" cy="96621"/>
          </a:xfrm>
          <a:custGeom>
            <a:avLst/>
            <a:gdLst/>
            <a:ahLst/>
            <a:cxnLst/>
            <a:rect l="0" t="0" r="0" b="0"/>
            <a:pathLst>
              <a:path w="599212" h="96621">
                <a:moveTo>
                  <a:pt x="532060" y="28903"/>
                </a:moveTo>
                <a:lnTo>
                  <a:pt x="537196" y="23768"/>
                </a:lnTo>
                <a:lnTo>
                  <a:pt x="538709" y="21180"/>
                </a:lnTo>
                <a:lnTo>
                  <a:pt x="539717" y="18380"/>
                </a:lnTo>
                <a:lnTo>
                  <a:pt x="540390" y="15439"/>
                </a:lnTo>
                <a:lnTo>
                  <a:pt x="541912" y="13478"/>
                </a:lnTo>
                <a:lnTo>
                  <a:pt x="544003" y="12171"/>
                </a:lnTo>
                <a:lnTo>
                  <a:pt x="549192" y="10718"/>
                </a:lnTo>
                <a:lnTo>
                  <a:pt x="567620" y="9658"/>
                </a:lnTo>
                <a:lnTo>
                  <a:pt x="583666" y="9569"/>
                </a:lnTo>
                <a:lnTo>
                  <a:pt x="586886" y="8490"/>
                </a:lnTo>
                <a:lnTo>
                  <a:pt x="590109" y="6695"/>
                </a:lnTo>
                <a:lnTo>
                  <a:pt x="599211" y="281"/>
                </a:lnTo>
                <a:lnTo>
                  <a:pt x="594474" y="0"/>
                </a:lnTo>
                <a:lnTo>
                  <a:pt x="580581" y="2801"/>
                </a:lnTo>
                <a:lnTo>
                  <a:pt x="570856" y="5053"/>
                </a:lnTo>
                <a:lnTo>
                  <a:pt x="557185" y="7555"/>
                </a:lnTo>
                <a:lnTo>
                  <a:pt x="545377" y="8667"/>
                </a:lnTo>
                <a:lnTo>
                  <a:pt x="529380" y="9160"/>
                </a:lnTo>
                <a:lnTo>
                  <a:pt x="521674" y="10367"/>
                </a:lnTo>
                <a:lnTo>
                  <a:pt x="514388" y="12246"/>
                </a:lnTo>
                <a:lnTo>
                  <a:pt x="507380" y="14574"/>
                </a:lnTo>
                <a:lnTo>
                  <a:pt x="496728" y="17161"/>
                </a:lnTo>
                <a:lnTo>
                  <a:pt x="481822" y="18617"/>
                </a:lnTo>
                <a:lnTo>
                  <a:pt x="467812" y="20032"/>
                </a:lnTo>
                <a:lnTo>
                  <a:pt x="458057" y="21914"/>
                </a:lnTo>
                <a:lnTo>
                  <a:pt x="447255" y="24244"/>
                </a:lnTo>
                <a:lnTo>
                  <a:pt x="437902" y="26872"/>
                </a:lnTo>
                <a:lnTo>
                  <a:pt x="429518" y="29699"/>
                </a:lnTo>
                <a:lnTo>
                  <a:pt x="421779" y="32659"/>
                </a:lnTo>
                <a:lnTo>
                  <a:pt x="412320" y="35706"/>
                </a:lnTo>
                <a:lnTo>
                  <a:pt x="401715" y="38813"/>
                </a:lnTo>
                <a:lnTo>
                  <a:pt x="390345" y="41959"/>
                </a:lnTo>
                <a:lnTo>
                  <a:pt x="380615" y="44056"/>
                </a:lnTo>
                <a:lnTo>
                  <a:pt x="364072" y="46387"/>
                </a:lnTo>
                <a:lnTo>
                  <a:pt x="349554" y="47423"/>
                </a:lnTo>
                <a:lnTo>
                  <a:pt x="333786" y="48958"/>
                </a:lnTo>
                <a:lnTo>
                  <a:pt x="323561" y="50872"/>
                </a:lnTo>
                <a:lnTo>
                  <a:pt x="312446" y="53223"/>
                </a:lnTo>
                <a:lnTo>
                  <a:pt x="294362" y="55835"/>
                </a:lnTo>
                <a:lnTo>
                  <a:pt x="279159" y="58071"/>
                </a:lnTo>
                <a:lnTo>
                  <a:pt x="272096" y="60172"/>
                </a:lnTo>
                <a:lnTo>
                  <a:pt x="265237" y="62648"/>
                </a:lnTo>
                <a:lnTo>
                  <a:pt x="256365" y="64298"/>
                </a:lnTo>
                <a:lnTo>
                  <a:pt x="246151" y="65398"/>
                </a:lnTo>
                <a:lnTo>
                  <a:pt x="235042" y="66131"/>
                </a:lnTo>
                <a:lnTo>
                  <a:pt x="216966" y="66947"/>
                </a:lnTo>
                <a:lnTo>
                  <a:pt x="192981" y="67470"/>
                </a:lnTo>
                <a:lnTo>
                  <a:pt x="188846" y="66438"/>
                </a:lnTo>
                <a:lnTo>
                  <a:pt x="185016" y="64675"/>
                </a:lnTo>
                <a:lnTo>
                  <a:pt x="181386" y="62425"/>
                </a:lnTo>
                <a:lnTo>
                  <a:pt x="174488" y="59925"/>
                </a:lnTo>
                <a:lnTo>
                  <a:pt x="171144" y="59258"/>
                </a:lnTo>
                <a:lnTo>
                  <a:pt x="168913" y="57739"/>
                </a:lnTo>
                <a:lnTo>
                  <a:pt x="167428" y="55651"/>
                </a:lnTo>
                <a:lnTo>
                  <a:pt x="165042" y="49713"/>
                </a:lnTo>
                <a:lnTo>
                  <a:pt x="164846" y="48151"/>
                </a:lnTo>
                <a:lnTo>
                  <a:pt x="164716" y="46035"/>
                </a:lnTo>
                <a:lnTo>
                  <a:pt x="164459" y="38707"/>
                </a:lnTo>
                <a:lnTo>
                  <a:pt x="161591" y="41501"/>
                </a:lnTo>
                <a:lnTo>
                  <a:pt x="156127" y="46918"/>
                </a:lnTo>
                <a:lnTo>
                  <a:pt x="153528" y="48437"/>
                </a:lnTo>
                <a:lnTo>
                  <a:pt x="144909" y="52992"/>
                </a:lnTo>
                <a:lnTo>
                  <a:pt x="133913" y="55732"/>
                </a:lnTo>
                <a:lnTo>
                  <a:pt x="120784" y="58025"/>
                </a:lnTo>
                <a:lnTo>
                  <a:pt x="112769" y="60141"/>
                </a:lnTo>
                <a:lnTo>
                  <a:pt x="104200" y="62627"/>
                </a:lnTo>
                <a:lnTo>
                  <a:pt x="97413" y="65359"/>
                </a:lnTo>
                <a:lnTo>
                  <a:pt x="91814" y="68255"/>
                </a:lnTo>
                <a:lnTo>
                  <a:pt x="87006" y="71261"/>
                </a:lnTo>
                <a:lnTo>
                  <a:pt x="79501" y="74340"/>
                </a:lnTo>
                <a:lnTo>
                  <a:pt x="70199" y="77467"/>
                </a:lnTo>
                <a:lnTo>
                  <a:pt x="59698" y="80627"/>
                </a:lnTo>
                <a:lnTo>
                  <a:pt x="51622" y="82733"/>
                </a:lnTo>
                <a:lnTo>
                  <a:pt x="35121" y="85698"/>
                </a:lnTo>
                <a:lnTo>
                  <a:pt x="21637" y="86782"/>
                </a:lnTo>
                <a:lnTo>
                  <a:pt x="17499" y="89740"/>
                </a:lnTo>
                <a:lnTo>
                  <a:pt x="14891" y="92033"/>
                </a:lnTo>
                <a:lnTo>
                  <a:pt x="12077" y="93562"/>
                </a:lnTo>
                <a:lnTo>
                  <a:pt x="9126" y="94582"/>
                </a:lnTo>
                <a:lnTo>
                  <a:pt x="0" y="966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2" name="SMARTPenAnnotation110"/>
          <p:cNvSpPr/>
          <p:nvPr/>
        </p:nvSpPr>
        <p:spPr>
          <a:xfrm>
            <a:off x="7023199" y="6021585"/>
            <a:ext cx="96739" cy="1"/>
          </a:xfrm>
          <a:custGeom>
            <a:avLst/>
            <a:gdLst/>
            <a:ahLst/>
            <a:cxnLst/>
            <a:rect l="0" t="0" r="0" b="0"/>
            <a:pathLst>
              <a:path w="96739" h="1">
                <a:moveTo>
                  <a:pt x="0" y="0"/>
                </a:moveTo>
                <a:lnTo>
                  <a:pt x="9673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3" name="SMARTPenAnnotation111"/>
          <p:cNvSpPr/>
          <p:nvPr/>
        </p:nvSpPr>
        <p:spPr>
          <a:xfrm>
            <a:off x="6568529" y="6011912"/>
            <a:ext cx="444997" cy="199020"/>
          </a:xfrm>
          <a:custGeom>
            <a:avLst/>
            <a:gdLst/>
            <a:ahLst/>
            <a:cxnLst/>
            <a:rect l="0" t="0" r="0" b="0"/>
            <a:pathLst>
              <a:path w="444997" h="199020">
                <a:moveTo>
                  <a:pt x="444996" y="96738"/>
                </a:moveTo>
                <a:lnTo>
                  <a:pt x="434725" y="91603"/>
                </a:lnTo>
                <a:lnTo>
                  <a:pt x="426816" y="89081"/>
                </a:lnTo>
                <a:lnTo>
                  <a:pt x="423202" y="88409"/>
                </a:lnTo>
                <a:lnTo>
                  <a:pt x="416320" y="84796"/>
                </a:lnTo>
                <a:lnTo>
                  <a:pt x="412980" y="82327"/>
                </a:lnTo>
                <a:lnTo>
                  <a:pt x="403536" y="79584"/>
                </a:lnTo>
                <a:lnTo>
                  <a:pt x="393249" y="78366"/>
                </a:lnTo>
                <a:lnTo>
                  <a:pt x="385093" y="77824"/>
                </a:lnTo>
                <a:lnTo>
                  <a:pt x="372154" y="74717"/>
                </a:lnTo>
                <a:lnTo>
                  <a:pt x="364188" y="72383"/>
                </a:lnTo>
                <a:lnTo>
                  <a:pt x="352471" y="69791"/>
                </a:lnTo>
                <a:lnTo>
                  <a:pt x="339833" y="68331"/>
                </a:lnTo>
                <a:lnTo>
                  <a:pt x="336192" y="68126"/>
                </a:lnTo>
                <a:lnTo>
                  <a:pt x="323547" y="70765"/>
                </a:lnTo>
                <a:lnTo>
                  <a:pt x="315661" y="72973"/>
                </a:lnTo>
                <a:lnTo>
                  <a:pt x="304032" y="75427"/>
                </a:lnTo>
                <a:lnTo>
                  <a:pt x="291442" y="76808"/>
                </a:lnTo>
                <a:lnTo>
                  <a:pt x="287809" y="77002"/>
                </a:lnTo>
                <a:lnTo>
                  <a:pt x="284311" y="78207"/>
                </a:lnTo>
                <a:lnTo>
                  <a:pt x="275329" y="83962"/>
                </a:lnTo>
                <a:lnTo>
                  <a:pt x="268882" y="89318"/>
                </a:lnTo>
                <a:lnTo>
                  <a:pt x="266319" y="91791"/>
                </a:lnTo>
                <a:lnTo>
                  <a:pt x="264611" y="94515"/>
                </a:lnTo>
                <a:lnTo>
                  <a:pt x="262712" y="100407"/>
                </a:lnTo>
                <a:lnTo>
                  <a:pt x="261868" y="106609"/>
                </a:lnTo>
                <a:lnTo>
                  <a:pt x="261643" y="109768"/>
                </a:lnTo>
                <a:lnTo>
                  <a:pt x="260419" y="112949"/>
                </a:lnTo>
                <a:lnTo>
                  <a:pt x="258527" y="116144"/>
                </a:lnTo>
                <a:lnTo>
                  <a:pt x="256191" y="119350"/>
                </a:lnTo>
                <a:lnTo>
                  <a:pt x="255708" y="122561"/>
                </a:lnTo>
                <a:lnTo>
                  <a:pt x="256462" y="125777"/>
                </a:lnTo>
                <a:lnTo>
                  <a:pt x="258039" y="128996"/>
                </a:lnTo>
                <a:lnTo>
                  <a:pt x="259091" y="132216"/>
                </a:lnTo>
                <a:lnTo>
                  <a:pt x="259792" y="135439"/>
                </a:lnTo>
                <a:lnTo>
                  <a:pt x="260258" y="138661"/>
                </a:lnTo>
                <a:lnTo>
                  <a:pt x="260570" y="141885"/>
                </a:lnTo>
                <a:lnTo>
                  <a:pt x="260778" y="145109"/>
                </a:lnTo>
                <a:lnTo>
                  <a:pt x="261009" y="151557"/>
                </a:lnTo>
                <a:lnTo>
                  <a:pt x="261111" y="158006"/>
                </a:lnTo>
                <a:lnTo>
                  <a:pt x="262213" y="161230"/>
                </a:lnTo>
                <a:lnTo>
                  <a:pt x="264023" y="164455"/>
                </a:lnTo>
                <a:lnTo>
                  <a:pt x="266304" y="167679"/>
                </a:lnTo>
                <a:lnTo>
                  <a:pt x="267825" y="170904"/>
                </a:lnTo>
                <a:lnTo>
                  <a:pt x="268839" y="174129"/>
                </a:lnTo>
                <a:lnTo>
                  <a:pt x="269515" y="177353"/>
                </a:lnTo>
                <a:lnTo>
                  <a:pt x="271041" y="179503"/>
                </a:lnTo>
                <a:lnTo>
                  <a:pt x="273133" y="180936"/>
                </a:lnTo>
                <a:lnTo>
                  <a:pt x="275602" y="181892"/>
                </a:lnTo>
                <a:lnTo>
                  <a:pt x="281212" y="185819"/>
                </a:lnTo>
                <a:lnTo>
                  <a:pt x="288436" y="191963"/>
                </a:lnTo>
                <a:lnTo>
                  <a:pt x="290105" y="191393"/>
                </a:lnTo>
                <a:lnTo>
                  <a:pt x="294824" y="187892"/>
                </a:lnTo>
                <a:lnTo>
                  <a:pt x="296512" y="185455"/>
                </a:lnTo>
                <a:lnTo>
                  <a:pt x="298388" y="179879"/>
                </a:lnTo>
                <a:lnTo>
                  <a:pt x="299222" y="173818"/>
                </a:lnTo>
                <a:lnTo>
                  <a:pt x="299444" y="170697"/>
                </a:lnTo>
                <a:lnTo>
                  <a:pt x="298517" y="168616"/>
                </a:lnTo>
                <a:lnTo>
                  <a:pt x="296824" y="167229"/>
                </a:lnTo>
                <a:lnTo>
                  <a:pt x="294621" y="166305"/>
                </a:lnTo>
                <a:lnTo>
                  <a:pt x="289307" y="162411"/>
                </a:lnTo>
                <a:lnTo>
                  <a:pt x="286385" y="159867"/>
                </a:lnTo>
                <a:lnTo>
                  <a:pt x="283362" y="158172"/>
                </a:lnTo>
                <a:lnTo>
                  <a:pt x="272725" y="155227"/>
                </a:lnTo>
                <a:lnTo>
                  <a:pt x="271031" y="156154"/>
                </a:lnTo>
                <a:lnTo>
                  <a:pt x="266282" y="160049"/>
                </a:lnTo>
                <a:lnTo>
                  <a:pt x="254856" y="162496"/>
                </a:lnTo>
                <a:lnTo>
                  <a:pt x="247295" y="163149"/>
                </a:lnTo>
                <a:lnTo>
                  <a:pt x="236026" y="166741"/>
                </a:lnTo>
                <a:lnTo>
                  <a:pt x="231517" y="169204"/>
                </a:lnTo>
                <a:lnTo>
                  <a:pt x="220774" y="171940"/>
                </a:lnTo>
                <a:lnTo>
                  <a:pt x="207758" y="174231"/>
                </a:lnTo>
                <a:lnTo>
                  <a:pt x="199773" y="176346"/>
                </a:lnTo>
                <a:lnTo>
                  <a:pt x="191225" y="178832"/>
                </a:lnTo>
                <a:lnTo>
                  <a:pt x="178860" y="184460"/>
                </a:lnTo>
                <a:lnTo>
                  <a:pt x="169782" y="189469"/>
                </a:lnTo>
                <a:lnTo>
                  <a:pt x="162165" y="191695"/>
                </a:lnTo>
                <a:lnTo>
                  <a:pt x="148516" y="193124"/>
                </a:lnTo>
                <a:lnTo>
                  <a:pt x="141965" y="193320"/>
                </a:lnTo>
                <a:lnTo>
                  <a:pt x="132604" y="196273"/>
                </a:lnTo>
                <a:lnTo>
                  <a:pt x="127097" y="198565"/>
                </a:lnTo>
                <a:lnTo>
                  <a:pt x="123426" y="199019"/>
                </a:lnTo>
                <a:lnTo>
                  <a:pt x="120980" y="198246"/>
                </a:lnTo>
                <a:lnTo>
                  <a:pt x="119348" y="196656"/>
                </a:lnTo>
                <a:lnTo>
                  <a:pt x="117186" y="195596"/>
                </a:lnTo>
                <a:lnTo>
                  <a:pt x="111917" y="194418"/>
                </a:lnTo>
                <a:lnTo>
                  <a:pt x="110082" y="193030"/>
                </a:lnTo>
                <a:lnTo>
                  <a:pt x="108859" y="191029"/>
                </a:lnTo>
                <a:lnTo>
                  <a:pt x="107499" y="185939"/>
                </a:lnTo>
                <a:lnTo>
                  <a:pt x="106895" y="180094"/>
                </a:lnTo>
                <a:lnTo>
                  <a:pt x="105659" y="177031"/>
                </a:lnTo>
                <a:lnTo>
                  <a:pt x="103760" y="173913"/>
                </a:lnTo>
                <a:lnTo>
                  <a:pt x="98126" y="166324"/>
                </a:lnTo>
                <a:lnTo>
                  <a:pt x="94489" y="162419"/>
                </a:lnTo>
                <a:lnTo>
                  <a:pt x="92014" y="159873"/>
                </a:lnTo>
                <a:lnTo>
                  <a:pt x="90364" y="157101"/>
                </a:lnTo>
                <a:lnTo>
                  <a:pt x="86967" y="146989"/>
                </a:lnTo>
                <a:lnTo>
                  <a:pt x="84850" y="142062"/>
                </a:lnTo>
                <a:lnTo>
                  <a:pt x="82364" y="136628"/>
                </a:lnTo>
                <a:lnTo>
                  <a:pt x="80706" y="131930"/>
                </a:lnTo>
                <a:lnTo>
                  <a:pt x="79601" y="127724"/>
                </a:lnTo>
                <a:lnTo>
                  <a:pt x="78863" y="123844"/>
                </a:lnTo>
                <a:lnTo>
                  <a:pt x="77297" y="120183"/>
                </a:lnTo>
                <a:lnTo>
                  <a:pt x="75179" y="116668"/>
                </a:lnTo>
                <a:lnTo>
                  <a:pt x="72691" y="113249"/>
                </a:lnTo>
                <a:lnTo>
                  <a:pt x="71033" y="108820"/>
                </a:lnTo>
                <a:lnTo>
                  <a:pt x="69928" y="103718"/>
                </a:lnTo>
                <a:lnTo>
                  <a:pt x="69191" y="98167"/>
                </a:lnTo>
                <a:lnTo>
                  <a:pt x="67624" y="93391"/>
                </a:lnTo>
                <a:lnTo>
                  <a:pt x="65505" y="89133"/>
                </a:lnTo>
                <a:lnTo>
                  <a:pt x="59210" y="79384"/>
                </a:lnTo>
                <a:lnTo>
                  <a:pt x="41821" y="53091"/>
                </a:lnTo>
                <a:lnTo>
                  <a:pt x="37218" y="47601"/>
                </a:lnTo>
                <a:lnTo>
                  <a:pt x="34486" y="44633"/>
                </a:lnTo>
                <a:lnTo>
                  <a:pt x="32664" y="41578"/>
                </a:lnTo>
                <a:lnTo>
                  <a:pt x="31451" y="38467"/>
                </a:lnTo>
                <a:lnTo>
                  <a:pt x="30641" y="35319"/>
                </a:lnTo>
                <a:lnTo>
                  <a:pt x="29026" y="33220"/>
                </a:lnTo>
                <a:lnTo>
                  <a:pt x="26875" y="31821"/>
                </a:lnTo>
                <a:lnTo>
                  <a:pt x="24366" y="30887"/>
                </a:lnTo>
                <a:lnTo>
                  <a:pt x="22693" y="29190"/>
                </a:lnTo>
                <a:lnTo>
                  <a:pt x="21578" y="26984"/>
                </a:lnTo>
                <a:lnTo>
                  <a:pt x="20835" y="24439"/>
                </a:lnTo>
                <a:lnTo>
                  <a:pt x="17142" y="18744"/>
                </a:lnTo>
                <a:lnTo>
                  <a:pt x="14653" y="15720"/>
                </a:lnTo>
                <a:lnTo>
                  <a:pt x="12993" y="12630"/>
                </a:lnTo>
                <a:lnTo>
                  <a:pt x="11887" y="9494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4" name="SMARTPenAnnotation112"/>
          <p:cNvSpPr/>
          <p:nvPr/>
        </p:nvSpPr>
        <p:spPr>
          <a:xfrm>
            <a:off x="6723310" y="5916568"/>
            <a:ext cx="116087" cy="85671"/>
          </a:xfrm>
          <a:custGeom>
            <a:avLst/>
            <a:gdLst/>
            <a:ahLst/>
            <a:cxnLst/>
            <a:rect l="0" t="0" r="0" b="0"/>
            <a:pathLst>
              <a:path w="116087" h="85671">
                <a:moveTo>
                  <a:pt x="116086" y="56648"/>
                </a:moveTo>
                <a:lnTo>
                  <a:pt x="93346" y="33909"/>
                </a:lnTo>
                <a:lnTo>
                  <a:pt x="89102" y="30740"/>
                </a:lnTo>
                <a:lnTo>
                  <a:pt x="84124" y="27552"/>
                </a:lnTo>
                <a:lnTo>
                  <a:pt x="78655" y="24353"/>
                </a:lnTo>
                <a:lnTo>
                  <a:pt x="73934" y="21144"/>
                </a:lnTo>
                <a:lnTo>
                  <a:pt x="69712" y="17931"/>
                </a:lnTo>
                <a:lnTo>
                  <a:pt x="65822" y="14714"/>
                </a:lnTo>
                <a:lnTo>
                  <a:pt x="62154" y="12569"/>
                </a:lnTo>
                <a:lnTo>
                  <a:pt x="58634" y="11139"/>
                </a:lnTo>
                <a:lnTo>
                  <a:pt x="50397" y="8844"/>
                </a:lnTo>
                <a:lnTo>
                  <a:pt x="33564" y="3311"/>
                </a:lnTo>
                <a:lnTo>
                  <a:pt x="27750" y="1742"/>
                </a:lnTo>
                <a:lnTo>
                  <a:pt x="22799" y="697"/>
                </a:lnTo>
                <a:lnTo>
                  <a:pt x="18425" y="0"/>
                </a:lnTo>
                <a:lnTo>
                  <a:pt x="15508" y="610"/>
                </a:lnTo>
                <a:lnTo>
                  <a:pt x="13563" y="2091"/>
                </a:lnTo>
                <a:lnTo>
                  <a:pt x="10442" y="7057"/>
                </a:lnTo>
                <a:lnTo>
                  <a:pt x="10186" y="10689"/>
                </a:lnTo>
                <a:lnTo>
                  <a:pt x="9741" y="33159"/>
                </a:lnTo>
                <a:lnTo>
                  <a:pt x="9675" y="56739"/>
                </a:lnTo>
                <a:lnTo>
                  <a:pt x="8600" y="62083"/>
                </a:lnTo>
                <a:lnTo>
                  <a:pt x="6808" y="67796"/>
                </a:lnTo>
                <a:lnTo>
                  <a:pt x="0" y="856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5" name="SMARTPenAnnotation113"/>
          <p:cNvSpPr/>
          <p:nvPr/>
        </p:nvSpPr>
        <p:spPr>
          <a:xfrm>
            <a:off x="6365378" y="6040933"/>
            <a:ext cx="96740" cy="116087"/>
          </a:xfrm>
          <a:custGeom>
            <a:avLst/>
            <a:gdLst/>
            <a:ahLst/>
            <a:cxnLst/>
            <a:rect l="0" t="0" r="0" b="0"/>
            <a:pathLst>
              <a:path w="96740" h="116087">
                <a:moveTo>
                  <a:pt x="96739" y="0"/>
                </a:moveTo>
                <a:lnTo>
                  <a:pt x="96739" y="5136"/>
                </a:lnTo>
                <a:lnTo>
                  <a:pt x="95664" y="7723"/>
                </a:lnTo>
                <a:lnTo>
                  <a:pt x="93873" y="10523"/>
                </a:lnTo>
                <a:lnTo>
                  <a:pt x="91604" y="13464"/>
                </a:lnTo>
                <a:lnTo>
                  <a:pt x="90090" y="16501"/>
                </a:lnTo>
                <a:lnTo>
                  <a:pt x="89082" y="19599"/>
                </a:lnTo>
                <a:lnTo>
                  <a:pt x="88409" y="22740"/>
                </a:lnTo>
                <a:lnTo>
                  <a:pt x="85811" y="26983"/>
                </a:lnTo>
                <a:lnTo>
                  <a:pt x="81930" y="31962"/>
                </a:lnTo>
                <a:lnTo>
                  <a:pt x="77192" y="37431"/>
                </a:lnTo>
                <a:lnTo>
                  <a:pt x="72959" y="42153"/>
                </a:lnTo>
                <a:lnTo>
                  <a:pt x="60220" y="55739"/>
                </a:lnTo>
                <a:lnTo>
                  <a:pt x="35360" y="80723"/>
                </a:lnTo>
                <a:lnTo>
                  <a:pt x="33247" y="83912"/>
                </a:lnTo>
                <a:lnTo>
                  <a:pt x="31839" y="87112"/>
                </a:lnTo>
                <a:lnTo>
                  <a:pt x="30900" y="90321"/>
                </a:lnTo>
                <a:lnTo>
                  <a:pt x="28124" y="93535"/>
                </a:lnTo>
                <a:lnTo>
                  <a:pt x="24124" y="96753"/>
                </a:lnTo>
                <a:lnTo>
                  <a:pt x="12528" y="104505"/>
                </a:lnTo>
                <a:lnTo>
                  <a:pt x="10502" y="106215"/>
                </a:lnTo>
                <a:lnTo>
                  <a:pt x="8077" y="108430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6" name="SMARTPenAnnotation114"/>
          <p:cNvSpPr/>
          <p:nvPr/>
        </p:nvSpPr>
        <p:spPr>
          <a:xfrm>
            <a:off x="5968751" y="5886152"/>
            <a:ext cx="77392" cy="338585"/>
          </a:xfrm>
          <a:custGeom>
            <a:avLst/>
            <a:gdLst/>
            <a:ahLst/>
            <a:cxnLst/>
            <a:rect l="0" t="0" r="0" b="0"/>
            <a:pathLst>
              <a:path w="77392" h="338585">
                <a:moveTo>
                  <a:pt x="0" y="0"/>
                </a:moveTo>
                <a:lnTo>
                  <a:pt x="0" y="13464"/>
                </a:lnTo>
                <a:lnTo>
                  <a:pt x="1076" y="17575"/>
                </a:lnTo>
                <a:lnTo>
                  <a:pt x="2867" y="22466"/>
                </a:lnTo>
                <a:lnTo>
                  <a:pt x="5136" y="27875"/>
                </a:lnTo>
                <a:lnTo>
                  <a:pt x="6649" y="32557"/>
                </a:lnTo>
                <a:lnTo>
                  <a:pt x="8330" y="40625"/>
                </a:lnTo>
                <a:lnTo>
                  <a:pt x="25021" y="151397"/>
                </a:lnTo>
                <a:lnTo>
                  <a:pt x="26355" y="163274"/>
                </a:lnTo>
                <a:lnTo>
                  <a:pt x="27244" y="173341"/>
                </a:lnTo>
                <a:lnTo>
                  <a:pt x="28911" y="182202"/>
                </a:lnTo>
                <a:lnTo>
                  <a:pt x="31098" y="190260"/>
                </a:lnTo>
                <a:lnTo>
                  <a:pt x="33631" y="197781"/>
                </a:lnTo>
                <a:lnTo>
                  <a:pt x="36394" y="204945"/>
                </a:lnTo>
                <a:lnTo>
                  <a:pt x="39311" y="211871"/>
                </a:lnTo>
                <a:lnTo>
                  <a:pt x="42330" y="218638"/>
                </a:lnTo>
                <a:lnTo>
                  <a:pt x="44343" y="224225"/>
                </a:lnTo>
                <a:lnTo>
                  <a:pt x="46581" y="233297"/>
                </a:lnTo>
                <a:lnTo>
                  <a:pt x="47574" y="243779"/>
                </a:lnTo>
                <a:lnTo>
                  <a:pt x="47839" y="249584"/>
                </a:lnTo>
                <a:lnTo>
                  <a:pt x="49091" y="255604"/>
                </a:lnTo>
                <a:lnTo>
                  <a:pt x="51000" y="261766"/>
                </a:lnTo>
                <a:lnTo>
                  <a:pt x="53348" y="268025"/>
                </a:lnTo>
                <a:lnTo>
                  <a:pt x="54913" y="273271"/>
                </a:lnTo>
                <a:lnTo>
                  <a:pt x="56652" y="281968"/>
                </a:lnTo>
                <a:lnTo>
                  <a:pt x="58191" y="287942"/>
                </a:lnTo>
                <a:lnTo>
                  <a:pt x="60291" y="295148"/>
                </a:lnTo>
                <a:lnTo>
                  <a:pt x="62766" y="303177"/>
                </a:lnTo>
                <a:lnTo>
                  <a:pt x="64417" y="309605"/>
                </a:lnTo>
                <a:lnTo>
                  <a:pt x="66251" y="319613"/>
                </a:lnTo>
                <a:lnTo>
                  <a:pt x="67814" y="323787"/>
                </a:lnTo>
                <a:lnTo>
                  <a:pt x="69932" y="327645"/>
                </a:lnTo>
                <a:lnTo>
                  <a:pt x="77391" y="33858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7" name="SMARTPenAnnotation115"/>
          <p:cNvSpPr/>
          <p:nvPr/>
        </p:nvSpPr>
        <p:spPr>
          <a:xfrm>
            <a:off x="5175498" y="5905500"/>
            <a:ext cx="715699" cy="338584"/>
          </a:xfrm>
          <a:custGeom>
            <a:avLst/>
            <a:gdLst/>
            <a:ahLst/>
            <a:cxnLst/>
            <a:rect l="0" t="0" r="0" b="0"/>
            <a:pathLst>
              <a:path w="715699" h="338584">
                <a:moveTo>
                  <a:pt x="609451" y="0"/>
                </a:moveTo>
                <a:lnTo>
                  <a:pt x="614586" y="5135"/>
                </a:lnTo>
                <a:lnTo>
                  <a:pt x="616099" y="7723"/>
                </a:lnTo>
                <a:lnTo>
                  <a:pt x="617780" y="13464"/>
                </a:lnTo>
                <a:lnTo>
                  <a:pt x="618527" y="22465"/>
                </a:lnTo>
                <a:lnTo>
                  <a:pt x="618859" y="32556"/>
                </a:lnTo>
                <a:lnTo>
                  <a:pt x="619006" y="40625"/>
                </a:lnTo>
                <a:lnTo>
                  <a:pt x="620121" y="44281"/>
                </a:lnTo>
                <a:lnTo>
                  <a:pt x="624225" y="51209"/>
                </a:lnTo>
                <a:lnTo>
                  <a:pt x="626824" y="57787"/>
                </a:lnTo>
                <a:lnTo>
                  <a:pt x="629632" y="66471"/>
                </a:lnTo>
                <a:lnTo>
                  <a:pt x="632579" y="76560"/>
                </a:lnTo>
                <a:lnTo>
                  <a:pt x="634543" y="84361"/>
                </a:lnTo>
                <a:lnTo>
                  <a:pt x="635853" y="90636"/>
                </a:lnTo>
                <a:lnTo>
                  <a:pt x="636726" y="95895"/>
                </a:lnTo>
                <a:lnTo>
                  <a:pt x="638383" y="102625"/>
                </a:lnTo>
                <a:lnTo>
                  <a:pt x="640562" y="110336"/>
                </a:lnTo>
                <a:lnTo>
                  <a:pt x="643091" y="118702"/>
                </a:lnTo>
                <a:lnTo>
                  <a:pt x="644776" y="125353"/>
                </a:lnTo>
                <a:lnTo>
                  <a:pt x="646648" y="135611"/>
                </a:lnTo>
                <a:lnTo>
                  <a:pt x="650347" y="143753"/>
                </a:lnTo>
                <a:lnTo>
                  <a:pt x="652838" y="147429"/>
                </a:lnTo>
                <a:lnTo>
                  <a:pt x="655606" y="154380"/>
                </a:lnTo>
                <a:lnTo>
                  <a:pt x="656344" y="157738"/>
                </a:lnTo>
                <a:lnTo>
                  <a:pt x="657911" y="159977"/>
                </a:lnTo>
                <a:lnTo>
                  <a:pt x="660030" y="161469"/>
                </a:lnTo>
                <a:lnTo>
                  <a:pt x="662518" y="162464"/>
                </a:lnTo>
                <a:lnTo>
                  <a:pt x="675386" y="172609"/>
                </a:lnTo>
                <a:lnTo>
                  <a:pt x="685340" y="182324"/>
                </a:lnTo>
                <a:lnTo>
                  <a:pt x="686916" y="182817"/>
                </a:lnTo>
                <a:lnTo>
                  <a:pt x="691532" y="183365"/>
                </a:lnTo>
                <a:lnTo>
                  <a:pt x="694268" y="182435"/>
                </a:lnTo>
                <a:lnTo>
                  <a:pt x="700174" y="178537"/>
                </a:lnTo>
                <a:lnTo>
                  <a:pt x="711650" y="168351"/>
                </a:lnTo>
                <a:lnTo>
                  <a:pt x="715698" y="164607"/>
                </a:lnTo>
                <a:lnTo>
                  <a:pt x="696257" y="164460"/>
                </a:lnTo>
                <a:lnTo>
                  <a:pt x="693119" y="164459"/>
                </a:lnTo>
                <a:lnTo>
                  <a:pt x="689951" y="165532"/>
                </a:lnTo>
                <a:lnTo>
                  <a:pt x="680358" y="171103"/>
                </a:lnTo>
                <a:lnTo>
                  <a:pt x="659129" y="178866"/>
                </a:lnTo>
                <a:lnTo>
                  <a:pt x="647295" y="181608"/>
                </a:lnTo>
                <a:lnTo>
                  <a:pt x="627316" y="183369"/>
                </a:lnTo>
                <a:lnTo>
                  <a:pt x="616416" y="183674"/>
                </a:lnTo>
                <a:lnTo>
                  <a:pt x="592188" y="191442"/>
                </a:lnTo>
                <a:lnTo>
                  <a:pt x="572481" y="193075"/>
                </a:lnTo>
                <a:lnTo>
                  <a:pt x="567607" y="192134"/>
                </a:lnTo>
                <a:lnTo>
                  <a:pt x="552060" y="185766"/>
                </a:lnTo>
                <a:lnTo>
                  <a:pt x="538638" y="184190"/>
                </a:lnTo>
                <a:lnTo>
                  <a:pt x="535371" y="182986"/>
                </a:lnTo>
                <a:lnTo>
                  <a:pt x="524309" y="175507"/>
                </a:lnTo>
                <a:lnTo>
                  <a:pt x="520375" y="174741"/>
                </a:lnTo>
                <a:lnTo>
                  <a:pt x="517820" y="174537"/>
                </a:lnTo>
                <a:lnTo>
                  <a:pt x="516118" y="173326"/>
                </a:lnTo>
                <a:lnTo>
                  <a:pt x="514983" y="171444"/>
                </a:lnTo>
                <a:lnTo>
                  <a:pt x="512845" y="164864"/>
                </a:lnTo>
                <a:lnTo>
                  <a:pt x="493119" y="164470"/>
                </a:lnTo>
                <a:lnTo>
                  <a:pt x="485553" y="164458"/>
                </a:lnTo>
                <a:lnTo>
                  <a:pt x="481652" y="167322"/>
                </a:lnTo>
                <a:lnTo>
                  <a:pt x="479108" y="169591"/>
                </a:lnTo>
                <a:lnTo>
                  <a:pt x="475261" y="171103"/>
                </a:lnTo>
                <a:lnTo>
                  <a:pt x="456507" y="173531"/>
                </a:lnTo>
                <a:lnTo>
                  <a:pt x="452670" y="173730"/>
                </a:lnTo>
                <a:lnTo>
                  <a:pt x="424417" y="180698"/>
                </a:lnTo>
                <a:lnTo>
                  <a:pt x="404742" y="182882"/>
                </a:lnTo>
                <a:lnTo>
                  <a:pt x="385053" y="183621"/>
                </a:lnTo>
                <a:lnTo>
                  <a:pt x="307292" y="183801"/>
                </a:lnTo>
                <a:lnTo>
                  <a:pt x="286676" y="178667"/>
                </a:lnTo>
                <a:lnTo>
                  <a:pt x="272914" y="175025"/>
                </a:lnTo>
                <a:lnTo>
                  <a:pt x="267119" y="174527"/>
                </a:lnTo>
                <a:lnTo>
                  <a:pt x="264069" y="173320"/>
                </a:lnTo>
                <a:lnTo>
                  <a:pt x="254640" y="167559"/>
                </a:lnTo>
                <a:lnTo>
                  <a:pt x="243743" y="164863"/>
                </a:lnTo>
                <a:lnTo>
                  <a:pt x="243110" y="163652"/>
                </a:lnTo>
                <a:lnTo>
                  <a:pt x="242407" y="159441"/>
                </a:lnTo>
                <a:lnTo>
                  <a:pt x="242012" y="151026"/>
                </a:lnTo>
                <a:lnTo>
                  <a:pt x="241878" y="138553"/>
                </a:lnTo>
                <a:lnTo>
                  <a:pt x="241860" y="132162"/>
                </a:lnTo>
                <a:lnTo>
                  <a:pt x="242930" y="128953"/>
                </a:lnTo>
                <a:lnTo>
                  <a:pt x="246985" y="122521"/>
                </a:lnTo>
                <a:lnTo>
                  <a:pt x="249571" y="120375"/>
                </a:lnTo>
                <a:lnTo>
                  <a:pt x="252371" y="118946"/>
                </a:lnTo>
                <a:lnTo>
                  <a:pt x="258347" y="117357"/>
                </a:lnTo>
                <a:lnTo>
                  <a:pt x="279277" y="116253"/>
                </a:lnTo>
                <a:lnTo>
                  <a:pt x="292109" y="116135"/>
                </a:lnTo>
                <a:lnTo>
                  <a:pt x="295777" y="117194"/>
                </a:lnTo>
                <a:lnTo>
                  <a:pt x="302719" y="121235"/>
                </a:lnTo>
                <a:lnTo>
                  <a:pt x="305000" y="123818"/>
                </a:lnTo>
                <a:lnTo>
                  <a:pt x="306521" y="126615"/>
                </a:lnTo>
                <a:lnTo>
                  <a:pt x="308962" y="133691"/>
                </a:lnTo>
                <a:lnTo>
                  <a:pt x="308087" y="135347"/>
                </a:lnTo>
                <a:lnTo>
                  <a:pt x="301181" y="143610"/>
                </a:lnTo>
                <a:lnTo>
                  <a:pt x="299675" y="144109"/>
                </a:lnTo>
                <a:lnTo>
                  <a:pt x="295136" y="144664"/>
                </a:lnTo>
                <a:lnTo>
                  <a:pt x="293496" y="145886"/>
                </a:lnTo>
                <a:lnTo>
                  <a:pt x="292402" y="147776"/>
                </a:lnTo>
                <a:lnTo>
                  <a:pt x="291672" y="150111"/>
                </a:lnTo>
                <a:lnTo>
                  <a:pt x="290112" y="151668"/>
                </a:lnTo>
                <a:lnTo>
                  <a:pt x="287996" y="152705"/>
                </a:lnTo>
                <a:lnTo>
                  <a:pt x="271284" y="157032"/>
                </a:lnTo>
                <a:lnTo>
                  <a:pt x="252780" y="161156"/>
                </a:lnTo>
                <a:lnTo>
                  <a:pt x="237389" y="162988"/>
                </a:lnTo>
                <a:lnTo>
                  <a:pt x="220517" y="166669"/>
                </a:lnTo>
                <a:lnTo>
                  <a:pt x="203345" y="171888"/>
                </a:lnTo>
                <a:lnTo>
                  <a:pt x="181590" y="180869"/>
                </a:lnTo>
                <a:lnTo>
                  <a:pt x="162606" y="189263"/>
                </a:lnTo>
                <a:lnTo>
                  <a:pt x="149695" y="192228"/>
                </a:lnTo>
                <a:lnTo>
                  <a:pt x="132388" y="193312"/>
                </a:lnTo>
                <a:lnTo>
                  <a:pt x="130179" y="194442"/>
                </a:lnTo>
                <a:lnTo>
                  <a:pt x="128706" y="196269"/>
                </a:lnTo>
                <a:lnTo>
                  <a:pt x="126341" y="201791"/>
                </a:lnTo>
                <a:lnTo>
                  <a:pt x="125811" y="211360"/>
                </a:lnTo>
                <a:lnTo>
                  <a:pt x="126868" y="211848"/>
                </a:lnTo>
                <a:lnTo>
                  <a:pt x="130910" y="212390"/>
                </a:lnTo>
                <a:lnTo>
                  <a:pt x="132418" y="213610"/>
                </a:lnTo>
                <a:lnTo>
                  <a:pt x="133423" y="215497"/>
                </a:lnTo>
                <a:lnTo>
                  <a:pt x="134540" y="220461"/>
                </a:lnTo>
                <a:lnTo>
                  <a:pt x="135169" y="229299"/>
                </a:lnTo>
                <a:lnTo>
                  <a:pt x="135354" y="238725"/>
                </a:lnTo>
                <a:lnTo>
                  <a:pt x="135432" y="256488"/>
                </a:lnTo>
                <a:lnTo>
                  <a:pt x="132567" y="264835"/>
                </a:lnTo>
                <a:lnTo>
                  <a:pt x="130297" y="270070"/>
                </a:lnTo>
                <a:lnTo>
                  <a:pt x="126635" y="274635"/>
                </a:lnTo>
                <a:lnTo>
                  <a:pt x="116833" y="282574"/>
                </a:lnTo>
                <a:lnTo>
                  <a:pt x="104364" y="293085"/>
                </a:lnTo>
                <a:lnTo>
                  <a:pt x="93862" y="303008"/>
                </a:lnTo>
                <a:lnTo>
                  <a:pt x="83943" y="312756"/>
                </a:lnTo>
                <a:lnTo>
                  <a:pt x="79609" y="314916"/>
                </a:lnTo>
                <a:lnTo>
                  <a:pt x="54340" y="321248"/>
                </a:lnTo>
                <a:lnTo>
                  <a:pt x="0" y="33858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8" name="SMARTPenAnnotation116"/>
          <p:cNvSpPr/>
          <p:nvPr/>
        </p:nvSpPr>
        <p:spPr>
          <a:xfrm>
            <a:off x="5562451" y="5924847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9" name="SMARTPenAnnotation117"/>
          <p:cNvSpPr/>
          <p:nvPr/>
        </p:nvSpPr>
        <p:spPr>
          <a:xfrm>
            <a:off x="5388322" y="5924847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0"/>
                </a:moveTo>
                <a:lnTo>
                  <a:pt x="0" y="9674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0" name="SMARTPenAnnotation118"/>
          <p:cNvSpPr/>
          <p:nvPr/>
        </p:nvSpPr>
        <p:spPr>
          <a:xfrm>
            <a:off x="5020716" y="6002238"/>
            <a:ext cx="153944" cy="222499"/>
          </a:xfrm>
          <a:custGeom>
            <a:avLst/>
            <a:gdLst/>
            <a:ahLst/>
            <a:cxnLst/>
            <a:rect l="0" t="0" r="0" b="0"/>
            <a:pathLst>
              <a:path w="153944" h="222499">
                <a:moveTo>
                  <a:pt x="19348" y="0"/>
                </a:moveTo>
                <a:lnTo>
                  <a:pt x="46277" y="0"/>
                </a:lnTo>
                <a:lnTo>
                  <a:pt x="53424" y="1075"/>
                </a:lnTo>
                <a:lnTo>
                  <a:pt x="61413" y="2866"/>
                </a:lnTo>
                <a:lnTo>
                  <a:pt x="69964" y="5136"/>
                </a:lnTo>
                <a:lnTo>
                  <a:pt x="76739" y="7723"/>
                </a:lnTo>
                <a:lnTo>
                  <a:pt x="82331" y="10523"/>
                </a:lnTo>
                <a:lnTo>
                  <a:pt x="87133" y="13464"/>
                </a:lnTo>
                <a:lnTo>
                  <a:pt x="91410" y="15426"/>
                </a:lnTo>
                <a:lnTo>
                  <a:pt x="95336" y="16733"/>
                </a:lnTo>
                <a:lnTo>
                  <a:pt x="99028" y="17605"/>
                </a:lnTo>
                <a:lnTo>
                  <a:pt x="101489" y="19260"/>
                </a:lnTo>
                <a:lnTo>
                  <a:pt x="103131" y="21440"/>
                </a:lnTo>
                <a:lnTo>
                  <a:pt x="104225" y="23967"/>
                </a:lnTo>
                <a:lnTo>
                  <a:pt x="107104" y="26726"/>
                </a:lnTo>
                <a:lnTo>
                  <a:pt x="111173" y="29641"/>
                </a:lnTo>
                <a:lnTo>
                  <a:pt x="122879" y="36907"/>
                </a:lnTo>
                <a:lnTo>
                  <a:pt x="127346" y="40767"/>
                </a:lnTo>
                <a:lnTo>
                  <a:pt x="130042" y="43301"/>
                </a:lnTo>
                <a:lnTo>
                  <a:pt x="131839" y="46065"/>
                </a:lnTo>
                <a:lnTo>
                  <a:pt x="133836" y="52003"/>
                </a:lnTo>
                <a:lnTo>
                  <a:pt x="136519" y="55091"/>
                </a:lnTo>
                <a:lnTo>
                  <a:pt x="140457" y="58225"/>
                </a:lnTo>
                <a:lnTo>
                  <a:pt x="145232" y="61389"/>
                </a:lnTo>
                <a:lnTo>
                  <a:pt x="148415" y="65648"/>
                </a:lnTo>
                <a:lnTo>
                  <a:pt x="150538" y="70637"/>
                </a:lnTo>
                <a:lnTo>
                  <a:pt x="151952" y="76113"/>
                </a:lnTo>
                <a:lnTo>
                  <a:pt x="152895" y="80838"/>
                </a:lnTo>
                <a:lnTo>
                  <a:pt x="153524" y="85063"/>
                </a:lnTo>
                <a:lnTo>
                  <a:pt x="153943" y="88955"/>
                </a:lnTo>
                <a:lnTo>
                  <a:pt x="152073" y="93699"/>
                </a:lnTo>
                <a:lnTo>
                  <a:pt x="148676" y="99011"/>
                </a:lnTo>
                <a:lnTo>
                  <a:pt x="144262" y="104703"/>
                </a:lnTo>
                <a:lnTo>
                  <a:pt x="141320" y="109572"/>
                </a:lnTo>
                <a:lnTo>
                  <a:pt x="139357" y="113893"/>
                </a:lnTo>
                <a:lnTo>
                  <a:pt x="138050" y="117849"/>
                </a:lnTo>
                <a:lnTo>
                  <a:pt x="136103" y="121560"/>
                </a:lnTo>
                <a:lnTo>
                  <a:pt x="133731" y="125110"/>
                </a:lnTo>
                <a:lnTo>
                  <a:pt x="131073" y="128551"/>
                </a:lnTo>
                <a:lnTo>
                  <a:pt x="126078" y="132995"/>
                </a:lnTo>
                <a:lnTo>
                  <a:pt x="119522" y="138108"/>
                </a:lnTo>
                <a:lnTo>
                  <a:pt x="111928" y="143665"/>
                </a:lnTo>
                <a:lnTo>
                  <a:pt x="105790" y="148446"/>
                </a:lnTo>
                <a:lnTo>
                  <a:pt x="100623" y="152708"/>
                </a:lnTo>
                <a:lnTo>
                  <a:pt x="96104" y="156623"/>
                </a:lnTo>
                <a:lnTo>
                  <a:pt x="86642" y="163533"/>
                </a:lnTo>
                <a:lnTo>
                  <a:pt x="47886" y="190575"/>
                </a:lnTo>
                <a:lnTo>
                  <a:pt x="39448" y="196917"/>
                </a:lnTo>
                <a:lnTo>
                  <a:pt x="0" y="2224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1" name="SMARTPenAnnotation119"/>
          <p:cNvSpPr/>
          <p:nvPr/>
        </p:nvSpPr>
        <p:spPr>
          <a:xfrm>
            <a:off x="5330279" y="5915173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ARTPenAnnotation360"/>
          <p:cNvSpPr/>
          <p:nvPr/>
        </p:nvSpPr>
        <p:spPr>
          <a:xfrm>
            <a:off x="3772912" y="2364879"/>
            <a:ext cx="2900671" cy="2215271"/>
          </a:xfrm>
          <a:custGeom>
            <a:avLst/>
            <a:gdLst/>
            <a:ahLst/>
            <a:cxnLst/>
            <a:rect l="0" t="0" r="0" b="0"/>
            <a:pathLst>
              <a:path w="2900671" h="2215271">
                <a:moveTo>
                  <a:pt x="667375" y="125759"/>
                </a:moveTo>
                <a:lnTo>
                  <a:pt x="667375" y="115488"/>
                </a:lnTo>
                <a:lnTo>
                  <a:pt x="668449" y="111388"/>
                </a:lnTo>
                <a:lnTo>
                  <a:pt x="672510" y="103965"/>
                </a:lnTo>
                <a:lnTo>
                  <a:pt x="701088" y="72705"/>
                </a:lnTo>
                <a:lnTo>
                  <a:pt x="732754" y="55405"/>
                </a:lnTo>
                <a:lnTo>
                  <a:pt x="748611" y="50453"/>
                </a:lnTo>
                <a:lnTo>
                  <a:pt x="777266" y="43508"/>
                </a:lnTo>
                <a:lnTo>
                  <a:pt x="861301" y="13699"/>
                </a:lnTo>
                <a:lnTo>
                  <a:pt x="942176" y="5068"/>
                </a:lnTo>
                <a:lnTo>
                  <a:pt x="1028735" y="444"/>
                </a:lnTo>
                <a:lnTo>
                  <a:pt x="1342797" y="0"/>
                </a:lnTo>
                <a:lnTo>
                  <a:pt x="1427622" y="10523"/>
                </a:lnTo>
                <a:lnTo>
                  <a:pt x="1510957" y="17604"/>
                </a:lnTo>
                <a:lnTo>
                  <a:pt x="1596686" y="21395"/>
                </a:lnTo>
                <a:lnTo>
                  <a:pt x="1681758" y="33688"/>
                </a:lnTo>
                <a:lnTo>
                  <a:pt x="1766787" y="51358"/>
                </a:lnTo>
                <a:lnTo>
                  <a:pt x="1823646" y="60029"/>
                </a:lnTo>
                <a:lnTo>
                  <a:pt x="1867599" y="73352"/>
                </a:lnTo>
                <a:lnTo>
                  <a:pt x="1902891" y="79459"/>
                </a:lnTo>
                <a:lnTo>
                  <a:pt x="1964290" y="102008"/>
                </a:lnTo>
                <a:lnTo>
                  <a:pt x="2051275" y="135203"/>
                </a:lnTo>
                <a:lnTo>
                  <a:pt x="2136995" y="169318"/>
                </a:lnTo>
                <a:lnTo>
                  <a:pt x="2221287" y="215797"/>
                </a:lnTo>
                <a:lnTo>
                  <a:pt x="2309058" y="270813"/>
                </a:lnTo>
                <a:lnTo>
                  <a:pt x="2398828" y="339267"/>
                </a:lnTo>
                <a:lnTo>
                  <a:pt x="2488585" y="418775"/>
                </a:lnTo>
                <a:lnTo>
                  <a:pt x="2554776" y="483282"/>
                </a:lnTo>
                <a:lnTo>
                  <a:pt x="2611188" y="546160"/>
                </a:lnTo>
                <a:lnTo>
                  <a:pt x="2665162" y="612679"/>
                </a:lnTo>
                <a:lnTo>
                  <a:pt x="2706086" y="670242"/>
                </a:lnTo>
                <a:lnTo>
                  <a:pt x="2759755" y="751369"/>
                </a:lnTo>
                <a:lnTo>
                  <a:pt x="2795443" y="808317"/>
                </a:lnTo>
                <a:lnTo>
                  <a:pt x="2832060" y="880616"/>
                </a:lnTo>
                <a:lnTo>
                  <a:pt x="2850139" y="913678"/>
                </a:lnTo>
                <a:lnTo>
                  <a:pt x="2869757" y="964340"/>
                </a:lnTo>
                <a:lnTo>
                  <a:pt x="2882676" y="1014314"/>
                </a:lnTo>
                <a:lnTo>
                  <a:pt x="2888053" y="1028011"/>
                </a:lnTo>
                <a:lnTo>
                  <a:pt x="2891506" y="1054321"/>
                </a:lnTo>
                <a:lnTo>
                  <a:pt x="2893318" y="1086676"/>
                </a:lnTo>
                <a:lnTo>
                  <a:pt x="2899990" y="1112487"/>
                </a:lnTo>
                <a:lnTo>
                  <a:pt x="2900670" y="1118937"/>
                </a:lnTo>
                <a:lnTo>
                  <a:pt x="2896491" y="1174234"/>
                </a:lnTo>
                <a:lnTo>
                  <a:pt x="2892900" y="1239799"/>
                </a:lnTo>
                <a:lnTo>
                  <a:pt x="2889651" y="1288869"/>
                </a:lnTo>
                <a:lnTo>
                  <a:pt x="2882524" y="1356662"/>
                </a:lnTo>
                <a:lnTo>
                  <a:pt x="2872910" y="1412467"/>
                </a:lnTo>
                <a:lnTo>
                  <a:pt x="2847125" y="1476406"/>
                </a:lnTo>
                <a:lnTo>
                  <a:pt x="2816034" y="1533378"/>
                </a:lnTo>
                <a:lnTo>
                  <a:pt x="2774240" y="1601998"/>
                </a:lnTo>
                <a:lnTo>
                  <a:pt x="2764260" y="1612381"/>
                </a:lnTo>
                <a:lnTo>
                  <a:pt x="2758590" y="1616655"/>
                </a:lnTo>
                <a:lnTo>
                  <a:pt x="2749422" y="1627136"/>
                </a:lnTo>
                <a:lnTo>
                  <a:pt x="2720461" y="1667019"/>
                </a:lnTo>
                <a:lnTo>
                  <a:pt x="2705154" y="1680110"/>
                </a:lnTo>
                <a:lnTo>
                  <a:pt x="2692258" y="1696051"/>
                </a:lnTo>
                <a:lnTo>
                  <a:pt x="2676375" y="1709134"/>
                </a:lnTo>
                <a:lnTo>
                  <a:pt x="2663309" y="1725074"/>
                </a:lnTo>
                <a:lnTo>
                  <a:pt x="2577721" y="1796884"/>
                </a:lnTo>
                <a:lnTo>
                  <a:pt x="2561942" y="1808280"/>
                </a:lnTo>
                <a:lnTo>
                  <a:pt x="2546519" y="1818464"/>
                </a:lnTo>
                <a:lnTo>
                  <a:pt x="2532275" y="1828289"/>
                </a:lnTo>
                <a:lnTo>
                  <a:pt x="2517305" y="1838008"/>
                </a:lnTo>
                <a:lnTo>
                  <a:pt x="2502618" y="1850921"/>
                </a:lnTo>
                <a:lnTo>
                  <a:pt x="2417772" y="1896070"/>
                </a:lnTo>
                <a:lnTo>
                  <a:pt x="2406262" y="1901444"/>
                </a:lnTo>
                <a:lnTo>
                  <a:pt x="2393740" y="1905545"/>
                </a:lnTo>
                <a:lnTo>
                  <a:pt x="2383222" y="1913089"/>
                </a:lnTo>
                <a:lnTo>
                  <a:pt x="2366791" y="1928434"/>
                </a:lnTo>
                <a:lnTo>
                  <a:pt x="2346813" y="1938025"/>
                </a:lnTo>
                <a:lnTo>
                  <a:pt x="2326620" y="1944247"/>
                </a:lnTo>
                <a:lnTo>
                  <a:pt x="2315683" y="1951786"/>
                </a:lnTo>
                <a:lnTo>
                  <a:pt x="2308937" y="1957736"/>
                </a:lnTo>
                <a:lnTo>
                  <a:pt x="2305634" y="1959753"/>
                </a:lnTo>
                <a:lnTo>
                  <a:pt x="2295849" y="1963666"/>
                </a:lnTo>
                <a:lnTo>
                  <a:pt x="2282913" y="1974073"/>
                </a:lnTo>
                <a:lnTo>
                  <a:pt x="2270007" y="1986480"/>
                </a:lnTo>
                <a:lnTo>
                  <a:pt x="2265707" y="1988589"/>
                </a:lnTo>
                <a:lnTo>
                  <a:pt x="2250459" y="1992633"/>
                </a:lnTo>
                <a:lnTo>
                  <a:pt x="2189430" y="2021882"/>
                </a:lnTo>
                <a:lnTo>
                  <a:pt x="2185118" y="2025089"/>
                </a:lnTo>
                <a:lnTo>
                  <a:pt x="2125386" y="2056406"/>
                </a:lnTo>
                <a:lnTo>
                  <a:pt x="2116875" y="2063352"/>
                </a:lnTo>
                <a:lnTo>
                  <a:pt x="2112025" y="2065634"/>
                </a:lnTo>
                <a:lnTo>
                  <a:pt x="2096004" y="2069921"/>
                </a:lnTo>
                <a:lnTo>
                  <a:pt x="2071835" y="2083485"/>
                </a:lnTo>
                <a:lnTo>
                  <a:pt x="2059753" y="2086852"/>
                </a:lnTo>
                <a:lnTo>
                  <a:pt x="2053521" y="2087750"/>
                </a:lnTo>
                <a:lnTo>
                  <a:pt x="2043731" y="2091614"/>
                </a:lnTo>
                <a:lnTo>
                  <a:pt x="2023552" y="2102853"/>
                </a:lnTo>
                <a:lnTo>
                  <a:pt x="2011422" y="2106209"/>
                </a:lnTo>
                <a:lnTo>
                  <a:pt x="1998865" y="2108776"/>
                </a:lnTo>
                <a:lnTo>
                  <a:pt x="1910252" y="2145626"/>
                </a:lnTo>
                <a:lnTo>
                  <a:pt x="1902260" y="2149505"/>
                </a:lnTo>
                <a:lnTo>
                  <a:pt x="1819105" y="2170047"/>
                </a:lnTo>
                <a:lnTo>
                  <a:pt x="1757924" y="2184012"/>
                </a:lnTo>
                <a:lnTo>
                  <a:pt x="1741092" y="2186349"/>
                </a:lnTo>
                <a:lnTo>
                  <a:pt x="1675300" y="2199616"/>
                </a:lnTo>
                <a:lnTo>
                  <a:pt x="1585197" y="2210611"/>
                </a:lnTo>
                <a:lnTo>
                  <a:pt x="1533376" y="2214894"/>
                </a:lnTo>
                <a:lnTo>
                  <a:pt x="1376426" y="2215270"/>
                </a:lnTo>
                <a:lnTo>
                  <a:pt x="1288469" y="2204778"/>
                </a:lnTo>
                <a:lnTo>
                  <a:pt x="1210981" y="2196733"/>
                </a:lnTo>
                <a:lnTo>
                  <a:pt x="1191668" y="2195228"/>
                </a:lnTo>
                <a:lnTo>
                  <a:pt x="1158887" y="2188370"/>
                </a:lnTo>
                <a:lnTo>
                  <a:pt x="1088081" y="2176686"/>
                </a:lnTo>
                <a:lnTo>
                  <a:pt x="999240" y="2156569"/>
                </a:lnTo>
                <a:lnTo>
                  <a:pt x="914376" y="2136470"/>
                </a:lnTo>
                <a:lnTo>
                  <a:pt x="832371" y="2110665"/>
                </a:lnTo>
                <a:lnTo>
                  <a:pt x="788667" y="2095804"/>
                </a:lnTo>
                <a:lnTo>
                  <a:pt x="703627" y="2061115"/>
                </a:lnTo>
                <a:lnTo>
                  <a:pt x="614194" y="2028289"/>
                </a:lnTo>
                <a:lnTo>
                  <a:pt x="532646" y="1988310"/>
                </a:lnTo>
                <a:lnTo>
                  <a:pt x="448009" y="1941367"/>
                </a:lnTo>
                <a:lnTo>
                  <a:pt x="415638" y="1920623"/>
                </a:lnTo>
                <a:lnTo>
                  <a:pt x="335642" y="1854105"/>
                </a:lnTo>
                <a:lnTo>
                  <a:pt x="298774" y="1825974"/>
                </a:lnTo>
                <a:lnTo>
                  <a:pt x="291086" y="1816189"/>
                </a:lnTo>
                <a:lnTo>
                  <a:pt x="287531" y="1810570"/>
                </a:lnTo>
                <a:lnTo>
                  <a:pt x="231357" y="1751563"/>
                </a:lnTo>
                <a:lnTo>
                  <a:pt x="193457" y="1693835"/>
                </a:lnTo>
                <a:lnTo>
                  <a:pt x="159862" y="1658381"/>
                </a:lnTo>
                <a:lnTo>
                  <a:pt x="131648" y="1606377"/>
                </a:lnTo>
                <a:lnTo>
                  <a:pt x="121091" y="1591798"/>
                </a:lnTo>
                <a:lnTo>
                  <a:pt x="118244" y="1584201"/>
                </a:lnTo>
                <a:lnTo>
                  <a:pt x="116641" y="1573881"/>
                </a:lnTo>
                <a:lnTo>
                  <a:pt x="105895" y="1553744"/>
                </a:lnTo>
                <a:lnTo>
                  <a:pt x="91803" y="1533498"/>
                </a:lnTo>
                <a:lnTo>
                  <a:pt x="87310" y="1522551"/>
                </a:lnTo>
                <a:lnTo>
                  <a:pt x="78805" y="1511098"/>
                </a:lnTo>
                <a:lnTo>
                  <a:pt x="77953" y="1507131"/>
                </a:lnTo>
                <a:lnTo>
                  <a:pt x="77726" y="1504568"/>
                </a:lnTo>
                <a:lnTo>
                  <a:pt x="76499" y="1501785"/>
                </a:lnTo>
                <a:lnTo>
                  <a:pt x="53223" y="1460994"/>
                </a:lnTo>
                <a:lnTo>
                  <a:pt x="50460" y="1452617"/>
                </a:lnTo>
                <a:lnTo>
                  <a:pt x="49723" y="1448878"/>
                </a:lnTo>
                <a:lnTo>
                  <a:pt x="48157" y="1446385"/>
                </a:lnTo>
                <a:lnTo>
                  <a:pt x="46038" y="1444723"/>
                </a:lnTo>
                <a:lnTo>
                  <a:pt x="43551" y="1443616"/>
                </a:lnTo>
                <a:lnTo>
                  <a:pt x="41892" y="1441802"/>
                </a:lnTo>
                <a:lnTo>
                  <a:pt x="40787" y="1439519"/>
                </a:lnTo>
                <a:lnTo>
                  <a:pt x="39559" y="1434114"/>
                </a:lnTo>
                <a:lnTo>
                  <a:pt x="39013" y="1428130"/>
                </a:lnTo>
                <a:lnTo>
                  <a:pt x="37792" y="1425029"/>
                </a:lnTo>
                <a:lnTo>
                  <a:pt x="32014" y="1415530"/>
                </a:lnTo>
                <a:lnTo>
                  <a:pt x="30285" y="1409121"/>
                </a:lnTo>
                <a:lnTo>
                  <a:pt x="29312" y="1399470"/>
                </a:lnTo>
                <a:lnTo>
                  <a:pt x="28100" y="1396249"/>
                </a:lnTo>
                <a:lnTo>
                  <a:pt x="23888" y="1389803"/>
                </a:lnTo>
                <a:lnTo>
                  <a:pt x="21299" y="1377623"/>
                </a:lnTo>
                <a:lnTo>
                  <a:pt x="20609" y="1369860"/>
                </a:lnTo>
                <a:lnTo>
                  <a:pt x="19074" y="1364685"/>
                </a:lnTo>
                <a:lnTo>
                  <a:pt x="16976" y="1361236"/>
                </a:lnTo>
                <a:lnTo>
                  <a:pt x="14502" y="1358935"/>
                </a:lnTo>
                <a:lnTo>
                  <a:pt x="12853" y="1356327"/>
                </a:lnTo>
                <a:lnTo>
                  <a:pt x="11020" y="1350563"/>
                </a:lnTo>
                <a:lnTo>
                  <a:pt x="1237" y="1290618"/>
                </a:lnTo>
                <a:lnTo>
                  <a:pt x="0" y="1223035"/>
                </a:lnTo>
                <a:lnTo>
                  <a:pt x="8220" y="1155330"/>
                </a:lnTo>
                <a:lnTo>
                  <a:pt x="9437" y="1129260"/>
                </a:lnTo>
                <a:lnTo>
                  <a:pt x="10551" y="1125819"/>
                </a:lnTo>
                <a:lnTo>
                  <a:pt x="14655" y="1119131"/>
                </a:lnTo>
                <a:lnTo>
                  <a:pt x="17196" y="1109709"/>
                </a:lnTo>
                <a:lnTo>
                  <a:pt x="28468" y="1042863"/>
                </a:lnTo>
                <a:lnTo>
                  <a:pt x="29688" y="1039200"/>
                </a:lnTo>
                <a:lnTo>
                  <a:pt x="35464" y="1028910"/>
                </a:lnTo>
                <a:lnTo>
                  <a:pt x="38729" y="1019053"/>
                </a:lnTo>
                <a:lnTo>
                  <a:pt x="44951" y="1009325"/>
                </a:lnTo>
                <a:lnTo>
                  <a:pt x="46783" y="1002863"/>
                </a:lnTo>
                <a:lnTo>
                  <a:pt x="49035" y="988882"/>
                </a:lnTo>
                <a:lnTo>
                  <a:pt x="55887" y="973633"/>
                </a:lnTo>
                <a:lnTo>
                  <a:pt x="61676" y="965502"/>
                </a:lnTo>
                <a:lnTo>
                  <a:pt x="63650" y="960755"/>
                </a:lnTo>
                <a:lnTo>
                  <a:pt x="65843" y="949747"/>
                </a:lnTo>
                <a:lnTo>
                  <a:pt x="67502" y="945951"/>
                </a:lnTo>
                <a:lnTo>
                  <a:pt x="69684" y="943421"/>
                </a:lnTo>
                <a:lnTo>
                  <a:pt x="72213" y="941735"/>
                </a:lnTo>
                <a:lnTo>
                  <a:pt x="73899" y="939535"/>
                </a:lnTo>
                <a:lnTo>
                  <a:pt x="75023" y="936994"/>
                </a:lnTo>
                <a:lnTo>
                  <a:pt x="75773" y="934225"/>
                </a:lnTo>
                <a:lnTo>
                  <a:pt x="79471" y="928282"/>
                </a:lnTo>
                <a:lnTo>
                  <a:pt x="81963" y="925193"/>
                </a:lnTo>
                <a:lnTo>
                  <a:pt x="114457" y="863897"/>
                </a:lnTo>
                <a:lnTo>
                  <a:pt x="115296" y="859405"/>
                </a:lnTo>
                <a:lnTo>
                  <a:pt x="115519" y="856702"/>
                </a:lnTo>
                <a:lnTo>
                  <a:pt x="120969" y="842627"/>
                </a:lnTo>
                <a:lnTo>
                  <a:pt x="129392" y="829977"/>
                </a:lnTo>
                <a:lnTo>
                  <a:pt x="132441" y="827410"/>
                </a:lnTo>
                <a:lnTo>
                  <a:pt x="135548" y="825698"/>
                </a:lnTo>
                <a:lnTo>
                  <a:pt x="138695" y="824557"/>
                </a:lnTo>
                <a:lnTo>
                  <a:pt x="140792" y="821647"/>
                </a:lnTo>
                <a:lnTo>
                  <a:pt x="143123" y="812680"/>
                </a:lnTo>
                <a:lnTo>
                  <a:pt x="144820" y="809429"/>
                </a:lnTo>
                <a:lnTo>
                  <a:pt x="147025" y="807262"/>
                </a:lnTo>
                <a:lnTo>
                  <a:pt x="149571" y="805817"/>
                </a:lnTo>
                <a:lnTo>
                  <a:pt x="151268" y="803779"/>
                </a:lnTo>
                <a:lnTo>
                  <a:pt x="152399" y="801345"/>
                </a:lnTo>
                <a:lnTo>
                  <a:pt x="153153" y="798648"/>
                </a:lnTo>
                <a:lnTo>
                  <a:pt x="154731" y="796850"/>
                </a:lnTo>
                <a:lnTo>
                  <a:pt x="156858" y="795651"/>
                </a:lnTo>
                <a:lnTo>
                  <a:pt x="159351" y="794852"/>
                </a:lnTo>
                <a:lnTo>
                  <a:pt x="161012" y="793244"/>
                </a:lnTo>
                <a:lnTo>
                  <a:pt x="162120" y="791098"/>
                </a:lnTo>
                <a:lnTo>
                  <a:pt x="163898" y="785065"/>
                </a:lnTo>
                <a:lnTo>
                  <a:pt x="179735" y="767166"/>
                </a:lnTo>
                <a:lnTo>
                  <a:pt x="183163" y="756431"/>
                </a:lnTo>
                <a:lnTo>
                  <a:pt x="199078" y="738167"/>
                </a:lnTo>
                <a:lnTo>
                  <a:pt x="202935" y="728682"/>
                </a:lnTo>
                <a:lnTo>
                  <a:pt x="211482" y="717989"/>
                </a:lnTo>
                <a:lnTo>
                  <a:pt x="225002" y="702758"/>
                </a:lnTo>
                <a:lnTo>
                  <a:pt x="242163" y="669687"/>
                </a:lnTo>
                <a:lnTo>
                  <a:pt x="263480" y="645011"/>
                </a:lnTo>
                <a:lnTo>
                  <a:pt x="272179" y="629453"/>
                </a:lnTo>
                <a:lnTo>
                  <a:pt x="274926" y="626010"/>
                </a:lnTo>
                <a:lnTo>
                  <a:pt x="277979" y="619318"/>
                </a:lnTo>
                <a:lnTo>
                  <a:pt x="278793" y="616029"/>
                </a:lnTo>
                <a:lnTo>
                  <a:pt x="282564" y="609508"/>
                </a:lnTo>
                <a:lnTo>
                  <a:pt x="302400" y="586687"/>
                </a:lnTo>
                <a:lnTo>
                  <a:pt x="306313" y="578553"/>
                </a:lnTo>
                <a:lnTo>
                  <a:pt x="316651" y="568488"/>
                </a:lnTo>
                <a:lnTo>
                  <a:pt x="328770" y="557924"/>
                </a:lnTo>
                <a:lnTo>
                  <a:pt x="378246" y="484840"/>
                </a:lnTo>
                <a:lnTo>
                  <a:pt x="435679" y="416289"/>
                </a:lnTo>
                <a:lnTo>
                  <a:pt x="447238" y="403215"/>
                </a:lnTo>
                <a:lnTo>
                  <a:pt x="485292" y="348293"/>
                </a:lnTo>
                <a:lnTo>
                  <a:pt x="489018" y="345057"/>
                </a:lnTo>
                <a:lnTo>
                  <a:pt x="492577" y="342899"/>
                </a:lnTo>
                <a:lnTo>
                  <a:pt x="496025" y="341461"/>
                </a:lnTo>
                <a:lnTo>
                  <a:pt x="498323" y="338352"/>
                </a:lnTo>
                <a:lnTo>
                  <a:pt x="500877" y="329165"/>
                </a:lnTo>
                <a:lnTo>
                  <a:pt x="503707" y="324780"/>
                </a:lnTo>
                <a:lnTo>
                  <a:pt x="515813" y="313474"/>
                </a:lnTo>
                <a:lnTo>
                  <a:pt x="517964" y="310020"/>
                </a:lnTo>
                <a:lnTo>
                  <a:pt x="521430" y="303317"/>
                </a:lnTo>
                <a:lnTo>
                  <a:pt x="555627" y="260975"/>
                </a:lnTo>
                <a:lnTo>
                  <a:pt x="559556" y="257823"/>
                </a:lnTo>
                <a:lnTo>
                  <a:pt x="563249" y="255721"/>
                </a:lnTo>
                <a:lnTo>
                  <a:pt x="570219" y="247654"/>
                </a:lnTo>
                <a:lnTo>
                  <a:pt x="583453" y="230094"/>
                </a:lnTo>
                <a:lnTo>
                  <a:pt x="617690" y="194819"/>
                </a:lnTo>
                <a:lnTo>
                  <a:pt x="692030" y="140343"/>
                </a:lnTo>
                <a:lnTo>
                  <a:pt x="702507" y="135813"/>
                </a:lnTo>
                <a:lnTo>
                  <a:pt x="740635" y="110637"/>
                </a:lnTo>
                <a:lnTo>
                  <a:pt x="747588" y="108290"/>
                </a:lnTo>
                <a:lnTo>
                  <a:pt x="749872" y="106589"/>
                </a:lnTo>
                <a:lnTo>
                  <a:pt x="751394" y="104380"/>
                </a:lnTo>
                <a:lnTo>
                  <a:pt x="752409" y="101833"/>
                </a:lnTo>
                <a:lnTo>
                  <a:pt x="754161" y="100134"/>
                </a:lnTo>
                <a:lnTo>
                  <a:pt x="756403" y="99002"/>
                </a:lnTo>
                <a:lnTo>
                  <a:pt x="758973" y="98247"/>
                </a:lnTo>
                <a:lnTo>
                  <a:pt x="760686" y="96669"/>
                </a:lnTo>
                <a:lnTo>
                  <a:pt x="761829" y="94542"/>
                </a:lnTo>
                <a:lnTo>
                  <a:pt x="773787" y="8706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SMARTPenAnnotation361"/>
          <p:cNvSpPr/>
          <p:nvPr/>
        </p:nvSpPr>
        <p:spPr>
          <a:xfrm>
            <a:off x="5620494" y="2722810"/>
            <a:ext cx="193477" cy="357933"/>
          </a:xfrm>
          <a:custGeom>
            <a:avLst/>
            <a:gdLst/>
            <a:ahLst/>
            <a:cxnLst/>
            <a:rect l="0" t="0" r="0" b="0"/>
            <a:pathLst>
              <a:path w="193477" h="357933">
                <a:moveTo>
                  <a:pt x="0" y="0"/>
                </a:moveTo>
                <a:lnTo>
                  <a:pt x="0" y="13465"/>
                </a:lnTo>
                <a:lnTo>
                  <a:pt x="1075" y="16501"/>
                </a:lnTo>
                <a:lnTo>
                  <a:pt x="6648" y="25909"/>
                </a:lnTo>
                <a:lnTo>
                  <a:pt x="9852" y="36579"/>
                </a:lnTo>
                <a:lnTo>
                  <a:pt x="14411" y="47070"/>
                </a:lnTo>
                <a:lnTo>
                  <a:pt x="20020" y="56032"/>
                </a:lnTo>
                <a:lnTo>
                  <a:pt x="23020" y="59927"/>
                </a:lnTo>
                <a:lnTo>
                  <a:pt x="26354" y="67121"/>
                </a:lnTo>
                <a:lnTo>
                  <a:pt x="28911" y="74976"/>
                </a:lnTo>
                <a:lnTo>
                  <a:pt x="33630" y="85633"/>
                </a:lnTo>
                <a:lnTo>
                  <a:pt x="39310" y="94669"/>
                </a:lnTo>
                <a:lnTo>
                  <a:pt x="42330" y="98583"/>
                </a:lnTo>
                <a:lnTo>
                  <a:pt x="45418" y="103343"/>
                </a:lnTo>
                <a:lnTo>
                  <a:pt x="48551" y="108665"/>
                </a:lnTo>
                <a:lnTo>
                  <a:pt x="53824" y="119237"/>
                </a:lnTo>
                <a:lnTo>
                  <a:pt x="56168" y="127518"/>
                </a:lnTo>
                <a:lnTo>
                  <a:pt x="60076" y="137648"/>
                </a:lnTo>
                <a:lnTo>
                  <a:pt x="62623" y="143360"/>
                </a:lnTo>
                <a:lnTo>
                  <a:pt x="68319" y="155438"/>
                </a:lnTo>
                <a:lnTo>
                  <a:pt x="71343" y="161668"/>
                </a:lnTo>
                <a:lnTo>
                  <a:pt x="74433" y="166897"/>
                </a:lnTo>
                <a:lnTo>
                  <a:pt x="77569" y="171457"/>
                </a:lnTo>
                <a:lnTo>
                  <a:pt x="80734" y="175572"/>
                </a:lnTo>
                <a:lnTo>
                  <a:pt x="82844" y="180466"/>
                </a:lnTo>
                <a:lnTo>
                  <a:pt x="85188" y="191635"/>
                </a:lnTo>
                <a:lnTo>
                  <a:pt x="89097" y="200899"/>
                </a:lnTo>
                <a:lnTo>
                  <a:pt x="94417" y="209674"/>
                </a:lnTo>
                <a:lnTo>
                  <a:pt x="100364" y="220740"/>
                </a:lnTo>
                <a:lnTo>
                  <a:pt x="103455" y="225625"/>
                </a:lnTo>
                <a:lnTo>
                  <a:pt x="106590" y="229957"/>
                </a:lnTo>
                <a:lnTo>
                  <a:pt x="109755" y="233920"/>
                </a:lnTo>
                <a:lnTo>
                  <a:pt x="112940" y="239787"/>
                </a:lnTo>
                <a:lnTo>
                  <a:pt x="116139" y="246922"/>
                </a:lnTo>
                <a:lnTo>
                  <a:pt x="119345" y="254904"/>
                </a:lnTo>
                <a:lnTo>
                  <a:pt x="122558" y="261300"/>
                </a:lnTo>
                <a:lnTo>
                  <a:pt x="125775" y="266639"/>
                </a:lnTo>
                <a:lnTo>
                  <a:pt x="138304" y="285021"/>
                </a:lnTo>
                <a:lnTo>
                  <a:pt x="143796" y="293201"/>
                </a:lnTo>
                <a:lnTo>
                  <a:pt x="149608" y="300805"/>
                </a:lnTo>
                <a:lnTo>
                  <a:pt x="155632" y="308023"/>
                </a:lnTo>
                <a:lnTo>
                  <a:pt x="166982" y="320702"/>
                </a:lnTo>
                <a:lnTo>
                  <a:pt x="175611" y="329920"/>
                </a:lnTo>
                <a:lnTo>
                  <a:pt x="178341" y="333883"/>
                </a:lnTo>
                <a:lnTo>
                  <a:pt x="181375" y="341152"/>
                </a:lnTo>
                <a:lnTo>
                  <a:pt x="183259" y="343521"/>
                </a:lnTo>
                <a:lnTo>
                  <a:pt x="185590" y="345100"/>
                </a:lnTo>
                <a:lnTo>
                  <a:pt x="188219" y="346153"/>
                </a:lnTo>
                <a:lnTo>
                  <a:pt x="189971" y="347929"/>
                </a:lnTo>
                <a:lnTo>
                  <a:pt x="191140" y="350189"/>
                </a:lnTo>
                <a:lnTo>
                  <a:pt x="193476" y="35793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SMARTPenAnnotation362"/>
          <p:cNvSpPr/>
          <p:nvPr/>
        </p:nvSpPr>
        <p:spPr>
          <a:xfrm>
            <a:off x="4807892" y="2790527"/>
            <a:ext cx="705742" cy="880319"/>
          </a:xfrm>
          <a:custGeom>
            <a:avLst/>
            <a:gdLst/>
            <a:ahLst/>
            <a:cxnLst/>
            <a:rect l="0" t="0" r="0" b="0"/>
            <a:pathLst>
              <a:path w="705742" h="880319">
                <a:moveTo>
                  <a:pt x="580430" y="0"/>
                </a:moveTo>
                <a:lnTo>
                  <a:pt x="585565" y="5136"/>
                </a:lnTo>
                <a:lnTo>
                  <a:pt x="587078" y="7723"/>
                </a:lnTo>
                <a:lnTo>
                  <a:pt x="590282" y="16500"/>
                </a:lnTo>
                <a:lnTo>
                  <a:pt x="594841" y="22740"/>
                </a:lnTo>
                <a:lnTo>
                  <a:pt x="597562" y="24834"/>
                </a:lnTo>
                <a:lnTo>
                  <a:pt x="600450" y="26230"/>
                </a:lnTo>
                <a:lnTo>
                  <a:pt x="603450" y="27160"/>
                </a:lnTo>
                <a:lnTo>
                  <a:pt x="606525" y="29930"/>
                </a:lnTo>
                <a:lnTo>
                  <a:pt x="612809" y="38741"/>
                </a:lnTo>
                <a:lnTo>
                  <a:pt x="616318" y="46956"/>
                </a:lnTo>
                <a:lnTo>
                  <a:pt x="617253" y="50652"/>
                </a:lnTo>
                <a:lnTo>
                  <a:pt x="621160" y="57624"/>
                </a:lnTo>
                <a:lnTo>
                  <a:pt x="634441" y="74111"/>
                </a:lnTo>
                <a:lnTo>
                  <a:pt x="636681" y="80591"/>
                </a:lnTo>
                <a:lnTo>
                  <a:pt x="643409" y="89920"/>
                </a:lnTo>
                <a:lnTo>
                  <a:pt x="663646" y="111963"/>
                </a:lnTo>
                <a:lnTo>
                  <a:pt x="673758" y="123344"/>
                </a:lnTo>
                <a:lnTo>
                  <a:pt x="692200" y="150637"/>
                </a:lnTo>
                <a:lnTo>
                  <a:pt x="701083" y="177829"/>
                </a:lnTo>
                <a:lnTo>
                  <a:pt x="705741" y="200432"/>
                </a:lnTo>
                <a:lnTo>
                  <a:pt x="697821" y="224705"/>
                </a:lnTo>
                <a:lnTo>
                  <a:pt x="691767" y="240230"/>
                </a:lnTo>
                <a:lnTo>
                  <a:pt x="683166" y="253310"/>
                </a:lnTo>
                <a:lnTo>
                  <a:pt x="674101" y="260556"/>
                </a:lnTo>
                <a:lnTo>
                  <a:pt x="652241" y="276157"/>
                </a:lnTo>
                <a:lnTo>
                  <a:pt x="641955" y="280317"/>
                </a:lnTo>
                <a:lnTo>
                  <a:pt x="630744" y="288699"/>
                </a:lnTo>
                <a:lnTo>
                  <a:pt x="613969" y="284630"/>
                </a:lnTo>
                <a:lnTo>
                  <a:pt x="598847" y="281752"/>
                </a:lnTo>
                <a:lnTo>
                  <a:pt x="594857" y="279199"/>
                </a:lnTo>
                <a:lnTo>
                  <a:pt x="577407" y="258854"/>
                </a:lnTo>
                <a:lnTo>
                  <a:pt x="575189" y="255334"/>
                </a:lnTo>
                <a:lnTo>
                  <a:pt x="571340" y="243834"/>
                </a:lnTo>
                <a:lnTo>
                  <a:pt x="570929" y="237299"/>
                </a:lnTo>
                <a:lnTo>
                  <a:pt x="569796" y="235590"/>
                </a:lnTo>
                <a:lnTo>
                  <a:pt x="567967" y="234450"/>
                </a:lnTo>
                <a:lnTo>
                  <a:pt x="565672" y="233691"/>
                </a:lnTo>
                <a:lnTo>
                  <a:pt x="564142" y="234260"/>
                </a:lnTo>
                <a:lnTo>
                  <a:pt x="563122" y="235713"/>
                </a:lnTo>
                <a:lnTo>
                  <a:pt x="561989" y="240195"/>
                </a:lnTo>
                <a:lnTo>
                  <a:pt x="561486" y="245770"/>
                </a:lnTo>
                <a:lnTo>
                  <a:pt x="552788" y="272808"/>
                </a:lnTo>
                <a:lnTo>
                  <a:pt x="549155" y="279971"/>
                </a:lnTo>
                <a:lnTo>
                  <a:pt x="531863" y="307495"/>
                </a:lnTo>
                <a:lnTo>
                  <a:pt x="528704" y="311409"/>
                </a:lnTo>
                <a:lnTo>
                  <a:pt x="519462" y="318624"/>
                </a:lnTo>
                <a:lnTo>
                  <a:pt x="501148" y="332014"/>
                </a:lnTo>
                <a:lnTo>
                  <a:pt x="486105" y="345009"/>
                </a:lnTo>
                <a:lnTo>
                  <a:pt x="464223" y="358999"/>
                </a:lnTo>
                <a:lnTo>
                  <a:pt x="431686" y="381695"/>
                </a:lnTo>
                <a:lnTo>
                  <a:pt x="389278" y="409697"/>
                </a:lnTo>
                <a:lnTo>
                  <a:pt x="348216" y="435756"/>
                </a:lnTo>
                <a:lnTo>
                  <a:pt x="334257" y="444211"/>
                </a:lnTo>
                <a:lnTo>
                  <a:pt x="313014" y="456471"/>
                </a:lnTo>
                <a:lnTo>
                  <a:pt x="296407" y="465502"/>
                </a:lnTo>
                <a:lnTo>
                  <a:pt x="198372" y="515087"/>
                </a:lnTo>
                <a:lnTo>
                  <a:pt x="187412" y="519142"/>
                </a:lnTo>
                <a:lnTo>
                  <a:pt x="177882" y="520945"/>
                </a:lnTo>
                <a:lnTo>
                  <a:pt x="157115" y="522102"/>
                </a:lnTo>
                <a:lnTo>
                  <a:pt x="142344" y="522330"/>
                </a:lnTo>
                <a:lnTo>
                  <a:pt x="140041" y="521274"/>
                </a:lnTo>
                <a:lnTo>
                  <a:pt x="138505" y="519495"/>
                </a:lnTo>
                <a:lnTo>
                  <a:pt x="137481" y="517234"/>
                </a:lnTo>
                <a:lnTo>
                  <a:pt x="136344" y="511856"/>
                </a:lnTo>
                <a:lnTo>
                  <a:pt x="136040" y="508917"/>
                </a:lnTo>
                <a:lnTo>
                  <a:pt x="134763" y="506958"/>
                </a:lnTo>
                <a:lnTo>
                  <a:pt x="132837" y="505652"/>
                </a:lnTo>
                <a:lnTo>
                  <a:pt x="130478" y="504781"/>
                </a:lnTo>
                <a:lnTo>
                  <a:pt x="129981" y="503125"/>
                </a:lnTo>
                <a:lnTo>
                  <a:pt x="130723" y="500947"/>
                </a:lnTo>
                <a:lnTo>
                  <a:pt x="132294" y="498419"/>
                </a:lnTo>
                <a:lnTo>
                  <a:pt x="134038" y="492745"/>
                </a:lnTo>
                <a:lnTo>
                  <a:pt x="135352" y="473950"/>
                </a:lnTo>
                <a:lnTo>
                  <a:pt x="136454" y="470748"/>
                </a:lnTo>
                <a:lnTo>
                  <a:pt x="138264" y="468613"/>
                </a:lnTo>
                <a:lnTo>
                  <a:pt x="143141" y="465166"/>
                </a:lnTo>
                <a:lnTo>
                  <a:pt x="148891" y="460051"/>
                </a:lnTo>
                <a:lnTo>
                  <a:pt x="150855" y="457183"/>
                </a:lnTo>
                <a:lnTo>
                  <a:pt x="153036" y="451129"/>
                </a:lnTo>
                <a:lnTo>
                  <a:pt x="154693" y="449084"/>
                </a:lnTo>
                <a:lnTo>
                  <a:pt x="156872" y="447722"/>
                </a:lnTo>
                <a:lnTo>
                  <a:pt x="159400" y="446813"/>
                </a:lnTo>
                <a:lnTo>
                  <a:pt x="165074" y="442937"/>
                </a:lnTo>
                <a:lnTo>
                  <a:pt x="168093" y="440399"/>
                </a:lnTo>
                <a:lnTo>
                  <a:pt x="171180" y="438707"/>
                </a:lnTo>
                <a:lnTo>
                  <a:pt x="177476" y="436826"/>
                </a:lnTo>
                <a:lnTo>
                  <a:pt x="196924" y="435619"/>
                </a:lnTo>
                <a:lnTo>
                  <a:pt x="215654" y="435361"/>
                </a:lnTo>
                <a:lnTo>
                  <a:pt x="217935" y="436423"/>
                </a:lnTo>
                <a:lnTo>
                  <a:pt x="219456" y="438206"/>
                </a:lnTo>
                <a:lnTo>
                  <a:pt x="220470" y="440469"/>
                </a:lnTo>
                <a:lnTo>
                  <a:pt x="221597" y="445850"/>
                </a:lnTo>
                <a:lnTo>
                  <a:pt x="221898" y="448790"/>
                </a:lnTo>
                <a:lnTo>
                  <a:pt x="223173" y="450750"/>
                </a:lnTo>
                <a:lnTo>
                  <a:pt x="225097" y="452057"/>
                </a:lnTo>
                <a:lnTo>
                  <a:pt x="227456" y="452928"/>
                </a:lnTo>
                <a:lnTo>
                  <a:pt x="229028" y="454583"/>
                </a:lnTo>
                <a:lnTo>
                  <a:pt x="230076" y="456762"/>
                </a:lnTo>
                <a:lnTo>
                  <a:pt x="232315" y="463124"/>
                </a:lnTo>
                <a:lnTo>
                  <a:pt x="238544" y="477716"/>
                </a:lnTo>
                <a:lnTo>
                  <a:pt x="240868" y="489326"/>
                </a:lnTo>
                <a:lnTo>
                  <a:pt x="241411" y="496228"/>
                </a:lnTo>
                <a:lnTo>
                  <a:pt x="246852" y="511292"/>
                </a:lnTo>
                <a:lnTo>
                  <a:pt x="246579" y="528921"/>
                </a:lnTo>
                <a:lnTo>
                  <a:pt x="237645" y="590678"/>
                </a:lnTo>
                <a:lnTo>
                  <a:pt x="231739" y="617589"/>
                </a:lnTo>
                <a:lnTo>
                  <a:pt x="228658" y="627775"/>
                </a:lnTo>
                <a:lnTo>
                  <a:pt x="216637" y="650557"/>
                </a:lnTo>
                <a:lnTo>
                  <a:pt x="200546" y="675015"/>
                </a:lnTo>
                <a:lnTo>
                  <a:pt x="182645" y="700216"/>
                </a:lnTo>
                <a:lnTo>
                  <a:pt x="163941" y="722882"/>
                </a:lnTo>
                <a:lnTo>
                  <a:pt x="143804" y="744780"/>
                </a:lnTo>
                <a:lnTo>
                  <a:pt x="101576" y="788137"/>
                </a:lnTo>
                <a:lnTo>
                  <a:pt x="81690" y="811086"/>
                </a:lnTo>
                <a:lnTo>
                  <a:pt x="77033" y="818040"/>
                </a:lnTo>
                <a:lnTo>
                  <a:pt x="66125" y="828634"/>
                </a:lnTo>
                <a:lnTo>
                  <a:pt x="46741" y="844193"/>
                </a:lnTo>
                <a:lnTo>
                  <a:pt x="25937" y="864138"/>
                </a:lnTo>
                <a:lnTo>
                  <a:pt x="22666" y="866307"/>
                </a:lnTo>
                <a:lnTo>
                  <a:pt x="12926" y="870434"/>
                </a:lnTo>
                <a:lnTo>
                  <a:pt x="0" y="88031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SMARTPenAnnotation363"/>
          <p:cNvSpPr/>
          <p:nvPr/>
        </p:nvSpPr>
        <p:spPr>
          <a:xfrm>
            <a:off x="5059412" y="2906613"/>
            <a:ext cx="145108" cy="116087"/>
          </a:xfrm>
          <a:custGeom>
            <a:avLst/>
            <a:gdLst/>
            <a:ahLst/>
            <a:cxnLst/>
            <a:rect l="0" t="0" r="0" b="0"/>
            <a:pathLst>
              <a:path w="145108" h="116087">
                <a:moveTo>
                  <a:pt x="145107" y="0"/>
                </a:moveTo>
                <a:lnTo>
                  <a:pt x="139972" y="10271"/>
                </a:lnTo>
                <a:lnTo>
                  <a:pt x="134160" y="16521"/>
                </a:lnTo>
                <a:lnTo>
                  <a:pt x="125985" y="23912"/>
                </a:lnTo>
                <a:lnTo>
                  <a:pt x="116236" y="32064"/>
                </a:lnTo>
                <a:lnTo>
                  <a:pt x="93938" y="49722"/>
                </a:lnTo>
                <a:lnTo>
                  <a:pt x="81973" y="58944"/>
                </a:lnTo>
                <a:lnTo>
                  <a:pt x="72921" y="66168"/>
                </a:lnTo>
                <a:lnTo>
                  <a:pt x="65812" y="72059"/>
                </a:lnTo>
                <a:lnTo>
                  <a:pt x="59997" y="77060"/>
                </a:lnTo>
                <a:lnTo>
                  <a:pt x="53972" y="81470"/>
                </a:lnTo>
                <a:lnTo>
                  <a:pt x="47805" y="85484"/>
                </a:lnTo>
                <a:lnTo>
                  <a:pt x="41543" y="89236"/>
                </a:lnTo>
                <a:lnTo>
                  <a:pt x="36294" y="92811"/>
                </a:lnTo>
                <a:lnTo>
                  <a:pt x="31721" y="96270"/>
                </a:lnTo>
                <a:lnTo>
                  <a:pt x="27596" y="99651"/>
                </a:lnTo>
                <a:lnTo>
                  <a:pt x="22697" y="101904"/>
                </a:lnTo>
                <a:lnTo>
                  <a:pt x="17281" y="103407"/>
                </a:lnTo>
                <a:lnTo>
                  <a:pt x="11520" y="104409"/>
                </a:lnTo>
                <a:lnTo>
                  <a:pt x="7680" y="106151"/>
                </a:lnTo>
                <a:lnTo>
                  <a:pt x="5120" y="108388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SMARTPenAnnotation364"/>
          <p:cNvSpPr/>
          <p:nvPr/>
        </p:nvSpPr>
        <p:spPr>
          <a:xfrm>
            <a:off x="4159746" y="3332261"/>
            <a:ext cx="444588" cy="501357"/>
          </a:xfrm>
          <a:custGeom>
            <a:avLst/>
            <a:gdLst/>
            <a:ahLst/>
            <a:cxnLst/>
            <a:rect l="0" t="0" r="0" b="0"/>
            <a:pathLst>
              <a:path w="444588" h="501357">
                <a:moveTo>
                  <a:pt x="425648" y="0"/>
                </a:moveTo>
                <a:lnTo>
                  <a:pt x="430783" y="5136"/>
                </a:lnTo>
                <a:lnTo>
                  <a:pt x="432296" y="7723"/>
                </a:lnTo>
                <a:lnTo>
                  <a:pt x="433977" y="13465"/>
                </a:lnTo>
                <a:lnTo>
                  <a:pt x="434923" y="22740"/>
                </a:lnTo>
                <a:lnTo>
                  <a:pt x="436131" y="25909"/>
                </a:lnTo>
                <a:lnTo>
                  <a:pt x="440339" y="32296"/>
                </a:lnTo>
                <a:lnTo>
                  <a:pt x="442926" y="41584"/>
                </a:lnTo>
                <a:lnTo>
                  <a:pt x="444076" y="52878"/>
                </a:lnTo>
                <a:lnTo>
                  <a:pt x="444587" y="65063"/>
                </a:lnTo>
                <a:lnTo>
                  <a:pt x="443648" y="70247"/>
                </a:lnTo>
                <a:lnTo>
                  <a:pt x="437192" y="83754"/>
                </a:lnTo>
                <a:lnTo>
                  <a:pt x="422245" y="113275"/>
                </a:lnTo>
                <a:lnTo>
                  <a:pt x="418005" y="118512"/>
                </a:lnTo>
                <a:lnTo>
                  <a:pt x="407562" y="127196"/>
                </a:lnTo>
                <a:lnTo>
                  <a:pt x="395754" y="137505"/>
                </a:lnTo>
                <a:lnTo>
                  <a:pt x="383340" y="148178"/>
                </a:lnTo>
                <a:lnTo>
                  <a:pt x="370657" y="156504"/>
                </a:lnTo>
                <a:lnTo>
                  <a:pt x="357855" y="166654"/>
                </a:lnTo>
                <a:lnTo>
                  <a:pt x="351431" y="172370"/>
                </a:lnTo>
                <a:lnTo>
                  <a:pt x="344999" y="176181"/>
                </a:lnTo>
                <a:lnTo>
                  <a:pt x="332119" y="180416"/>
                </a:lnTo>
                <a:lnTo>
                  <a:pt x="319229" y="185164"/>
                </a:lnTo>
                <a:lnTo>
                  <a:pt x="306334" y="189782"/>
                </a:lnTo>
                <a:lnTo>
                  <a:pt x="293437" y="191835"/>
                </a:lnTo>
                <a:lnTo>
                  <a:pt x="283406" y="192747"/>
                </a:lnTo>
                <a:lnTo>
                  <a:pt x="271716" y="193261"/>
                </a:lnTo>
                <a:lnTo>
                  <a:pt x="268208" y="193333"/>
                </a:lnTo>
                <a:lnTo>
                  <a:pt x="264795" y="192306"/>
                </a:lnTo>
                <a:lnTo>
                  <a:pt x="254855" y="186800"/>
                </a:lnTo>
                <a:lnTo>
                  <a:pt x="248344" y="185135"/>
                </a:lnTo>
                <a:lnTo>
                  <a:pt x="246178" y="183616"/>
                </a:lnTo>
                <a:lnTo>
                  <a:pt x="244734" y="181529"/>
                </a:lnTo>
                <a:lnTo>
                  <a:pt x="243129" y="176343"/>
                </a:lnTo>
                <a:lnTo>
                  <a:pt x="242416" y="170455"/>
                </a:lnTo>
                <a:lnTo>
                  <a:pt x="241151" y="167380"/>
                </a:lnTo>
                <a:lnTo>
                  <a:pt x="236879" y="161097"/>
                </a:lnTo>
                <a:lnTo>
                  <a:pt x="236384" y="157917"/>
                </a:lnTo>
                <a:lnTo>
                  <a:pt x="237130" y="154723"/>
                </a:lnTo>
                <a:lnTo>
                  <a:pt x="239750" y="148306"/>
                </a:lnTo>
                <a:lnTo>
                  <a:pt x="240914" y="141871"/>
                </a:lnTo>
                <a:lnTo>
                  <a:pt x="242300" y="139725"/>
                </a:lnTo>
                <a:lnTo>
                  <a:pt x="244298" y="138295"/>
                </a:lnTo>
                <a:lnTo>
                  <a:pt x="250092" y="135999"/>
                </a:lnTo>
                <a:lnTo>
                  <a:pt x="251643" y="136885"/>
                </a:lnTo>
                <a:lnTo>
                  <a:pt x="264721" y="146031"/>
                </a:lnTo>
                <a:lnTo>
                  <a:pt x="274584" y="151967"/>
                </a:lnTo>
                <a:lnTo>
                  <a:pt x="282551" y="158189"/>
                </a:lnTo>
                <a:lnTo>
                  <a:pt x="292541" y="170269"/>
                </a:lnTo>
                <a:lnTo>
                  <a:pt x="298215" y="178005"/>
                </a:lnTo>
                <a:lnTo>
                  <a:pt x="304519" y="192333"/>
                </a:lnTo>
                <a:lnTo>
                  <a:pt x="308395" y="205867"/>
                </a:lnTo>
                <a:lnTo>
                  <a:pt x="313701" y="219048"/>
                </a:lnTo>
                <a:lnTo>
                  <a:pt x="316776" y="232072"/>
                </a:lnTo>
                <a:lnTo>
                  <a:pt x="318143" y="246101"/>
                </a:lnTo>
                <a:lnTo>
                  <a:pt x="318507" y="254356"/>
                </a:lnTo>
                <a:lnTo>
                  <a:pt x="318750" y="263085"/>
                </a:lnTo>
                <a:lnTo>
                  <a:pt x="316154" y="278515"/>
                </a:lnTo>
                <a:lnTo>
                  <a:pt x="311417" y="293614"/>
                </a:lnTo>
                <a:lnTo>
                  <a:pt x="296483" y="339032"/>
                </a:lnTo>
                <a:lnTo>
                  <a:pt x="292244" y="348556"/>
                </a:lnTo>
                <a:lnTo>
                  <a:pt x="287268" y="358131"/>
                </a:lnTo>
                <a:lnTo>
                  <a:pt x="281801" y="367738"/>
                </a:lnTo>
                <a:lnTo>
                  <a:pt x="276007" y="376293"/>
                </a:lnTo>
                <a:lnTo>
                  <a:pt x="257580" y="399679"/>
                </a:lnTo>
                <a:lnTo>
                  <a:pt x="251261" y="408336"/>
                </a:lnTo>
                <a:lnTo>
                  <a:pt x="244897" y="417331"/>
                </a:lnTo>
                <a:lnTo>
                  <a:pt x="238506" y="425478"/>
                </a:lnTo>
                <a:lnTo>
                  <a:pt x="225671" y="440263"/>
                </a:lnTo>
                <a:lnTo>
                  <a:pt x="218164" y="447215"/>
                </a:lnTo>
                <a:lnTo>
                  <a:pt x="209935" y="454000"/>
                </a:lnTo>
                <a:lnTo>
                  <a:pt x="201224" y="460672"/>
                </a:lnTo>
                <a:lnTo>
                  <a:pt x="191117" y="467271"/>
                </a:lnTo>
                <a:lnTo>
                  <a:pt x="180080" y="473819"/>
                </a:lnTo>
                <a:lnTo>
                  <a:pt x="168423" y="480334"/>
                </a:lnTo>
                <a:lnTo>
                  <a:pt x="157426" y="484678"/>
                </a:lnTo>
                <a:lnTo>
                  <a:pt x="146871" y="487574"/>
                </a:lnTo>
                <a:lnTo>
                  <a:pt x="136609" y="489504"/>
                </a:lnTo>
                <a:lnTo>
                  <a:pt x="126543" y="491866"/>
                </a:lnTo>
                <a:lnTo>
                  <a:pt x="116608" y="494516"/>
                </a:lnTo>
                <a:lnTo>
                  <a:pt x="106760" y="497357"/>
                </a:lnTo>
                <a:lnTo>
                  <a:pt x="98045" y="499251"/>
                </a:lnTo>
                <a:lnTo>
                  <a:pt x="90085" y="500514"/>
                </a:lnTo>
                <a:lnTo>
                  <a:pt x="82629" y="501356"/>
                </a:lnTo>
                <a:lnTo>
                  <a:pt x="76583" y="500842"/>
                </a:lnTo>
                <a:lnTo>
                  <a:pt x="71478" y="499425"/>
                </a:lnTo>
                <a:lnTo>
                  <a:pt x="67000" y="497405"/>
                </a:lnTo>
                <a:lnTo>
                  <a:pt x="56291" y="495161"/>
                </a:lnTo>
                <a:lnTo>
                  <a:pt x="50426" y="494563"/>
                </a:lnTo>
                <a:lnTo>
                  <a:pt x="45441" y="493089"/>
                </a:lnTo>
                <a:lnTo>
                  <a:pt x="37035" y="488585"/>
                </a:lnTo>
                <a:lnTo>
                  <a:pt x="26260" y="480006"/>
                </a:lnTo>
                <a:lnTo>
                  <a:pt x="23956" y="476935"/>
                </a:lnTo>
                <a:lnTo>
                  <a:pt x="18563" y="466402"/>
                </a:lnTo>
                <a:lnTo>
                  <a:pt x="9683" y="455943"/>
                </a:lnTo>
                <a:lnTo>
                  <a:pt x="6455" y="450145"/>
                </a:lnTo>
                <a:lnTo>
                  <a:pt x="2869" y="437969"/>
                </a:lnTo>
                <a:lnTo>
                  <a:pt x="850" y="424164"/>
                </a:lnTo>
                <a:lnTo>
                  <a:pt x="377" y="416748"/>
                </a:lnTo>
                <a:lnTo>
                  <a:pt x="0" y="406301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SMARTPenAnnotation365"/>
          <p:cNvSpPr/>
          <p:nvPr/>
        </p:nvSpPr>
        <p:spPr>
          <a:xfrm>
            <a:off x="4579821" y="3574107"/>
            <a:ext cx="8020" cy="1"/>
          </a:xfrm>
          <a:custGeom>
            <a:avLst/>
            <a:gdLst/>
            <a:ahLst/>
            <a:cxnLst/>
            <a:rect l="0" t="0" r="0" b="0"/>
            <a:pathLst>
              <a:path w="8020" h="1">
                <a:moveTo>
                  <a:pt x="5573" y="0"/>
                </a:moveTo>
                <a:lnTo>
                  <a:pt x="0" y="0"/>
                </a:lnTo>
                <a:lnTo>
                  <a:pt x="8019" y="0"/>
                </a:lnTo>
                <a:close/>
              </a:path>
            </a:pathLst>
          </a:custGeom>
          <a:ln w="38100">
            <a:solidFill>
              <a:srgbClr val="00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ARTPenAnnotation366"/>
          <p:cNvSpPr/>
          <p:nvPr/>
        </p:nvSpPr>
        <p:spPr>
          <a:xfrm>
            <a:off x="4662785" y="3545085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SMARTPenAnnotation367"/>
          <p:cNvSpPr/>
          <p:nvPr/>
        </p:nvSpPr>
        <p:spPr>
          <a:xfrm>
            <a:off x="4289606" y="3448347"/>
            <a:ext cx="7021" cy="1"/>
          </a:xfrm>
          <a:custGeom>
            <a:avLst/>
            <a:gdLst/>
            <a:ahLst/>
            <a:cxnLst/>
            <a:rect l="0" t="0" r="0" b="0"/>
            <a:pathLst>
              <a:path w="7021" h="1">
                <a:moveTo>
                  <a:pt x="5573" y="0"/>
                </a:moveTo>
                <a:lnTo>
                  <a:pt x="0" y="0"/>
                </a:lnTo>
                <a:lnTo>
                  <a:pt x="7020" y="0"/>
                </a:lnTo>
                <a:close/>
              </a:path>
            </a:pathLst>
          </a:custGeom>
          <a:ln w="38100">
            <a:solidFill>
              <a:srgbClr val="00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SMARTPenAnnotation368"/>
          <p:cNvSpPr/>
          <p:nvPr/>
        </p:nvSpPr>
        <p:spPr>
          <a:xfrm>
            <a:off x="4333875" y="3404079"/>
            <a:ext cx="2867" cy="5574"/>
          </a:xfrm>
          <a:custGeom>
            <a:avLst/>
            <a:gdLst/>
            <a:ahLst/>
            <a:cxnLst/>
            <a:rect l="0" t="0" r="0" b="0"/>
            <a:pathLst>
              <a:path w="2867" h="5574">
                <a:moveTo>
                  <a:pt x="0" y="5573"/>
                </a:moveTo>
                <a:lnTo>
                  <a:pt x="0" y="437"/>
                </a:lnTo>
                <a:lnTo>
                  <a:pt x="1074" y="0"/>
                </a:lnTo>
                <a:lnTo>
                  <a:pt x="2866" y="782"/>
                </a:lnTo>
                <a:close/>
              </a:path>
            </a:pathLst>
          </a:custGeom>
          <a:ln w="38100">
            <a:solidFill>
              <a:srgbClr val="00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SMARTPenAnnotation369"/>
          <p:cNvSpPr/>
          <p:nvPr/>
        </p:nvSpPr>
        <p:spPr>
          <a:xfrm>
            <a:off x="6336357" y="3409652"/>
            <a:ext cx="919015" cy="67718"/>
          </a:xfrm>
          <a:custGeom>
            <a:avLst/>
            <a:gdLst/>
            <a:ahLst/>
            <a:cxnLst/>
            <a:rect l="0" t="0" r="0" b="0"/>
            <a:pathLst>
              <a:path w="919015" h="67718">
                <a:moveTo>
                  <a:pt x="0" y="67717"/>
                </a:moveTo>
                <a:lnTo>
                  <a:pt x="8329" y="51058"/>
                </a:lnTo>
                <a:lnTo>
                  <a:pt x="9852" y="50162"/>
                </a:lnTo>
                <a:lnTo>
                  <a:pt x="14411" y="49166"/>
                </a:lnTo>
                <a:lnTo>
                  <a:pt x="17132" y="47826"/>
                </a:lnTo>
                <a:lnTo>
                  <a:pt x="20020" y="45857"/>
                </a:lnTo>
                <a:lnTo>
                  <a:pt x="23021" y="43470"/>
                </a:lnTo>
                <a:lnTo>
                  <a:pt x="26096" y="41878"/>
                </a:lnTo>
                <a:lnTo>
                  <a:pt x="32379" y="40110"/>
                </a:lnTo>
                <a:lnTo>
                  <a:pt x="60915" y="38750"/>
                </a:lnTo>
                <a:lnTo>
                  <a:pt x="66406" y="38732"/>
                </a:lnTo>
                <a:lnTo>
                  <a:pt x="72218" y="37645"/>
                </a:lnTo>
                <a:lnTo>
                  <a:pt x="78241" y="35845"/>
                </a:lnTo>
                <a:lnTo>
                  <a:pt x="84407" y="33571"/>
                </a:lnTo>
                <a:lnTo>
                  <a:pt x="93892" y="32054"/>
                </a:lnTo>
                <a:lnTo>
                  <a:pt x="118762" y="30369"/>
                </a:lnTo>
                <a:lnTo>
                  <a:pt x="141997" y="29621"/>
                </a:lnTo>
                <a:lnTo>
                  <a:pt x="152708" y="29421"/>
                </a:lnTo>
                <a:lnTo>
                  <a:pt x="196138" y="26332"/>
                </a:lnTo>
                <a:lnTo>
                  <a:pt x="246253" y="22452"/>
                </a:lnTo>
                <a:lnTo>
                  <a:pt x="279276" y="20727"/>
                </a:lnTo>
                <a:lnTo>
                  <a:pt x="321899" y="17095"/>
                </a:lnTo>
                <a:lnTo>
                  <a:pt x="346807" y="14621"/>
                </a:lnTo>
                <a:lnTo>
                  <a:pt x="382762" y="12972"/>
                </a:lnTo>
                <a:lnTo>
                  <a:pt x="474304" y="11139"/>
                </a:lnTo>
                <a:lnTo>
                  <a:pt x="845520" y="9685"/>
                </a:lnTo>
                <a:lnTo>
                  <a:pt x="854970" y="8606"/>
                </a:lnTo>
                <a:lnTo>
                  <a:pt x="862345" y="6812"/>
                </a:lnTo>
                <a:lnTo>
                  <a:pt x="868336" y="4541"/>
                </a:lnTo>
                <a:lnTo>
                  <a:pt x="873405" y="3028"/>
                </a:lnTo>
                <a:lnTo>
                  <a:pt x="881903" y="1345"/>
                </a:lnTo>
                <a:lnTo>
                  <a:pt x="908339" y="266"/>
                </a:lnTo>
                <a:lnTo>
                  <a:pt x="919014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SMARTPenAnnotation370"/>
          <p:cNvSpPr/>
          <p:nvPr/>
        </p:nvSpPr>
        <p:spPr>
          <a:xfrm>
            <a:off x="7075668" y="3283892"/>
            <a:ext cx="314436" cy="357933"/>
          </a:xfrm>
          <a:custGeom>
            <a:avLst/>
            <a:gdLst/>
            <a:ahLst/>
            <a:cxnLst/>
            <a:rect l="0" t="0" r="0" b="0"/>
            <a:pathLst>
              <a:path w="314436" h="357933">
                <a:moveTo>
                  <a:pt x="5574" y="0"/>
                </a:moveTo>
                <a:lnTo>
                  <a:pt x="0" y="0"/>
                </a:lnTo>
                <a:lnTo>
                  <a:pt x="4628" y="0"/>
                </a:lnTo>
                <a:lnTo>
                  <a:pt x="10886" y="5733"/>
                </a:lnTo>
                <a:lnTo>
                  <a:pt x="19759" y="13297"/>
                </a:lnTo>
                <a:lnTo>
                  <a:pt x="27284" y="16658"/>
                </a:lnTo>
                <a:lnTo>
                  <a:pt x="37079" y="21019"/>
                </a:lnTo>
                <a:lnTo>
                  <a:pt x="42700" y="23686"/>
                </a:lnTo>
                <a:lnTo>
                  <a:pt x="51813" y="29516"/>
                </a:lnTo>
                <a:lnTo>
                  <a:pt x="60521" y="35691"/>
                </a:lnTo>
                <a:lnTo>
                  <a:pt x="65852" y="38842"/>
                </a:lnTo>
                <a:lnTo>
                  <a:pt x="71556" y="42018"/>
                </a:lnTo>
                <a:lnTo>
                  <a:pt x="80733" y="45210"/>
                </a:lnTo>
                <a:lnTo>
                  <a:pt x="92226" y="48413"/>
                </a:lnTo>
                <a:lnTo>
                  <a:pt x="123626" y="55913"/>
                </a:lnTo>
                <a:lnTo>
                  <a:pt x="169828" y="66412"/>
                </a:lnTo>
                <a:lnTo>
                  <a:pt x="188168" y="71146"/>
                </a:lnTo>
                <a:lnTo>
                  <a:pt x="202544" y="75378"/>
                </a:lnTo>
                <a:lnTo>
                  <a:pt x="214278" y="79273"/>
                </a:lnTo>
                <a:lnTo>
                  <a:pt x="224250" y="81870"/>
                </a:lnTo>
                <a:lnTo>
                  <a:pt x="233048" y="83602"/>
                </a:lnTo>
                <a:lnTo>
                  <a:pt x="241063" y="84756"/>
                </a:lnTo>
                <a:lnTo>
                  <a:pt x="248557" y="85525"/>
                </a:lnTo>
                <a:lnTo>
                  <a:pt x="255702" y="86039"/>
                </a:lnTo>
                <a:lnTo>
                  <a:pt x="268298" y="86608"/>
                </a:lnTo>
                <a:lnTo>
                  <a:pt x="277480" y="86862"/>
                </a:lnTo>
                <a:lnTo>
                  <a:pt x="282508" y="88004"/>
                </a:lnTo>
                <a:lnTo>
                  <a:pt x="288009" y="89841"/>
                </a:lnTo>
                <a:lnTo>
                  <a:pt x="293827" y="92140"/>
                </a:lnTo>
                <a:lnTo>
                  <a:pt x="303157" y="94695"/>
                </a:lnTo>
                <a:lnTo>
                  <a:pt x="307151" y="95376"/>
                </a:lnTo>
                <a:lnTo>
                  <a:pt x="309812" y="96905"/>
                </a:lnTo>
                <a:lnTo>
                  <a:pt x="311587" y="98999"/>
                </a:lnTo>
                <a:lnTo>
                  <a:pt x="314435" y="104948"/>
                </a:lnTo>
                <a:lnTo>
                  <a:pt x="306226" y="114361"/>
                </a:lnTo>
                <a:lnTo>
                  <a:pt x="299522" y="121385"/>
                </a:lnTo>
                <a:lnTo>
                  <a:pt x="290753" y="129293"/>
                </a:lnTo>
                <a:lnTo>
                  <a:pt x="280608" y="137789"/>
                </a:lnTo>
                <a:lnTo>
                  <a:pt x="269545" y="146678"/>
                </a:lnTo>
                <a:lnTo>
                  <a:pt x="260020" y="154753"/>
                </a:lnTo>
                <a:lnTo>
                  <a:pt x="251521" y="162287"/>
                </a:lnTo>
                <a:lnTo>
                  <a:pt x="236344" y="176390"/>
                </a:lnTo>
                <a:lnTo>
                  <a:pt x="215713" y="196416"/>
                </a:lnTo>
                <a:lnTo>
                  <a:pt x="152186" y="259723"/>
                </a:lnTo>
                <a:lnTo>
                  <a:pt x="136635" y="276336"/>
                </a:lnTo>
                <a:lnTo>
                  <a:pt x="124120" y="290636"/>
                </a:lnTo>
                <a:lnTo>
                  <a:pt x="105555" y="312974"/>
                </a:lnTo>
                <a:lnTo>
                  <a:pt x="93722" y="326486"/>
                </a:lnTo>
                <a:lnTo>
                  <a:pt x="84879" y="336073"/>
                </a:lnTo>
                <a:lnTo>
                  <a:pt x="81016" y="340135"/>
                </a:lnTo>
                <a:lnTo>
                  <a:pt x="77366" y="342843"/>
                </a:lnTo>
                <a:lnTo>
                  <a:pt x="68168" y="346653"/>
                </a:lnTo>
                <a:lnTo>
                  <a:pt x="65640" y="347545"/>
                </a:lnTo>
                <a:lnTo>
                  <a:pt x="66041" y="348857"/>
                </a:lnTo>
                <a:lnTo>
                  <a:pt x="73290" y="35793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SMARTPenAnnotation371"/>
          <p:cNvSpPr/>
          <p:nvPr/>
        </p:nvSpPr>
        <p:spPr>
          <a:xfrm>
            <a:off x="7535912" y="2594277"/>
            <a:ext cx="1147086" cy="776631"/>
          </a:xfrm>
          <a:custGeom>
            <a:avLst/>
            <a:gdLst/>
            <a:ahLst/>
            <a:cxnLst/>
            <a:rect l="0" t="0" r="0" b="0"/>
            <a:pathLst>
              <a:path w="1147086" h="776631">
                <a:moveTo>
                  <a:pt x="1141511" y="12447"/>
                </a:moveTo>
                <a:lnTo>
                  <a:pt x="1146647" y="2176"/>
                </a:lnTo>
                <a:lnTo>
                  <a:pt x="1147085" y="226"/>
                </a:lnTo>
                <a:lnTo>
                  <a:pt x="1146302" y="0"/>
                </a:lnTo>
                <a:lnTo>
                  <a:pt x="1144705" y="924"/>
                </a:lnTo>
                <a:lnTo>
                  <a:pt x="1120886" y="20710"/>
                </a:lnTo>
                <a:lnTo>
                  <a:pt x="1106548" y="31167"/>
                </a:lnTo>
                <a:lnTo>
                  <a:pt x="1085843" y="50147"/>
                </a:lnTo>
                <a:lnTo>
                  <a:pt x="1060286" y="74734"/>
                </a:lnTo>
                <a:lnTo>
                  <a:pt x="1024668" y="103375"/>
                </a:lnTo>
                <a:lnTo>
                  <a:pt x="1005741" y="120577"/>
                </a:lnTo>
                <a:lnTo>
                  <a:pt x="977982" y="141836"/>
                </a:lnTo>
                <a:lnTo>
                  <a:pt x="948446" y="163467"/>
                </a:lnTo>
                <a:lnTo>
                  <a:pt x="928153" y="180247"/>
                </a:lnTo>
                <a:lnTo>
                  <a:pt x="909102" y="197736"/>
                </a:lnTo>
                <a:lnTo>
                  <a:pt x="882362" y="219483"/>
                </a:lnTo>
                <a:lnTo>
                  <a:pt x="860184" y="234311"/>
                </a:lnTo>
                <a:lnTo>
                  <a:pt x="834649" y="250645"/>
                </a:lnTo>
                <a:lnTo>
                  <a:pt x="810102" y="264760"/>
                </a:lnTo>
                <a:lnTo>
                  <a:pt x="786213" y="277394"/>
                </a:lnTo>
                <a:lnTo>
                  <a:pt x="719488" y="310569"/>
                </a:lnTo>
                <a:lnTo>
                  <a:pt x="687916" y="323756"/>
                </a:lnTo>
                <a:lnTo>
                  <a:pt x="656082" y="336766"/>
                </a:lnTo>
                <a:lnTo>
                  <a:pt x="635688" y="339997"/>
                </a:lnTo>
                <a:lnTo>
                  <a:pt x="603060" y="341178"/>
                </a:lnTo>
                <a:lnTo>
                  <a:pt x="597666" y="340163"/>
                </a:lnTo>
                <a:lnTo>
                  <a:pt x="581287" y="333677"/>
                </a:lnTo>
                <a:lnTo>
                  <a:pt x="577776" y="333013"/>
                </a:lnTo>
                <a:lnTo>
                  <a:pt x="571010" y="329408"/>
                </a:lnTo>
                <a:lnTo>
                  <a:pt x="548017" y="308612"/>
                </a:lnTo>
                <a:lnTo>
                  <a:pt x="497487" y="258402"/>
                </a:lnTo>
                <a:lnTo>
                  <a:pt x="481224" y="239280"/>
                </a:lnTo>
                <a:lnTo>
                  <a:pt x="464322" y="219674"/>
                </a:lnTo>
                <a:lnTo>
                  <a:pt x="443795" y="201518"/>
                </a:lnTo>
                <a:lnTo>
                  <a:pt x="429353" y="181926"/>
                </a:lnTo>
                <a:lnTo>
                  <a:pt x="413012" y="158327"/>
                </a:lnTo>
                <a:lnTo>
                  <a:pt x="397316" y="136767"/>
                </a:lnTo>
                <a:lnTo>
                  <a:pt x="387157" y="118433"/>
                </a:lnTo>
                <a:lnTo>
                  <a:pt x="374095" y="92978"/>
                </a:lnTo>
                <a:lnTo>
                  <a:pt x="370857" y="88707"/>
                </a:lnTo>
                <a:lnTo>
                  <a:pt x="367623" y="85859"/>
                </a:lnTo>
                <a:lnTo>
                  <a:pt x="364392" y="83961"/>
                </a:lnTo>
                <a:lnTo>
                  <a:pt x="345911" y="60969"/>
                </a:lnTo>
                <a:lnTo>
                  <a:pt x="329393" y="41981"/>
                </a:lnTo>
                <a:lnTo>
                  <a:pt x="323918" y="41620"/>
                </a:lnTo>
                <a:lnTo>
                  <a:pt x="323432" y="42644"/>
                </a:lnTo>
                <a:lnTo>
                  <a:pt x="324183" y="44403"/>
                </a:lnTo>
                <a:lnTo>
                  <a:pt x="333768" y="61019"/>
                </a:lnTo>
                <a:lnTo>
                  <a:pt x="336444" y="69147"/>
                </a:lnTo>
                <a:lnTo>
                  <a:pt x="337157" y="72819"/>
                </a:lnTo>
                <a:lnTo>
                  <a:pt x="338708" y="75268"/>
                </a:lnTo>
                <a:lnTo>
                  <a:pt x="340816" y="76900"/>
                </a:lnTo>
                <a:lnTo>
                  <a:pt x="343296" y="77988"/>
                </a:lnTo>
                <a:lnTo>
                  <a:pt x="348919" y="84929"/>
                </a:lnTo>
                <a:lnTo>
                  <a:pt x="353925" y="94105"/>
                </a:lnTo>
                <a:lnTo>
                  <a:pt x="362539" y="117258"/>
                </a:lnTo>
                <a:lnTo>
                  <a:pt x="380625" y="146143"/>
                </a:lnTo>
                <a:lnTo>
                  <a:pt x="396643" y="169441"/>
                </a:lnTo>
                <a:lnTo>
                  <a:pt x="406305" y="190098"/>
                </a:lnTo>
                <a:lnTo>
                  <a:pt x="414901" y="211789"/>
                </a:lnTo>
                <a:lnTo>
                  <a:pt x="429470" y="246509"/>
                </a:lnTo>
                <a:lnTo>
                  <a:pt x="440963" y="269823"/>
                </a:lnTo>
                <a:lnTo>
                  <a:pt x="448578" y="284842"/>
                </a:lnTo>
                <a:lnTo>
                  <a:pt x="453939" y="305384"/>
                </a:lnTo>
                <a:lnTo>
                  <a:pt x="461970" y="328718"/>
                </a:lnTo>
                <a:lnTo>
                  <a:pt x="463874" y="349132"/>
                </a:lnTo>
                <a:lnTo>
                  <a:pt x="464250" y="372790"/>
                </a:lnTo>
                <a:lnTo>
                  <a:pt x="464302" y="381483"/>
                </a:lnTo>
                <a:lnTo>
                  <a:pt x="463241" y="385306"/>
                </a:lnTo>
                <a:lnTo>
                  <a:pt x="459196" y="392419"/>
                </a:lnTo>
                <a:lnTo>
                  <a:pt x="438434" y="415492"/>
                </a:lnTo>
                <a:lnTo>
                  <a:pt x="432048" y="421959"/>
                </a:lnTo>
                <a:lnTo>
                  <a:pt x="417027" y="428416"/>
                </a:lnTo>
                <a:lnTo>
                  <a:pt x="397095" y="435943"/>
                </a:lnTo>
                <a:lnTo>
                  <a:pt x="368818" y="450117"/>
                </a:lnTo>
                <a:lnTo>
                  <a:pt x="346348" y="455273"/>
                </a:lnTo>
                <a:lnTo>
                  <a:pt x="313763" y="457015"/>
                </a:lnTo>
                <a:lnTo>
                  <a:pt x="271697" y="457359"/>
                </a:lnTo>
                <a:lnTo>
                  <a:pt x="257621" y="454539"/>
                </a:lnTo>
                <a:lnTo>
                  <a:pt x="224419" y="443971"/>
                </a:lnTo>
                <a:lnTo>
                  <a:pt x="209737" y="437841"/>
                </a:lnTo>
                <a:lnTo>
                  <a:pt x="194543" y="428587"/>
                </a:lnTo>
                <a:lnTo>
                  <a:pt x="169534" y="404469"/>
                </a:lnTo>
                <a:lnTo>
                  <a:pt x="166766" y="402780"/>
                </a:lnTo>
                <a:lnTo>
                  <a:pt x="136029" y="394710"/>
                </a:lnTo>
                <a:lnTo>
                  <a:pt x="121994" y="391203"/>
                </a:lnTo>
                <a:lnTo>
                  <a:pt x="115846" y="387516"/>
                </a:lnTo>
                <a:lnTo>
                  <a:pt x="112701" y="385029"/>
                </a:lnTo>
                <a:lnTo>
                  <a:pt x="111680" y="382295"/>
                </a:lnTo>
                <a:lnTo>
                  <a:pt x="112073" y="379398"/>
                </a:lnTo>
                <a:lnTo>
                  <a:pt x="113411" y="376392"/>
                </a:lnTo>
                <a:lnTo>
                  <a:pt x="120428" y="367025"/>
                </a:lnTo>
                <a:lnTo>
                  <a:pt x="138756" y="347795"/>
                </a:lnTo>
                <a:lnTo>
                  <a:pt x="141948" y="345649"/>
                </a:lnTo>
                <a:lnTo>
                  <a:pt x="170033" y="334011"/>
                </a:lnTo>
                <a:lnTo>
                  <a:pt x="198520" y="324699"/>
                </a:lnTo>
                <a:lnTo>
                  <a:pt x="203287" y="323802"/>
                </a:lnTo>
                <a:lnTo>
                  <a:pt x="207541" y="324280"/>
                </a:lnTo>
                <a:lnTo>
                  <a:pt x="211452" y="325673"/>
                </a:lnTo>
                <a:lnTo>
                  <a:pt x="218663" y="329012"/>
                </a:lnTo>
                <a:lnTo>
                  <a:pt x="225452" y="330496"/>
                </a:lnTo>
                <a:lnTo>
                  <a:pt x="227692" y="331967"/>
                </a:lnTo>
                <a:lnTo>
                  <a:pt x="229185" y="334022"/>
                </a:lnTo>
                <a:lnTo>
                  <a:pt x="230844" y="339172"/>
                </a:lnTo>
                <a:lnTo>
                  <a:pt x="232094" y="360766"/>
                </a:lnTo>
                <a:lnTo>
                  <a:pt x="232120" y="363970"/>
                </a:lnTo>
                <a:lnTo>
                  <a:pt x="229283" y="373263"/>
                </a:lnTo>
                <a:lnTo>
                  <a:pt x="224439" y="383484"/>
                </a:lnTo>
                <a:lnTo>
                  <a:pt x="206838" y="407403"/>
                </a:lnTo>
                <a:lnTo>
                  <a:pt x="191890" y="426604"/>
                </a:lnTo>
                <a:lnTo>
                  <a:pt x="170315" y="450575"/>
                </a:lnTo>
                <a:lnTo>
                  <a:pt x="137546" y="484152"/>
                </a:lnTo>
                <a:lnTo>
                  <a:pt x="115189" y="506669"/>
                </a:lnTo>
                <a:lnTo>
                  <a:pt x="112263" y="510683"/>
                </a:lnTo>
                <a:lnTo>
                  <a:pt x="109012" y="518009"/>
                </a:lnTo>
                <a:lnTo>
                  <a:pt x="107182" y="528177"/>
                </a:lnTo>
                <a:lnTo>
                  <a:pt x="106513" y="547347"/>
                </a:lnTo>
                <a:lnTo>
                  <a:pt x="106480" y="552849"/>
                </a:lnTo>
                <a:lnTo>
                  <a:pt x="107532" y="557593"/>
                </a:lnTo>
                <a:lnTo>
                  <a:pt x="111567" y="565730"/>
                </a:lnTo>
                <a:lnTo>
                  <a:pt x="114148" y="568330"/>
                </a:lnTo>
                <a:lnTo>
                  <a:pt x="116944" y="570063"/>
                </a:lnTo>
                <a:lnTo>
                  <a:pt x="119882" y="571218"/>
                </a:lnTo>
                <a:lnTo>
                  <a:pt x="126014" y="575368"/>
                </a:lnTo>
                <a:lnTo>
                  <a:pt x="129154" y="577980"/>
                </a:lnTo>
                <a:lnTo>
                  <a:pt x="132322" y="579721"/>
                </a:lnTo>
                <a:lnTo>
                  <a:pt x="141917" y="583246"/>
                </a:lnTo>
                <a:lnTo>
                  <a:pt x="163145" y="596532"/>
                </a:lnTo>
                <a:lnTo>
                  <a:pt x="172113" y="599876"/>
                </a:lnTo>
                <a:lnTo>
                  <a:pt x="180758" y="602437"/>
                </a:lnTo>
                <a:lnTo>
                  <a:pt x="196634" y="609921"/>
                </a:lnTo>
                <a:lnTo>
                  <a:pt x="212173" y="622080"/>
                </a:lnTo>
                <a:lnTo>
                  <a:pt x="220458" y="629697"/>
                </a:lnTo>
                <a:lnTo>
                  <a:pt x="227029" y="641288"/>
                </a:lnTo>
                <a:lnTo>
                  <a:pt x="229886" y="649505"/>
                </a:lnTo>
                <a:lnTo>
                  <a:pt x="230648" y="653201"/>
                </a:lnTo>
                <a:lnTo>
                  <a:pt x="228628" y="665907"/>
                </a:lnTo>
                <a:lnTo>
                  <a:pt x="224147" y="680153"/>
                </a:lnTo>
                <a:lnTo>
                  <a:pt x="209647" y="703789"/>
                </a:lnTo>
                <a:lnTo>
                  <a:pt x="195401" y="723911"/>
                </a:lnTo>
                <a:lnTo>
                  <a:pt x="191534" y="728602"/>
                </a:lnTo>
                <a:lnTo>
                  <a:pt x="181506" y="736681"/>
                </a:lnTo>
                <a:lnTo>
                  <a:pt x="147772" y="757217"/>
                </a:lnTo>
                <a:lnTo>
                  <a:pt x="133357" y="766972"/>
                </a:lnTo>
                <a:lnTo>
                  <a:pt x="127600" y="770208"/>
                </a:lnTo>
                <a:lnTo>
                  <a:pt x="112604" y="773803"/>
                </a:lnTo>
                <a:lnTo>
                  <a:pt x="78783" y="776427"/>
                </a:lnTo>
                <a:lnTo>
                  <a:pt x="59632" y="776630"/>
                </a:lnTo>
                <a:lnTo>
                  <a:pt x="55878" y="775571"/>
                </a:lnTo>
                <a:lnTo>
                  <a:pt x="53375" y="773791"/>
                </a:lnTo>
                <a:lnTo>
                  <a:pt x="51706" y="771529"/>
                </a:lnTo>
                <a:lnTo>
                  <a:pt x="26869" y="753938"/>
                </a:lnTo>
                <a:lnTo>
                  <a:pt x="24362" y="750770"/>
                </a:lnTo>
                <a:lnTo>
                  <a:pt x="22690" y="747583"/>
                </a:lnTo>
                <a:lnTo>
                  <a:pt x="21576" y="744383"/>
                </a:lnTo>
                <a:lnTo>
                  <a:pt x="17471" y="737962"/>
                </a:lnTo>
                <a:lnTo>
                  <a:pt x="14872" y="734745"/>
                </a:lnTo>
                <a:lnTo>
                  <a:pt x="13139" y="731525"/>
                </a:lnTo>
                <a:lnTo>
                  <a:pt x="11214" y="725082"/>
                </a:lnTo>
                <a:lnTo>
                  <a:pt x="9625" y="722933"/>
                </a:lnTo>
                <a:lnTo>
                  <a:pt x="7491" y="721501"/>
                </a:lnTo>
                <a:lnTo>
                  <a:pt x="0" y="71863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SMARTPenAnnotation372"/>
          <p:cNvSpPr/>
          <p:nvPr/>
        </p:nvSpPr>
        <p:spPr>
          <a:xfrm>
            <a:off x="7681019" y="3443782"/>
            <a:ext cx="193478" cy="81957"/>
          </a:xfrm>
          <a:custGeom>
            <a:avLst/>
            <a:gdLst/>
            <a:ahLst/>
            <a:cxnLst/>
            <a:rect l="0" t="0" r="0" b="0"/>
            <a:pathLst>
              <a:path w="193478" h="81957">
                <a:moveTo>
                  <a:pt x="0" y="81956"/>
                </a:moveTo>
                <a:lnTo>
                  <a:pt x="5135" y="76820"/>
                </a:lnTo>
                <a:lnTo>
                  <a:pt x="8798" y="75307"/>
                </a:lnTo>
                <a:lnTo>
                  <a:pt x="13389" y="74299"/>
                </a:lnTo>
                <a:lnTo>
                  <a:pt x="18600" y="73627"/>
                </a:lnTo>
                <a:lnTo>
                  <a:pt x="23149" y="72104"/>
                </a:lnTo>
                <a:lnTo>
                  <a:pt x="27256" y="70013"/>
                </a:lnTo>
                <a:lnTo>
                  <a:pt x="31069" y="67545"/>
                </a:lnTo>
                <a:lnTo>
                  <a:pt x="36836" y="64824"/>
                </a:lnTo>
                <a:lnTo>
                  <a:pt x="43905" y="61936"/>
                </a:lnTo>
                <a:lnTo>
                  <a:pt x="51842" y="58935"/>
                </a:lnTo>
                <a:lnTo>
                  <a:pt x="59283" y="55860"/>
                </a:lnTo>
                <a:lnTo>
                  <a:pt x="66394" y="52735"/>
                </a:lnTo>
                <a:lnTo>
                  <a:pt x="80028" y="46397"/>
                </a:lnTo>
                <a:lnTo>
                  <a:pt x="93252" y="39996"/>
                </a:lnTo>
                <a:lnTo>
                  <a:pt x="98714" y="36785"/>
                </a:lnTo>
                <a:lnTo>
                  <a:pt x="103430" y="33569"/>
                </a:lnTo>
                <a:lnTo>
                  <a:pt x="107648" y="30350"/>
                </a:lnTo>
                <a:lnTo>
                  <a:pt x="112611" y="27130"/>
                </a:lnTo>
                <a:lnTo>
                  <a:pt x="118069" y="23908"/>
                </a:lnTo>
                <a:lnTo>
                  <a:pt x="123858" y="20685"/>
                </a:lnTo>
                <a:lnTo>
                  <a:pt x="130940" y="18536"/>
                </a:lnTo>
                <a:lnTo>
                  <a:pt x="138888" y="17104"/>
                </a:lnTo>
                <a:lnTo>
                  <a:pt x="147410" y="16149"/>
                </a:lnTo>
                <a:lnTo>
                  <a:pt x="155242" y="14437"/>
                </a:lnTo>
                <a:lnTo>
                  <a:pt x="162613" y="12221"/>
                </a:lnTo>
                <a:lnTo>
                  <a:pt x="169676" y="9669"/>
                </a:lnTo>
                <a:lnTo>
                  <a:pt x="174385" y="6893"/>
                </a:lnTo>
                <a:lnTo>
                  <a:pt x="177524" y="3968"/>
                </a:lnTo>
                <a:lnTo>
                  <a:pt x="179617" y="942"/>
                </a:lnTo>
                <a:lnTo>
                  <a:pt x="182087" y="0"/>
                </a:lnTo>
                <a:lnTo>
                  <a:pt x="184809" y="447"/>
                </a:lnTo>
                <a:lnTo>
                  <a:pt x="193477" y="456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SMARTPenAnnotation373"/>
          <p:cNvSpPr/>
          <p:nvPr/>
        </p:nvSpPr>
        <p:spPr>
          <a:xfrm>
            <a:off x="5156150" y="4173884"/>
            <a:ext cx="86947" cy="851298"/>
          </a:xfrm>
          <a:custGeom>
            <a:avLst/>
            <a:gdLst/>
            <a:ahLst/>
            <a:cxnLst/>
            <a:rect l="0" t="0" r="0" b="0"/>
            <a:pathLst>
              <a:path w="86947" h="851298">
                <a:moveTo>
                  <a:pt x="77391" y="0"/>
                </a:moveTo>
                <a:lnTo>
                  <a:pt x="77391" y="26930"/>
                </a:lnTo>
                <a:lnTo>
                  <a:pt x="78466" y="35151"/>
                </a:lnTo>
                <a:lnTo>
                  <a:pt x="80257" y="44932"/>
                </a:lnTo>
                <a:lnTo>
                  <a:pt x="82526" y="55752"/>
                </a:lnTo>
                <a:lnTo>
                  <a:pt x="85047" y="73506"/>
                </a:lnTo>
                <a:lnTo>
                  <a:pt x="86467" y="98454"/>
                </a:lnTo>
                <a:lnTo>
                  <a:pt x="86798" y="118998"/>
                </a:lnTo>
                <a:lnTo>
                  <a:pt x="86946" y="146044"/>
                </a:lnTo>
                <a:lnTo>
                  <a:pt x="84836" y="170454"/>
                </a:lnTo>
                <a:lnTo>
                  <a:pt x="73745" y="264882"/>
                </a:lnTo>
                <a:lnTo>
                  <a:pt x="71735" y="286225"/>
                </a:lnTo>
                <a:lnTo>
                  <a:pt x="70396" y="303678"/>
                </a:lnTo>
                <a:lnTo>
                  <a:pt x="68428" y="322838"/>
                </a:lnTo>
                <a:lnTo>
                  <a:pt x="63375" y="364190"/>
                </a:lnTo>
                <a:lnTo>
                  <a:pt x="60523" y="381452"/>
                </a:lnTo>
                <a:lnTo>
                  <a:pt x="57546" y="396184"/>
                </a:lnTo>
                <a:lnTo>
                  <a:pt x="54487" y="409230"/>
                </a:lnTo>
                <a:lnTo>
                  <a:pt x="52448" y="422227"/>
                </a:lnTo>
                <a:lnTo>
                  <a:pt x="50182" y="448133"/>
                </a:lnTo>
                <a:lnTo>
                  <a:pt x="42079" y="571854"/>
                </a:lnTo>
                <a:lnTo>
                  <a:pt x="40199" y="612089"/>
                </a:lnTo>
                <a:lnTo>
                  <a:pt x="38623" y="632707"/>
                </a:lnTo>
                <a:lnTo>
                  <a:pt x="32344" y="697435"/>
                </a:lnTo>
                <a:lnTo>
                  <a:pt x="31237" y="713251"/>
                </a:lnTo>
                <a:lnTo>
                  <a:pt x="30498" y="727021"/>
                </a:lnTo>
                <a:lnTo>
                  <a:pt x="28931" y="740500"/>
                </a:lnTo>
                <a:lnTo>
                  <a:pt x="26811" y="753785"/>
                </a:lnTo>
                <a:lnTo>
                  <a:pt x="24323" y="766941"/>
                </a:lnTo>
                <a:lnTo>
                  <a:pt x="18693" y="793025"/>
                </a:lnTo>
                <a:lnTo>
                  <a:pt x="15686" y="806000"/>
                </a:lnTo>
                <a:lnTo>
                  <a:pt x="12607" y="816799"/>
                </a:lnTo>
                <a:lnTo>
                  <a:pt x="9480" y="826149"/>
                </a:lnTo>
                <a:lnTo>
                  <a:pt x="0" y="85129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SMARTPenAnnotation374"/>
          <p:cNvSpPr/>
          <p:nvPr/>
        </p:nvSpPr>
        <p:spPr>
          <a:xfrm>
            <a:off x="4933652" y="4880074"/>
            <a:ext cx="328911" cy="239374"/>
          </a:xfrm>
          <a:custGeom>
            <a:avLst/>
            <a:gdLst/>
            <a:ahLst/>
            <a:cxnLst/>
            <a:rect l="0" t="0" r="0" b="0"/>
            <a:pathLst>
              <a:path w="328911" h="239374">
                <a:moveTo>
                  <a:pt x="328910" y="0"/>
                </a:moveTo>
                <a:lnTo>
                  <a:pt x="323775" y="5135"/>
                </a:lnTo>
                <a:lnTo>
                  <a:pt x="320112" y="9872"/>
                </a:lnTo>
                <a:lnTo>
                  <a:pt x="315521" y="16255"/>
                </a:lnTo>
                <a:lnTo>
                  <a:pt x="310310" y="23735"/>
                </a:lnTo>
                <a:lnTo>
                  <a:pt x="306836" y="30871"/>
                </a:lnTo>
                <a:lnTo>
                  <a:pt x="304520" y="37779"/>
                </a:lnTo>
                <a:lnTo>
                  <a:pt x="302977" y="44534"/>
                </a:lnTo>
                <a:lnTo>
                  <a:pt x="299797" y="54411"/>
                </a:lnTo>
                <a:lnTo>
                  <a:pt x="295528" y="66370"/>
                </a:lnTo>
                <a:lnTo>
                  <a:pt x="290532" y="79717"/>
                </a:lnTo>
                <a:lnTo>
                  <a:pt x="285053" y="98290"/>
                </a:lnTo>
                <a:lnTo>
                  <a:pt x="279249" y="120345"/>
                </a:lnTo>
                <a:lnTo>
                  <a:pt x="268143" y="164198"/>
                </a:lnTo>
                <a:lnTo>
                  <a:pt x="259624" y="194437"/>
                </a:lnTo>
                <a:lnTo>
                  <a:pt x="256923" y="204866"/>
                </a:lnTo>
                <a:lnTo>
                  <a:pt x="255121" y="212893"/>
                </a:lnTo>
                <a:lnTo>
                  <a:pt x="253921" y="219319"/>
                </a:lnTo>
                <a:lnTo>
                  <a:pt x="252045" y="224678"/>
                </a:lnTo>
                <a:lnTo>
                  <a:pt x="249720" y="229326"/>
                </a:lnTo>
                <a:lnTo>
                  <a:pt x="247095" y="233499"/>
                </a:lnTo>
                <a:lnTo>
                  <a:pt x="244271" y="236281"/>
                </a:lnTo>
                <a:lnTo>
                  <a:pt x="241312" y="238136"/>
                </a:lnTo>
                <a:lnTo>
                  <a:pt x="238266" y="239373"/>
                </a:lnTo>
                <a:lnTo>
                  <a:pt x="236234" y="239122"/>
                </a:lnTo>
                <a:lnTo>
                  <a:pt x="234880" y="237880"/>
                </a:lnTo>
                <a:lnTo>
                  <a:pt x="233977" y="235978"/>
                </a:lnTo>
                <a:lnTo>
                  <a:pt x="232300" y="234709"/>
                </a:lnTo>
                <a:lnTo>
                  <a:pt x="230108" y="233863"/>
                </a:lnTo>
                <a:lnTo>
                  <a:pt x="223731" y="231849"/>
                </a:lnTo>
                <a:lnTo>
                  <a:pt x="213730" y="227371"/>
                </a:lnTo>
                <a:lnTo>
                  <a:pt x="204987" y="221797"/>
                </a:lnTo>
                <a:lnTo>
                  <a:pt x="196442" y="215737"/>
                </a:lnTo>
                <a:lnTo>
                  <a:pt x="191154" y="212617"/>
                </a:lnTo>
                <a:lnTo>
                  <a:pt x="185479" y="209461"/>
                </a:lnTo>
                <a:lnTo>
                  <a:pt x="179546" y="205208"/>
                </a:lnTo>
                <a:lnTo>
                  <a:pt x="173441" y="200223"/>
                </a:lnTo>
                <a:lnTo>
                  <a:pt x="161999" y="190026"/>
                </a:lnTo>
                <a:lnTo>
                  <a:pt x="153332" y="181911"/>
                </a:lnTo>
                <a:lnTo>
                  <a:pt x="148440" y="178242"/>
                </a:lnTo>
                <a:lnTo>
                  <a:pt x="143030" y="174721"/>
                </a:lnTo>
                <a:lnTo>
                  <a:pt x="137273" y="171299"/>
                </a:lnTo>
                <a:lnTo>
                  <a:pt x="131286" y="167943"/>
                </a:lnTo>
                <a:lnTo>
                  <a:pt x="118900" y="161347"/>
                </a:lnTo>
                <a:lnTo>
                  <a:pt x="99841" y="151591"/>
                </a:lnTo>
                <a:lnTo>
                  <a:pt x="92358" y="147280"/>
                </a:lnTo>
                <a:lnTo>
                  <a:pt x="84144" y="142257"/>
                </a:lnTo>
                <a:lnTo>
                  <a:pt x="75444" y="136757"/>
                </a:lnTo>
                <a:lnTo>
                  <a:pt x="66419" y="132016"/>
                </a:lnTo>
                <a:lnTo>
                  <a:pt x="57178" y="127781"/>
                </a:lnTo>
                <a:lnTo>
                  <a:pt x="47792" y="123882"/>
                </a:lnTo>
                <a:lnTo>
                  <a:pt x="39385" y="120209"/>
                </a:lnTo>
                <a:lnTo>
                  <a:pt x="14011" y="108441"/>
                </a:lnTo>
                <a:lnTo>
                  <a:pt x="5824" y="101878"/>
                </a:lnTo>
                <a:lnTo>
                  <a:pt x="3882" y="101240"/>
                </a:lnTo>
                <a:lnTo>
                  <a:pt x="2588" y="101888"/>
                </a:lnTo>
                <a:lnTo>
                  <a:pt x="0" y="11608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SMARTPenAnnotation375"/>
          <p:cNvSpPr/>
          <p:nvPr/>
        </p:nvSpPr>
        <p:spPr>
          <a:xfrm>
            <a:off x="5533429" y="5121919"/>
            <a:ext cx="406302" cy="386955"/>
          </a:xfrm>
          <a:custGeom>
            <a:avLst/>
            <a:gdLst/>
            <a:ahLst/>
            <a:cxnLst/>
            <a:rect l="0" t="0" r="0" b="0"/>
            <a:pathLst>
              <a:path w="406302" h="386955">
                <a:moveTo>
                  <a:pt x="406301" y="0"/>
                </a:moveTo>
                <a:lnTo>
                  <a:pt x="396030" y="0"/>
                </a:lnTo>
                <a:lnTo>
                  <a:pt x="391930" y="1076"/>
                </a:lnTo>
                <a:lnTo>
                  <a:pt x="379948" y="6649"/>
                </a:lnTo>
                <a:lnTo>
                  <a:pt x="369150" y="8330"/>
                </a:lnTo>
                <a:lnTo>
                  <a:pt x="357185" y="11943"/>
                </a:lnTo>
                <a:lnTo>
                  <a:pt x="350985" y="14412"/>
                </a:lnTo>
                <a:lnTo>
                  <a:pt x="342552" y="19281"/>
                </a:lnTo>
                <a:lnTo>
                  <a:pt x="332630" y="25753"/>
                </a:lnTo>
                <a:lnTo>
                  <a:pt x="321716" y="33292"/>
                </a:lnTo>
                <a:lnTo>
                  <a:pt x="312291" y="39393"/>
                </a:lnTo>
                <a:lnTo>
                  <a:pt x="303857" y="44535"/>
                </a:lnTo>
                <a:lnTo>
                  <a:pt x="259470" y="70782"/>
                </a:lnTo>
                <a:lnTo>
                  <a:pt x="249295" y="77284"/>
                </a:lnTo>
                <a:lnTo>
                  <a:pt x="241438" y="82695"/>
                </a:lnTo>
                <a:lnTo>
                  <a:pt x="230916" y="91572"/>
                </a:lnTo>
                <a:lnTo>
                  <a:pt x="228110" y="95444"/>
                </a:lnTo>
                <a:lnTo>
                  <a:pt x="226240" y="99100"/>
                </a:lnTo>
                <a:lnTo>
                  <a:pt x="224161" y="108895"/>
                </a:lnTo>
                <a:lnTo>
                  <a:pt x="223237" y="119340"/>
                </a:lnTo>
                <a:lnTo>
                  <a:pt x="222717" y="131263"/>
                </a:lnTo>
                <a:lnTo>
                  <a:pt x="222596" y="138238"/>
                </a:lnTo>
                <a:lnTo>
                  <a:pt x="225408" y="147787"/>
                </a:lnTo>
                <a:lnTo>
                  <a:pt x="230241" y="158123"/>
                </a:lnTo>
                <a:lnTo>
                  <a:pt x="239005" y="169984"/>
                </a:lnTo>
                <a:lnTo>
                  <a:pt x="248409" y="180306"/>
                </a:lnTo>
                <a:lnTo>
                  <a:pt x="258003" y="191246"/>
                </a:lnTo>
                <a:lnTo>
                  <a:pt x="264433" y="201801"/>
                </a:lnTo>
                <a:lnTo>
                  <a:pt x="270874" y="210792"/>
                </a:lnTo>
                <a:lnTo>
                  <a:pt x="274097" y="214694"/>
                </a:lnTo>
                <a:lnTo>
                  <a:pt x="276245" y="219445"/>
                </a:lnTo>
                <a:lnTo>
                  <a:pt x="278632" y="230457"/>
                </a:lnTo>
                <a:lnTo>
                  <a:pt x="279693" y="239651"/>
                </a:lnTo>
                <a:lnTo>
                  <a:pt x="279976" y="243607"/>
                </a:lnTo>
                <a:lnTo>
                  <a:pt x="279089" y="247319"/>
                </a:lnTo>
                <a:lnTo>
                  <a:pt x="275238" y="254311"/>
                </a:lnTo>
                <a:lnTo>
                  <a:pt x="272707" y="256605"/>
                </a:lnTo>
                <a:lnTo>
                  <a:pt x="269944" y="258135"/>
                </a:lnTo>
                <a:lnTo>
                  <a:pt x="267027" y="259154"/>
                </a:lnTo>
                <a:lnTo>
                  <a:pt x="260920" y="263154"/>
                </a:lnTo>
                <a:lnTo>
                  <a:pt x="248241" y="274479"/>
                </a:lnTo>
                <a:lnTo>
                  <a:pt x="241810" y="278650"/>
                </a:lnTo>
                <a:lnTo>
                  <a:pt x="233223" y="283580"/>
                </a:lnTo>
                <a:lnTo>
                  <a:pt x="223199" y="289016"/>
                </a:lnTo>
                <a:lnTo>
                  <a:pt x="213291" y="293715"/>
                </a:lnTo>
                <a:lnTo>
                  <a:pt x="203462" y="297923"/>
                </a:lnTo>
                <a:lnTo>
                  <a:pt x="193684" y="301803"/>
                </a:lnTo>
                <a:lnTo>
                  <a:pt x="182867" y="306539"/>
                </a:lnTo>
                <a:lnTo>
                  <a:pt x="159381" y="317535"/>
                </a:lnTo>
                <a:lnTo>
                  <a:pt x="110607" y="341376"/>
                </a:lnTo>
                <a:lnTo>
                  <a:pt x="99535" y="345820"/>
                </a:lnTo>
                <a:lnTo>
                  <a:pt x="70034" y="356490"/>
                </a:lnTo>
                <a:lnTo>
                  <a:pt x="32575" y="369448"/>
                </a:lnTo>
                <a:lnTo>
                  <a:pt x="24941" y="373133"/>
                </a:lnTo>
                <a:lnTo>
                  <a:pt x="19852" y="376665"/>
                </a:lnTo>
                <a:lnTo>
                  <a:pt x="0" y="38695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SMARTPenAnnotation376"/>
          <p:cNvSpPr/>
          <p:nvPr/>
        </p:nvSpPr>
        <p:spPr>
          <a:xfrm>
            <a:off x="5775275" y="4938117"/>
            <a:ext cx="125761" cy="77391"/>
          </a:xfrm>
          <a:custGeom>
            <a:avLst/>
            <a:gdLst/>
            <a:ahLst/>
            <a:cxnLst/>
            <a:rect l="0" t="0" r="0" b="0"/>
            <a:pathLst>
              <a:path w="125761" h="77391">
                <a:moveTo>
                  <a:pt x="125760" y="0"/>
                </a:moveTo>
                <a:lnTo>
                  <a:pt x="115489" y="0"/>
                </a:lnTo>
                <a:lnTo>
                  <a:pt x="111388" y="1075"/>
                </a:lnTo>
                <a:lnTo>
                  <a:pt x="107580" y="2866"/>
                </a:lnTo>
                <a:lnTo>
                  <a:pt x="103966" y="5135"/>
                </a:lnTo>
                <a:lnTo>
                  <a:pt x="99407" y="7723"/>
                </a:lnTo>
                <a:lnTo>
                  <a:pt x="88609" y="13464"/>
                </a:lnTo>
                <a:lnTo>
                  <a:pt x="51446" y="32296"/>
                </a:lnTo>
                <a:lnTo>
                  <a:pt x="45046" y="36578"/>
                </a:lnTo>
                <a:lnTo>
                  <a:pt x="38630" y="41584"/>
                </a:lnTo>
                <a:lnTo>
                  <a:pt x="32202" y="47070"/>
                </a:lnTo>
                <a:lnTo>
                  <a:pt x="26843" y="51802"/>
                </a:lnTo>
                <a:lnTo>
                  <a:pt x="18021" y="59927"/>
                </a:lnTo>
                <a:lnTo>
                  <a:pt x="0" y="7739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SMARTPenAnnotation377"/>
          <p:cNvSpPr/>
          <p:nvPr/>
        </p:nvSpPr>
        <p:spPr>
          <a:xfrm>
            <a:off x="5562451" y="5073586"/>
            <a:ext cx="106413" cy="154747"/>
          </a:xfrm>
          <a:custGeom>
            <a:avLst/>
            <a:gdLst/>
            <a:ahLst/>
            <a:cxnLst/>
            <a:rect l="0" t="0" r="0" b="0"/>
            <a:pathLst>
              <a:path w="106413" h="154747">
                <a:moveTo>
                  <a:pt x="106412" y="28986"/>
                </a:moveTo>
                <a:lnTo>
                  <a:pt x="96141" y="34121"/>
                </a:lnTo>
                <a:lnTo>
                  <a:pt x="92041" y="35634"/>
                </a:lnTo>
                <a:lnTo>
                  <a:pt x="88232" y="36643"/>
                </a:lnTo>
                <a:lnTo>
                  <a:pt x="84618" y="37315"/>
                </a:lnTo>
                <a:lnTo>
                  <a:pt x="80059" y="38838"/>
                </a:lnTo>
                <a:lnTo>
                  <a:pt x="74870" y="40929"/>
                </a:lnTo>
                <a:lnTo>
                  <a:pt x="69261" y="43397"/>
                </a:lnTo>
                <a:lnTo>
                  <a:pt x="63372" y="45042"/>
                </a:lnTo>
                <a:lnTo>
                  <a:pt x="57296" y="46139"/>
                </a:lnTo>
                <a:lnTo>
                  <a:pt x="51095" y="46871"/>
                </a:lnTo>
                <a:lnTo>
                  <a:pt x="45887" y="46284"/>
                </a:lnTo>
                <a:lnTo>
                  <a:pt x="41340" y="44817"/>
                </a:lnTo>
                <a:lnTo>
                  <a:pt x="37233" y="42764"/>
                </a:lnTo>
                <a:lnTo>
                  <a:pt x="32347" y="41396"/>
                </a:lnTo>
                <a:lnTo>
                  <a:pt x="26939" y="40484"/>
                </a:lnTo>
                <a:lnTo>
                  <a:pt x="21184" y="39876"/>
                </a:lnTo>
                <a:lnTo>
                  <a:pt x="17347" y="38396"/>
                </a:lnTo>
                <a:lnTo>
                  <a:pt x="14789" y="36334"/>
                </a:lnTo>
                <a:lnTo>
                  <a:pt x="10684" y="30438"/>
                </a:lnTo>
                <a:lnTo>
                  <a:pt x="11422" y="28879"/>
                </a:lnTo>
                <a:lnTo>
                  <a:pt x="12989" y="26765"/>
                </a:lnTo>
                <a:lnTo>
                  <a:pt x="18092" y="20784"/>
                </a:lnTo>
                <a:lnTo>
                  <a:pt x="21655" y="17100"/>
                </a:lnTo>
                <a:lnTo>
                  <a:pt x="24111" y="14613"/>
                </a:lnTo>
                <a:lnTo>
                  <a:pt x="26822" y="12955"/>
                </a:lnTo>
                <a:lnTo>
                  <a:pt x="29705" y="11849"/>
                </a:lnTo>
                <a:lnTo>
                  <a:pt x="36920" y="10075"/>
                </a:lnTo>
                <a:lnTo>
                  <a:pt x="38586" y="8854"/>
                </a:lnTo>
                <a:lnTo>
                  <a:pt x="40772" y="6966"/>
                </a:lnTo>
                <a:lnTo>
                  <a:pt x="43304" y="4632"/>
                </a:lnTo>
                <a:lnTo>
                  <a:pt x="46067" y="3076"/>
                </a:lnTo>
                <a:lnTo>
                  <a:pt x="48985" y="2039"/>
                </a:lnTo>
                <a:lnTo>
                  <a:pt x="52004" y="1348"/>
                </a:lnTo>
                <a:lnTo>
                  <a:pt x="55092" y="887"/>
                </a:lnTo>
                <a:lnTo>
                  <a:pt x="58225" y="579"/>
                </a:lnTo>
                <a:lnTo>
                  <a:pt x="61389" y="374"/>
                </a:lnTo>
                <a:lnTo>
                  <a:pt x="64573" y="238"/>
                </a:lnTo>
                <a:lnTo>
                  <a:pt x="75490" y="0"/>
                </a:lnTo>
                <a:lnTo>
                  <a:pt x="76123" y="1063"/>
                </a:lnTo>
                <a:lnTo>
                  <a:pt x="76828" y="5110"/>
                </a:lnTo>
                <a:lnTo>
                  <a:pt x="77015" y="7694"/>
                </a:lnTo>
                <a:lnTo>
                  <a:pt x="77140" y="10492"/>
                </a:lnTo>
                <a:lnTo>
                  <a:pt x="77223" y="13432"/>
                </a:lnTo>
                <a:lnTo>
                  <a:pt x="76204" y="16467"/>
                </a:lnTo>
                <a:lnTo>
                  <a:pt x="74450" y="19565"/>
                </a:lnTo>
                <a:lnTo>
                  <a:pt x="72205" y="22705"/>
                </a:lnTo>
                <a:lnTo>
                  <a:pt x="69634" y="26949"/>
                </a:lnTo>
                <a:lnTo>
                  <a:pt x="66845" y="31927"/>
                </a:lnTo>
                <a:lnTo>
                  <a:pt x="63911" y="37396"/>
                </a:lnTo>
                <a:lnTo>
                  <a:pt x="61955" y="42117"/>
                </a:lnTo>
                <a:lnTo>
                  <a:pt x="60651" y="46339"/>
                </a:lnTo>
                <a:lnTo>
                  <a:pt x="59782" y="50228"/>
                </a:lnTo>
                <a:lnTo>
                  <a:pt x="57052" y="56046"/>
                </a:lnTo>
                <a:lnTo>
                  <a:pt x="53083" y="63149"/>
                </a:lnTo>
                <a:lnTo>
                  <a:pt x="26131" y="107989"/>
                </a:lnTo>
                <a:lnTo>
                  <a:pt x="20645" y="118200"/>
                </a:lnTo>
                <a:lnTo>
                  <a:pt x="16988" y="126083"/>
                </a:lnTo>
                <a:lnTo>
                  <a:pt x="0" y="15474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0" name="SMARTPenAnnotation378"/>
          <p:cNvSpPr/>
          <p:nvPr/>
        </p:nvSpPr>
        <p:spPr>
          <a:xfrm>
            <a:off x="5050753" y="5141267"/>
            <a:ext cx="327896" cy="657821"/>
          </a:xfrm>
          <a:custGeom>
            <a:avLst/>
            <a:gdLst/>
            <a:ahLst/>
            <a:cxnLst/>
            <a:rect l="0" t="0" r="0" b="0"/>
            <a:pathLst>
              <a:path w="327896" h="657821">
                <a:moveTo>
                  <a:pt x="327895" y="0"/>
                </a:moveTo>
                <a:lnTo>
                  <a:pt x="327895" y="13464"/>
                </a:lnTo>
                <a:lnTo>
                  <a:pt x="325745" y="17575"/>
                </a:lnTo>
                <a:lnTo>
                  <a:pt x="317624" y="27876"/>
                </a:lnTo>
                <a:lnTo>
                  <a:pt x="312581" y="36753"/>
                </a:lnTo>
                <a:lnTo>
                  <a:pt x="311237" y="40625"/>
                </a:lnTo>
                <a:lnTo>
                  <a:pt x="306876" y="47794"/>
                </a:lnTo>
                <a:lnTo>
                  <a:pt x="298379" y="57873"/>
                </a:lnTo>
                <a:lnTo>
                  <a:pt x="289053" y="67667"/>
                </a:lnTo>
                <a:lnTo>
                  <a:pt x="280535" y="75218"/>
                </a:lnTo>
                <a:lnTo>
                  <a:pt x="273750" y="80242"/>
                </a:lnTo>
                <a:lnTo>
                  <a:pt x="266002" y="85741"/>
                </a:lnTo>
                <a:lnTo>
                  <a:pt x="224283" y="114022"/>
                </a:lnTo>
                <a:lnTo>
                  <a:pt x="211526" y="122234"/>
                </a:lnTo>
                <a:lnTo>
                  <a:pt x="200872" y="128784"/>
                </a:lnTo>
                <a:lnTo>
                  <a:pt x="191620" y="134225"/>
                </a:lnTo>
                <a:lnTo>
                  <a:pt x="175606" y="143137"/>
                </a:lnTo>
                <a:lnTo>
                  <a:pt x="168326" y="147019"/>
                </a:lnTo>
                <a:lnTo>
                  <a:pt x="162398" y="150681"/>
                </a:lnTo>
                <a:lnTo>
                  <a:pt x="152945" y="157617"/>
                </a:lnTo>
                <a:lnTo>
                  <a:pt x="145160" y="164282"/>
                </a:lnTo>
                <a:lnTo>
                  <a:pt x="137043" y="170828"/>
                </a:lnTo>
                <a:lnTo>
                  <a:pt x="131869" y="174077"/>
                </a:lnTo>
                <a:lnTo>
                  <a:pt x="118389" y="181882"/>
                </a:lnTo>
                <a:lnTo>
                  <a:pt x="117283" y="183597"/>
                </a:lnTo>
                <a:lnTo>
                  <a:pt x="115363" y="191963"/>
                </a:lnTo>
                <a:lnTo>
                  <a:pt x="120933" y="192804"/>
                </a:lnTo>
                <a:lnTo>
                  <a:pt x="125428" y="193029"/>
                </a:lnTo>
                <a:lnTo>
                  <a:pt x="139022" y="193278"/>
                </a:lnTo>
                <a:lnTo>
                  <a:pt x="147161" y="193344"/>
                </a:lnTo>
                <a:lnTo>
                  <a:pt x="160111" y="194463"/>
                </a:lnTo>
                <a:lnTo>
                  <a:pt x="194565" y="198573"/>
                </a:lnTo>
                <a:lnTo>
                  <a:pt x="207837" y="201174"/>
                </a:lnTo>
                <a:lnTo>
                  <a:pt x="217760" y="203983"/>
                </a:lnTo>
                <a:lnTo>
                  <a:pt x="236273" y="211078"/>
                </a:lnTo>
                <a:lnTo>
                  <a:pt x="244616" y="217442"/>
                </a:lnTo>
                <a:lnTo>
                  <a:pt x="248759" y="221000"/>
                </a:lnTo>
                <a:lnTo>
                  <a:pt x="249341" y="222574"/>
                </a:lnTo>
                <a:lnTo>
                  <a:pt x="249987" y="227190"/>
                </a:lnTo>
                <a:lnTo>
                  <a:pt x="249085" y="229925"/>
                </a:lnTo>
                <a:lnTo>
                  <a:pt x="245216" y="235831"/>
                </a:lnTo>
                <a:lnTo>
                  <a:pt x="236994" y="245199"/>
                </a:lnTo>
                <a:lnTo>
                  <a:pt x="228018" y="251577"/>
                </a:lnTo>
                <a:lnTo>
                  <a:pt x="222615" y="254783"/>
                </a:lnTo>
                <a:lnTo>
                  <a:pt x="216864" y="257994"/>
                </a:lnTo>
                <a:lnTo>
                  <a:pt x="204740" y="264429"/>
                </a:lnTo>
                <a:lnTo>
                  <a:pt x="198497" y="268725"/>
                </a:lnTo>
                <a:lnTo>
                  <a:pt x="192186" y="273738"/>
                </a:lnTo>
                <a:lnTo>
                  <a:pt x="185828" y="279231"/>
                </a:lnTo>
                <a:lnTo>
                  <a:pt x="178366" y="283967"/>
                </a:lnTo>
                <a:lnTo>
                  <a:pt x="170165" y="288200"/>
                </a:lnTo>
                <a:lnTo>
                  <a:pt x="153530" y="295768"/>
                </a:lnTo>
                <a:lnTo>
                  <a:pt x="138971" y="302715"/>
                </a:lnTo>
                <a:lnTo>
                  <a:pt x="128855" y="309297"/>
                </a:lnTo>
                <a:lnTo>
                  <a:pt x="116737" y="317985"/>
                </a:lnTo>
                <a:lnTo>
                  <a:pt x="103283" y="328076"/>
                </a:lnTo>
                <a:lnTo>
                  <a:pt x="93238" y="335878"/>
                </a:lnTo>
                <a:lnTo>
                  <a:pt x="85467" y="342154"/>
                </a:lnTo>
                <a:lnTo>
                  <a:pt x="79212" y="347413"/>
                </a:lnTo>
                <a:lnTo>
                  <a:pt x="69396" y="356123"/>
                </a:lnTo>
                <a:lnTo>
                  <a:pt x="65273" y="359951"/>
                </a:lnTo>
                <a:lnTo>
                  <a:pt x="62525" y="363577"/>
                </a:lnTo>
                <a:lnTo>
                  <a:pt x="59471" y="370473"/>
                </a:lnTo>
                <a:lnTo>
                  <a:pt x="60980" y="382853"/>
                </a:lnTo>
                <a:lnTo>
                  <a:pt x="62887" y="390669"/>
                </a:lnTo>
                <a:lnTo>
                  <a:pt x="65234" y="395879"/>
                </a:lnTo>
                <a:lnTo>
                  <a:pt x="67872" y="399354"/>
                </a:lnTo>
                <a:lnTo>
                  <a:pt x="70706" y="401669"/>
                </a:lnTo>
                <a:lnTo>
                  <a:pt x="76723" y="412841"/>
                </a:lnTo>
                <a:lnTo>
                  <a:pt x="82979" y="426405"/>
                </a:lnTo>
                <a:lnTo>
                  <a:pt x="92544" y="441160"/>
                </a:lnTo>
                <a:lnTo>
                  <a:pt x="101111" y="457594"/>
                </a:lnTo>
                <a:lnTo>
                  <a:pt x="103492" y="466002"/>
                </a:lnTo>
                <a:lnTo>
                  <a:pt x="104550" y="479054"/>
                </a:lnTo>
                <a:lnTo>
                  <a:pt x="104833" y="487049"/>
                </a:lnTo>
                <a:lnTo>
                  <a:pt x="102280" y="501665"/>
                </a:lnTo>
                <a:lnTo>
                  <a:pt x="100094" y="508572"/>
                </a:lnTo>
                <a:lnTo>
                  <a:pt x="95413" y="516402"/>
                </a:lnTo>
                <a:lnTo>
                  <a:pt x="89067" y="524846"/>
                </a:lnTo>
                <a:lnTo>
                  <a:pt x="81612" y="533700"/>
                </a:lnTo>
                <a:lnTo>
                  <a:pt x="74492" y="541753"/>
                </a:lnTo>
                <a:lnTo>
                  <a:pt x="60848" y="556432"/>
                </a:lnTo>
                <a:lnTo>
                  <a:pt x="41082" y="576783"/>
                </a:lnTo>
                <a:lnTo>
                  <a:pt x="30951" y="589916"/>
                </a:lnTo>
                <a:lnTo>
                  <a:pt x="21791" y="602919"/>
                </a:lnTo>
                <a:lnTo>
                  <a:pt x="16338" y="609396"/>
                </a:lnTo>
                <a:lnTo>
                  <a:pt x="6698" y="621250"/>
                </a:lnTo>
                <a:lnTo>
                  <a:pt x="2413" y="630102"/>
                </a:lnTo>
                <a:lnTo>
                  <a:pt x="0" y="641128"/>
                </a:lnTo>
                <a:lnTo>
                  <a:pt x="737" y="644543"/>
                </a:lnTo>
                <a:lnTo>
                  <a:pt x="4422" y="651203"/>
                </a:lnTo>
                <a:lnTo>
                  <a:pt x="6909" y="653409"/>
                </a:lnTo>
                <a:lnTo>
                  <a:pt x="9642" y="654879"/>
                </a:lnTo>
                <a:lnTo>
                  <a:pt x="15545" y="656513"/>
                </a:lnTo>
                <a:lnTo>
                  <a:pt x="24911" y="657433"/>
                </a:lnTo>
                <a:lnTo>
                  <a:pt x="37680" y="65782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SMARTPenAnnotation379"/>
          <p:cNvSpPr/>
          <p:nvPr/>
        </p:nvSpPr>
        <p:spPr>
          <a:xfrm>
            <a:off x="5417343" y="5305722"/>
            <a:ext cx="29023" cy="48370"/>
          </a:xfrm>
          <a:custGeom>
            <a:avLst/>
            <a:gdLst/>
            <a:ahLst/>
            <a:cxnLst/>
            <a:rect l="0" t="0" r="0" b="0"/>
            <a:pathLst>
              <a:path w="29023" h="48370">
                <a:moveTo>
                  <a:pt x="29022" y="0"/>
                </a:moveTo>
                <a:lnTo>
                  <a:pt x="20692" y="16658"/>
                </a:lnTo>
                <a:lnTo>
                  <a:pt x="20244" y="18630"/>
                </a:lnTo>
                <a:lnTo>
                  <a:pt x="19946" y="21019"/>
                </a:lnTo>
                <a:lnTo>
                  <a:pt x="19746" y="23686"/>
                </a:lnTo>
                <a:lnTo>
                  <a:pt x="18539" y="26540"/>
                </a:lnTo>
                <a:lnTo>
                  <a:pt x="16659" y="29517"/>
                </a:lnTo>
                <a:lnTo>
                  <a:pt x="0" y="48369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SMARTPenAnnotation380"/>
          <p:cNvSpPr/>
          <p:nvPr/>
        </p:nvSpPr>
        <p:spPr>
          <a:xfrm>
            <a:off x="5291583" y="5518546"/>
            <a:ext cx="9675" cy="29023"/>
          </a:xfrm>
          <a:custGeom>
            <a:avLst/>
            <a:gdLst/>
            <a:ahLst/>
            <a:cxnLst/>
            <a:rect l="0" t="0" r="0" b="0"/>
            <a:pathLst>
              <a:path w="9675" h="29023">
                <a:moveTo>
                  <a:pt x="0" y="0"/>
                </a:moveTo>
                <a:lnTo>
                  <a:pt x="0" y="5733"/>
                </a:lnTo>
                <a:lnTo>
                  <a:pt x="9674" y="2902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SMARTPenAnnotation381"/>
          <p:cNvSpPr/>
          <p:nvPr/>
        </p:nvSpPr>
        <p:spPr>
          <a:xfrm>
            <a:off x="5494734" y="5238005"/>
            <a:ext cx="1" cy="19349"/>
          </a:xfrm>
          <a:custGeom>
            <a:avLst/>
            <a:gdLst/>
            <a:ahLst/>
            <a:cxnLst/>
            <a:rect l="0" t="0" r="0" b="0"/>
            <a:pathLst>
              <a:path w="1" h="19349">
                <a:moveTo>
                  <a:pt x="0" y="19348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SMARTPenAnnotation382"/>
          <p:cNvSpPr/>
          <p:nvPr/>
        </p:nvSpPr>
        <p:spPr>
          <a:xfrm>
            <a:off x="3116639" y="3748236"/>
            <a:ext cx="946369" cy="319237"/>
          </a:xfrm>
          <a:custGeom>
            <a:avLst/>
            <a:gdLst/>
            <a:ahLst/>
            <a:cxnLst/>
            <a:rect l="0" t="0" r="0" b="0"/>
            <a:pathLst>
              <a:path w="946369" h="319237">
                <a:moveTo>
                  <a:pt x="946368" y="0"/>
                </a:moveTo>
                <a:lnTo>
                  <a:pt x="930962" y="0"/>
                </a:lnTo>
                <a:lnTo>
                  <a:pt x="916750" y="1075"/>
                </a:lnTo>
                <a:lnTo>
                  <a:pt x="875161" y="5136"/>
                </a:lnTo>
                <a:lnTo>
                  <a:pt x="856977" y="7723"/>
                </a:lnTo>
                <a:lnTo>
                  <a:pt x="828173" y="13465"/>
                </a:lnTo>
                <a:lnTo>
                  <a:pt x="583744" y="75883"/>
                </a:lnTo>
                <a:lnTo>
                  <a:pt x="550913" y="84985"/>
                </a:lnTo>
                <a:lnTo>
                  <a:pt x="523651" y="93202"/>
                </a:lnTo>
                <a:lnTo>
                  <a:pt x="500101" y="100830"/>
                </a:lnTo>
                <a:lnTo>
                  <a:pt x="475803" y="108065"/>
                </a:lnTo>
                <a:lnTo>
                  <a:pt x="318608" y="151947"/>
                </a:lnTo>
                <a:lnTo>
                  <a:pt x="286016" y="160416"/>
                </a:lnTo>
                <a:lnTo>
                  <a:pt x="257838" y="167137"/>
                </a:lnTo>
                <a:lnTo>
                  <a:pt x="232605" y="172692"/>
                </a:lnTo>
                <a:lnTo>
                  <a:pt x="213632" y="176395"/>
                </a:lnTo>
                <a:lnTo>
                  <a:pt x="186819" y="180511"/>
                </a:lnTo>
                <a:lnTo>
                  <a:pt x="177733" y="180533"/>
                </a:lnTo>
                <a:lnTo>
                  <a:pt x="170602" y="179473"/>
                </a:lnTo>
                <a:lnTo>
                  <a:pt x="155429" y="175712"/>
                </a:lnTo>
                <a:lnTo>
                  <a:pt x="151434" y="175184"/>
                </a:lnTo>
                <a:lnTo>
                  <a:pt x="148769" y="173758"/>
                </a:lnTo>
                <a:lnTo>
                  <a:pt x="146993" y="171732"/>
                </a:lnTo>
                <a:lnTo>
                  <a:pt x="145809" y="169306"/>
                </a:lnTo>
                <a:lnTo>
                  <a:pt x="144493" y="160878"/>
                </a:lnTo>
                <a:lnTo>
                  <a:pt x="143908" y="151042"/>
                </a:lnTo>
                <a:lnTo>
                  <a:pt x="143649" y="143087"/>
                </a:lnTo>
                <a:lnTo>
                  <a:pt x="145729" y="138386"/>
                </a:lnTo>
                <a:lnTo>
                  <a:pt x="149265" y="133103"/>
                </a:lnTo>
                <a:lnTo>
                  <a:pt x="153773" y="127430"/>
                </a:lnTo>
                <a:lnTo>
                  <a:pt x="161648" y="118262"/>
                </a:lnTo>
                <a:lnTo>
                  <a:pt x="169806" y="109528"/>
                </a:lnTo>
                <a:lnTo>
                  <a:pt x="209030" y="69905"/>
                </a:lnTo>
                <a:lnTo>
                  <a:pt x="221562" y="59502"/>
                </a:lnTo>
                <a:lnTo>
                  <a:pt x="235292" y="49342"/>
                </a:lnTo>
                <a:lnTo>
                  <a:pt x="249819" y="39344"/>
                </a:lnTo>
                <a:lnTo>
                  <a:pt x="260579" y="32678"/>
                </a:lnTo>
                <a:lnTo>
                  <a:pt x="275401" y="25272"/>
                </a:lnTo>
                <a:lnTo>
                  <a:pt x="289788" y="15967"/>
                </a:lnTo>
                <a:lnTo>
                  <a:pt x="297340" y="12471"/>
                </a:lnTo>
                <a:lnTo>
                  <a:pt x="305811" y="10226"/>
                </a:lnTo>
                <a:lnTo>
                  <a:pt x="305431" y="11117"/>
                </a:lnTo>
                <a:lnTo>
                  <a:pt x="302143" y="14973"/>
                </a:lnTo>
                <a:lnTo>
                  <a:pt x="289112" y="23187"/>
                </a:lnTo>
                <a:lnTo>
                  <a:pt x="266501" y="32428"/>
                </a:lnTo>
                <a:lnTo>
                  <a:pt x="251520" y="41642"/>
                </a:lnTo>
                <a:lnTo>
                  <a:pt x="244515" y="47109"/>
                </a:lnTo>
                <a:lnTo>
                  <a:pt x="236620" y="52904"/>
                </a:lnTo>
                <a:lnTo>
                  <a:pt x="219250" y="65075"/>
                </a:lnTo>
                <a:lnTo>
                  <a:pt x="200780" y="74783"/>
                </a:lnTo>
                <a:lnTo>
                  <a:pt x="191341" y="78877"/>
                </a:lnTo>
                <a:lnTo>
                  <a:pt x="181824" y="84831"/>
                </a:lnTo>
                <a:lnTo>
                  <a:pt x="172254" y="92024"/>
                </a:lnTo>
                <a:lnTo>
                  <a:pt x="162649" y="100045"/>
                </a:lnTo>
                <a:lnTo>
                  <a:pt x="151947" y="107541"/>
                </a:lnTo>
                <a:lnTo>
                  <a:pt x="140512" y="114689"/>
                </a:lnTo>
                <a:lnTo>
                  <a:pt x="128590" y="121604"/>
                </a:lnTo>
                <a:lnTo>
                  <a:pt x="106744" y="135020"/>
                </a:lnTo>
                <a:lnTo>
                  <a:pt x="96404" y="141607"/>
                </a:lnTo>
                <a:lnTo>
                  <a:pt x="87361" y="148148"/>
                </a:lnTo>
                <a:lnTo>
                  <a:pt x="79182" y="154659"/>
                </a:lnTo>
                <a:lnTo>
                  <a:pt x="71580" y="161149"/>
                </a:lnTo>
                <a:lnTo>
                  <a:pt x="63288" y="167625"/>
                </a:lnTo>
                <a:lnTo>
                  <a:pt x="54535" y="174092"/>
                </a:lnTo>
                <a:lnTo>
                  <a:pt x="45475" y="180554"/>
                </a:lnTo>
                <a:lnTo>
                  <a:pt x="36210" y="188086"/>
                </a:lnTo>
                <a:lnTo>
                  <a:pt x="26809" y="196332"/>
                </a:lnTo>
                <a:lnTo>
                  <a:pt x="17317" y="205054"/>
                </a:lnTo>
                <a:lnTo>
                  <a:pt x="10989" y="211943"/>
                </a:lnTo>
                <a:lnTo>
                  <a:pt x="6771" y="217611"/>
                </a:lnTo>
                <a:lnTo>
                  <a:pt x="2083" y="226776"/>
                </a:lnTo>
                <a:lnTo>
                  <a:pt x="0" y="234431"/>
                </a:lnTo>
                <a:lnTo>
                  <a:pt x="519" y="237978"/>
                </a:lnTo>
                <a:lnTo>
                  <a:pt x="1940" y="241416"/>
                </a:lnTo>
                <a:lnTo>
                  <a:pt x="3963" y="244784"/>
                </a:lnTo>
                <a:lnTo>
                  <a:pt x="7461" y="247029"/>
                </a:lnTo>
                <a:lnTo>
                  <a:pt x="21580" y="251264"/>
                </a:lnTo>
                <a:lnTo>
                  <a:pt x="29446" y="256064"/>
                </a:lnTo>
                <a:lnTo>
                  <a:pt x="47990" y="261780"/>
                </a:lnTo>
                <a:lnTo>
                  <a:pt x="70922" y="267903"/>
                </a:lnTo>
                <a:lnTo>
                  <a:pt x="99143" y="277393"/>
                </a:lnTo>
                <a:lnTo>
                  <a:pt x="125544" y="283800"/>
                </a:lnTo>
                <a:lnTo>
                  <a:pt x="146593" y="290230"/>
                </a:lnTo>
                <a:lnTo>
                  <a:pt x="163115" y="295596"/>
                </a:lnTo>
                <a:lnTo>
                  <a:pt x="187727" y="300766"/>
                </a:lnTo>
                <a:lnTo>
                  <a:pt x="223324" y="312808"/>
                </a:lnTo>
                <a:lnTo>
                  <a:pt x="249853" y="31923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5" name="SMARTPenAnnotation383"/>
          <p:cNvSpPr/>
          <p:nvPr/>
        </p:nvSpPr>
        <p:spPr>
          <a:xfrm>
            <a:off x="2621607" y="3554759"/>
            <a:ext cx="386517" cy="551409"/>
          </a:xfrm>
          <a:custGeom>
            <a:avLst/>
            <a:gdLst/>
            <a:ahLst/>
            <a:cxnLst/>
            <a:rect l="0" t="0" r="0" b="0"/>
            <a:pathLst>
              <a:path w="386517" h="551409">
                <a:moveTo>
                  <a:pt x="338584" y="0"/>
                </a:moveTo>
                <a:lnTo>
                  <a:pt x="333449" y="0"/>
                </a:lnTo>
                <a:lnTo>
                  <a:pt x="331935" y="1075"/>
                </a:lnTo>
                <a:lnTo>
                  <a:pt x="330927" y="2867"/>
                </a:lnTo>
                <a:lnTo>
                  <a:pt x="329308" y="8329"/>
                </a:lnTo>
                <a:lnTo>
                  <a:pt x="331953" y="11943"/>
                </a:lnTo>
                <a:lnTo>
                  <a:pt x="334164" y="14411"/>
                </a:lnTo>
                <a:lnTo>
                  <a:pt x="335637" y="17132"/>
                </a:lnTo>
                <a:lnTo>
                  <a:pt x="338196" y="27244"/>
                </a:lnTo>
                <a:lnTo>
                  <a:pt x="348413" y="38770"/>
                </a:lnTo>
                <a:lnTo>
                  <a:pt x="362633" y="53068"/>
                </a:lnTo>
                <a:lnTo>
                  <a:pt x="364290" y="55801"/>
                </a:lnTo>
                <a:lnTo>
                  <a:pt x="366132" y="61705"/>
                </a:lnTo>
                <a:lnTo>
                  <a:pt x="367698" y="63709"/>
                </a:lnTo>
                <a:lnTo>
                  <a:pt x="369817" y="65045"/>
                </a:lnTo>
                <a:lnTo>
                  <a:pt x="372305" y="65936"/>
                </a:lnTo>
                <a:lnTo>
                  <a:pt x="373963" y="67604"/>
                </a:lnTo>
                <a:lnTo>
                  <a:pt x="375068" y="69792"/>
                </a:lnTo>
                <a:lnTo>
                  <a:pt x="379491" y="80872"/>
                </a:lnTo>
                <a:lnTo>
                  <a:pt x="383636" y="90761"/>
                </a:lnTo>
                <a:lnTo>
                  <a:pt x="385479" y="98740"/>
                </a:lnTo>
                <a:lnTo>
                  <a:pt x="386516" y="114410"/>
                </a:lnTo>
                <a:lnTo>
                  <a:pt x="385587" y="119269"/>
                </a:lnTo>
                <a:lnTo>
                  <a:pt x="381688" y="127532"/>
                </a:lnTo>
                <a:lnTo>
                  <a:pt x="370427" y="141596"/>
                </a:lnTo>
                <a:lnTo>
                  <a:pt x="361037" y="151472"/>
                </a:lnTo>
                <a:lnTo>
                  <a:pt x="354654" y="157969"/>
                </a:lnTo>
                <a:lnTo>
                  <a:pt x="348222" y="163355"/>
                </a:lnTo>
                <a:lnTo>
                  <a:pt x="329611" y="177940"/>
                </a:lnTo>
                <a:lnTo>
                  <a:pt x="320778" y="185268"/>
                </a:lnTo>
                <a:lnTo>
                  <a:pt x="312740" y="192304"/>
                </a:lnTo>
                <a:lnTo>
                  <a:pt x="305232" y="199144"/>
                </a:lnTo>
                <a:lnTo>
                  <a:pt x="297002" y="204779"/>
                </a:lnTo>
                <a:lnTo>
                  <a:pt x="288290" y="209611"/>
                </a:lnTo>
                <a:lnTo>
                  <a:pt x="279258" y="213907"/>
                </a:lnTo>
                <a:lnTo>
                  <a:pt x="254890" y="224413"/>
                </a:lnTo>
                <a:lnTo>
                  <a:pt x="240868" y="230224"/>
                </a:lnTo>
                <a:lnTo>
                  <a:pt x="227221" y="236247"/>
                </a:lnTo>
                <a:lnTo>
                  <a:pt x="200592" y="248673"/>
                </a:lnTo>
                <a:lnTo>
                  <a:pt x="188546" y="252847"/>
                </a:lnTo>
                <a:lnTo>
                  <a:pt x="177291" y="255629"/>
                </a:lnTo>
                <a:lnTo>
                  <a:pt x="166563" y="257484"/>
                </a:lnTo>
                <a:lnTo>
                  <a:pt x="158336" y="258721"/>
                </a:lnTo>
                <a:lnTo>
                  <a:pt x="146329" y="260094"/>
                </a:lnTo>
                <a:lnTo>
                  <a:pt x="137410" y="260705"/>
                </a:lnTo>
                <a:lnTo>
                  <a:pt x="126345" y="261049"/>
                </a:lnTo>
                <a:lnTo>
                  <a:pt x="122925" y="261097"/>
                </a:lnTo>
                <a:lnTo>
                  <a:pt x="120645" y="260055"/>
                </a:lnTo>
                <a:lnTo>
                  <a:pt x="119126" y="258285"/>
                </a:lnTo>
                <a:lnTo>
                  <a:pt x="118112" y="256030"/>
                </a:lnTo>
                <a:lnTo>
                  <a:pt x="116987" y="250658"/>
                </a:lnTo>
                <a:lnTo>
                  <a:pt x="116138" y="237226"/>
                </a:lnTo>
                <a:lnTo>
                  <a:pt x="117196" y="234467"/>
                </a:lnTo>
                <a:lnTo>
                  <a:pt x="124420" y="224287"/>
                </a:lnTo>
                <a:lnTo>
                  <a:pt x="130498" y="217893"/>
                </a:lnTo>
                <a:lnTo>
                  <a:pt x="133218" y="216203"/>
                </a:lnTo>
                <a:lnTo>
                  <a:pt x="142182" y="212751"/>
                </a:lnTo>
                <a:lnTo>
                  <a:pt x="151645" y="206473"/>
                </a:lnTo>
                <a:lnTo>
                  <a:pt x="158045" y="204627"/>
                </a:lnTo>
                <a:lnTo>
                  <a:pt x="167691" y="203588"/>
                </a:lnTo>
                <a:lnTo>
                  <a:pt x="177000" y="203345"/>
                </a:lnTo>
                <a:lnTo>
                  <a:pt x="197648" y="203162"/>
                </a:lnTo>
                <a:lnTo>
                  <a:pt x="200557" y="204233"/>
                </a:lnTo>
                <a:lnTo>
                  <a:pt x="206656" y="208289"/>
                </a:lnTo>
                <a:lnTo>
                  <a:pt x="208712" y="210876"/>
                </a:lnTo>
                <a:lnTo>
                  <a:pt x="210082" y="213675"/>
                </a:lnTo>
                <a:lnTo>
                  <a:pt x="210996" y="216617"/>
                </a:lnTo>
                <a:lnTo>
                  <a:pt x="212282" y="231026"/>
                </a:lnTo>
                <a:lnTo>
                  <a:pt x="212664" y="243776"/>
                </a:lnTo>
                <a:lnTo>
                  <a:pt x="209887" y="259543"/>
                </a:lnTo>
                <a:lnTo>
                  <a:pt x="207641" y="269767"/>
                </a:lnTo>
                <a:lnTo>
                  <a:pt x="202280" y="286860"/>
                </a:lnTo>
                <a:lnTo>
                  <a:pt x="184945" y="330756"/>
                </a:lnTo>
                <a:lnTo>
                  <a:pt x="175965" y="347338"/>
                </a:lnTo>
                <a:lnTo>
                  <a:pt x="164604" y="365918"/>
                </a:lnTo>
                <a:lnTo>
                  <a:pt x="123162" y="429257"/>
                </a:lnTo>
                <a:lnTo>
                  <a:pt x="110054" y="445252"/>
                </a:lnTo>
                <a:lnTo>
                  <a:pt x="93792" y="463439"/>
                </a:lnTo>
                <a:lnTo>
                  <a:pt x="75427" y="483089"/>
                </a:lnTo>
                <a:lnTo>
                  <a:pt x="61033" y="497263"/>
                </a:lnTo>
                <a:lnTo>
                  <a:pt x="49287" y="507787"/>
                </a:lnTo>
                <a:lnTo>
                  <a:pt x="39308" y="515878"/>
                </a:lnTo>
                <a:lnTo>
                  <a:pt x="31580" y="522347"/>
                </a:lnTo>
                <a:lnTo>
                  <a:pt x="20126" y="532401"/>
                </a:lnTo>
                <a:lnTo>
                  <a:pt x="11453" y="540453"/>
                </a:lnTo>
                <a:lnTo>
                  <a:pt x="0" y="55140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SMARTPenAnnotation384"/>
          <p:cNvSpPr/>
          <p:nvPr/>
        </p:nvSpPr>
        <p:spPr>
          <a:xfrm>
            <a:off x="2766714" y="3401526"/>
            <a:ext cx="174130" cy="143560"/>
          </a:xfrm>
          <a:custGeom>
            <a:avLst/>
            <a:gdLst/>
            <a:ahLst/>
            <a:cxnLst/>
            <a:rect l="0" t="0" r="0" b="0"/>
            <a:pathLst>
              <a:path w="174130" h="143560">
                <a:moveTo>
                  <a:pt x="0" y="143559"/>
                </a:moveTo>
                <a:lnTo>
                  <a:pt x="5136" y="128153"/>
                </a:lnTo>
                <a:lnTo>
                  <a:pt x="7724" y="122540"/>
                </a:lnTo>
                <a:lnTo>
                  <a:pt x="10524" y="117723"/>
                </a:lnTo>
                <a:lnTo>
                  <a:pt x="13465" y="113436"/>
                </a:lnTo>
                <a:lnTo>
                  <a:pt x="16501" y="109504"/>
                </a:lnTo>
                <a:lnTo>
                  <a:pt x="19600" y="105808"/>
                </a:lnTo>
                <a:lnTo>
                  <a:pt x="22740" y="102269"/>
                </a:lnTo>
                <a:lnTo>
                  <a:pt x="34829" y="89737"/>
                </a:lnTo>
                <a:lnTo>
                  <a:pt x="42567" y="81881"/>
                </a:lnTo>
                <a:lnTo>
                  <a:pt x="49876" y="75569"/>
                </a:lnTo>
                <a:lnTo>
                  <a:pt x="56898" y="70286"/>
                </a:lnTo>
                <a:lnTo>
                  <a:pt x="63729" y="65689"/>
                </a:lnTo>
                <a:lnTo>
                  <a:pt x="70433" y="61549"/>
                </a:lnTo>
                <a:lnTo>
                  <a:pt x="77051" y="57715"/>
                </a:lnTo>
                <a:lnTo>
                  <a:pt x="90139" y="50588"/>
                </a:lnTo>
                <a:lnTo>
                  <a:pt x="103121" y="43837"/>
                </a:lnTo>
                <a:lnTo>
                  <a:pt x="109592" y="39458"/>
                </a:lnTo>
                <a:lnTo>
                  <a:pt x="116056" y="34388"/>
                </a:lnTo>
                <a:lnTo>
                  <a:pt x="122516" y="28859"/>
                </a:lnTo>
                <a:lnTo>
                  <a:pt x="128972" y="24097"/>
                </a:lnTo>
                <a:lnTo>
                  <a:pt x="135425" y="19848"/>
                </a:lnTo>
                <a:lnTo>
                  <a:pt x="141878" y="15941"/>
                </a:lnTo>
                <a:lnTo>
                  <a:pt x="147254" y="13336"/>
                </a:lnTo>
                <a:lnTo>
                  <a:pt x="151913" y="11599"/>
                </a:lnTo>
                <a:lnTo>
                  <a:pt x="156094" y="10442"/>
                </a:lnTo>
                <a:lnTo>
                  <a:pt x="159956" y="8595"/>
                </a:lnTo>
                <a:lnTo>
                  <a:pt x="163605" y="6289"/>
                </a:lnTo>
                <a:lnTo>
                  <a:pt x="172051" y="0"/>
                </a:lnTo>
                <a:lnTo>
                  <a:pt x="172743" y="559"/>
                </a:lnTo>
                <a:lnTo>
                  <a:pt x="173205" y="2006"/>
                </a:lnTo>
                <a:lnTo>
                  <a:pt x="174129" y="812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SMARTPenAnnotation385"/>
          <p:cNvSpPr/>
          <p:nvPr/>
        </p:nvSpPr>
        <p:spPr>
          <a:xfrm>
            <a:off x="2428130" y="3728888"/>
            <a:ext cx="125761" cy="290216"/>
          </a:xfrm>
          <a:custGeom>
            <a:avLst/>
            <a:gdLst/>
            <a:ahLst/>
            <a:cxnLst/>
            <a:rect l="0" t="0" r="0" b="0"/>
            <a:pathLst>
              <a:path w="125761" h="290216">
                <a:moveTo>
                  <a:pt x="125760" y="0"/>
                </a:moveTo>
                <a:lnTo>
                  <a:pt x="120625" y="10271"/>
                </a:lnTo>
                <a:lnTo>
                  <a:pt x="118103" y="18180"/>
                </a:lnTo>
                <a:lnTo>
                  <a:pt x="115908" y="26353"/>
                </a:lnTo>
                <a:lnTo>
                  <a:pt x="113817" y="31542"/>
                </a:lnTo>
                <a:lnTo>
                  <a:pt x="111349" y="37151"/>
                </a:lnTo>
                <a:lnTo>
                  <a:pt x="109704" y="43040"/>
                </a:lnTo>
                <a:lnTo>
                  <a:pt x="108607" y="49116"/>
                </a:lnTo>
                <a:lnTo>
                  <a:pt x="107875" y="55317"/>
                </a:lnTo>
                <a:lnTo>
                  <a:pt x="105238" y="62675"/>
                </a:lnTo>
                <a:lnTo>
                  <a:pt x="101330" y="70805"/>
                </a:lnTo>
                <a:lnTo>
                  <a:pt x="96575" y="79449"/>
                </a:lnTo>
                <a:lnTo>
                  <a:pt x="79612" y="112158"/>
                </a:lnTo>
                <a:lnTo>
                  <a:pt x="60970" y="149079"/>
                </a:lnTo>
                <a:lnTo>
                  <a:pt x="56770" y="159579"/>
                </a:lnTo>
                <a:lnTo>
                  <a:pt x="53970" y="168728"/>
                </a:lnTo>
                <a:lnTo>
                  <a:pt x="52103" y="176978"/>
                </a:lnTo>
                <a:lnTo>
                  <a:pt x="48709" y="183553"/>
                </a:lnTo>
                <a:lnTo>
                  <a:pt x="44296" y="189010"/>
                </a:lnTo>
                <a:lnTo>
                  <a:pt x="39205" y="193724"/>
                </a:lnTo>
                <a:lnTo>
                  <a:pt x="35810" y="199016"/>
                </a:lnTo>
                <a:lnTo>
                  <a:pt x="33548" y="204694"/>
                </a:lnTo>
                <a:lnTo>
                  <a:pt x="32039" y="210628"/>
                </a:lnTo>
                <a:lnTo>
                  <a:pt x="29958" y="216735"/>
                </a:lnTo>
                <a:lnTo>
                  <a:pt x="27496" y="222956"/>
                </a:lnTo>
                <a:lnTo>
                  <a:pt x="24780" y="229252"/>
                </a:lnTo>
                <a:lnTo>
                  <a:pt x="18896" y="241982"/>
                </a:lnTo>
                <a:lnTo>
                  <a:pt x="15822" y="248385"/>
                </a:lnTo>
                <a:lnTo>
                  <a:pt x="13773" y="253730"/>
                </a:lnTo>
                <a:lnTo>
                  <a:pt x="11496" y="262534"/>
                </a:lnTo>
                <a:lnTo>
                  <a:pt x="7618" y="270030"/>
                </a:lnTo>
                <a:lnTo>
                  <a:pt x="5079" y="273534"/>
                </a:lnTo>
                <a:lnTo>
                  <a:pt x="2257" y="280293"/>
                </a:lnTo>
                <a:lnTo>
                  <a:pt x="0" y="29021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SMARTPenAnnotation386"/>
          <p:cNvSpPr/>
          <p:nvPr/>
        </p:nvSpPr>
        <p:spPr>
          <a:xfrm>
            <a:off x="2389435" y="3670845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9" name="SMARTPenAnnotation387"/>
          <p:cNvSpPr/>
          <p:nvPr/>
        </p:nvSpPr>
        <p:spPr>
          <a:xfrm>
            <a:off x="1964114" y="3796605"/>
            <a:ext cx="289735" cy="588309"/>
          </a:xfrm>
          <a:custGeom>
            <a:avLst/>
            <a:gdLst/>
            <a:ahLst/>
            <a:cxnLst/>
            <a:rect l="0" t="0" r="0" b="0"/>
            <a:pathLst>
              <a:path w="289735" h="588309">
                <a:moveTo>
                  <a:pt x="270540" y="0"/>
                </a:moveTo>
                <a:lnTo>
                  <a:pt x="284004" y="13465"/>
                </a:lnTo>
                <a:lnTo>
                  <a:pt x="285966" y="16501"/>
                </a:lnTo>
                <a:lnTo>
                  <a:pt x="288145" y="22740"/>
                </a:lnTo>
                <a:lnTo>
                  <a:pt x="289658" y="38717"/>
                </a:lnTo>
                <a:lnTo>
                  <a:pt x="289734" y="41935"/>
                </a:lnTo>
                <a:lnTo>
                  <a:pt x="286953" y="51242"/>
                </a:lnTo>
                <a:lnTo>
                  <a:pt x="282134" y="61469"/>
                </a:lnTo>
                <a:lnTo>
                  <a:pt x="273378" y="74345"/>
                </a:lnTo>
                <a:lnTo>
                  <a:pt x="267143" y="85353"/>
                </a:lnTo>
                <a:lnTo>
                  <a:pt x="262901" y="91297"/>
                </a:lnTo>
                <a:lnTo>
                  <a:pt x="257923" y="97411"/>
                </a:lnTo>
                <a:lnTo>
                  <a:pt x="252455" y="103636"/>
                </a:lnTo>
                <a:lnTo>
                  <a:pt x="246660" y="108861"/>
                </a:lnTo>
                <a:lnTo>
                  <a:pt x="240646" y="113419"/>
                </a:lnTo>
                <a:lnTo>
                  <a:pt x="234488" y="117532"/>
                </a:lnTo>
                <a:lnTo>
                  <a:pt x="228232" y="122425"/>
                </a:lnTo>
                <a:lnTo>
                  <a:pt x="221912" y="127836"/>
                </a:lnTo>
                <a:lnTo>
                  <a:pt x="215549" y="133593"/>
                </a:lnTo>
                <a:lnTo>
                  <a:pt x="209157" y="138506"/>
                </a:lnTo>
                <a:lnTo>
                  <a:pt x="202746" y="142856"/>
                </a:lnTo>
                <a:lnTo>
                  <a:pt x="196323" y="146831"/>
                </a:lnTo>
                <a:lnTo>
                  <a:pt x="189890" y="151631"/>
                </a:lnTo>
                <a:lnTo>
                  <a:pt x="183453" y="156981"/>
                </a:lnTo>
                <a:lnTo>
                  <a:pt x="177011" y="162697"/>
                </a:lnTo>
                <a:lnTo>
                  <a:pt x="168417" y="167582"/>
                </a:lnTo>
                <a:lnTo>
                  <a:pt x="158389" y="171914"/>
                </a:lnTo>
                <a:lnTo>
                  <a:pt x="147403" y="175877"/>
                </a:lnTo>
                <a:lnTo>
                  <a:pt x="137930" y="179594"/>
                </a:lnTo>
                <a:lnTo>
                  <a:pt x="129464" y="183147"/>
                </a:lnTo>
                <a:lnTo>
                  <a:pt x="121671" y="186590"/>
                </a:lnTo>
                <a:lnTo>
                  <a:pt x="113251" y="188886"/>
                </a:lnTo>
                <a:lnTo>
                  <a:pt x="104413" y="190416"/>
                </a:lnTo>
                <a:lnTo>
                  <a:pt x="95296" y="191436"/>
                </a:lnTo>
                <a:lnTo>
                  <a:pt x="88144" y="192117"/>
                </a:lnTo>
                <a:lnTo>
                  <a:pt x="82301" y="192570"/>
                </a:lnTo>
                <a:lnTo>
                  <a:pt x="77330" y="192872"/>
                </a:lnTo>
                <a:lnTo>
                  <a:pt x="72942" y="191999"/>
                </a:lnTo>
                <a:lnTo>
                  <a:pt x="61630" y="186709"/>
                </a:lnTo>
                <a:lnTo>
                  <a:pt x="54798" y="185094"/>
                </a:lnTo>
                <a:lnTo>
                  <a:pt x="52546" y="183589"/>
                </a:lnTo>
                <a:lnTo>
                  <a:pt x="51044" y="181511"/>
                </a:lnTo>
                <a:lnTo>
                  <a:pt x="50044" y="179050"/>
                </a:lnTo>
                <a:lnTo>
                  <a:pt x="41789" y="167378"/>
                </a:lnTo>
                <a:lnTo>
                  <a:pt x="39888" y="161096"/>
                </a:lnTo>
                <a:lnTo>
                  <a:pt x="38568" y="145090"/>
                </a:lnTo>
                <a:lnTo>
                  <a:pt x="38501" y="141871"/>
                </a:lnTo>
                <a:lnTo>
                  <a:pt x="41294" y="129696"/>
                </a:lnTo>
                <a:lnTo>
                  <a:pt x="46117" y="115686"/>
                </a:lnTo>
                <a:lnTo>
                  <a:pt x="54876" y="101755"/>
                </a:lnTo>
                <a:lnTo>
                  <a:pt x="61111" y="94310"/>
                </a:lnTo>
                <a:lnTo>
                  <a:pt x="65354" y="90820"/>
                </a:lnTo>
                <a:lnTo>
                  <a:pt x="70332" y="87418"/>
                </a:lnTo>
                <a:lnTo>
                  <a:pt x="75800" y="84076"/>
                </a:lnTo>
                <a:lnTo>
                  <a:pt x="80521" y="82922"/>
                </a:lnTo>
                <a:lnTo>
                  <a:pt x="84743" y="83228"/>
                </a:lnTo>
                <a:lnTo>
                  <a:pt x="94106" y="86307"/>
                </a:lnTo>
                <a:lnTo>
                  <a:pt x="94874" y="87634"/>
                </a:lnTo>
                <a:lnTo>
                  <a:pt x="95728" y="91975"/>
                </a:lnTo>
                <a:lnTo>
                  <a:pt x="96351" y="109785"/>
                </a:lnTo>
                <a:lnTo>
                  <a:pt x="96393" y="134761"/>
                </a:lnTo>
                <a:lnTo>
                  <a:pt x="95324" y="145734"/>
                </a:lnTo>
                <a:lnTo>
                  <a:pt x="93537" y="157349"/>
                </a:lnTo>
                <a:lnTo>
                  <a:pt x="91270" y="169392"/>
                </a:lnTo>
                <a:lnTo>
                  <a:pt x="88684" y="179570"/>
                </a:lnTo>
                <a:lnTo>
                  <a:pt x="82945" y="196611"/>
                </a:lnTo>
                <a:lnTo>
                  <a:pt x="53129" y="274782"/>
                </a:lnTo>
                <a:lnTo>
                  <a:pt x="43909" y="301423"/>
                </a:lnTo>
                <a:lnTo>
                  <a:pt x="36688" y="324559"/>
                </a:lnTo>
                <a:lnTo>
                  <a:pt x="24723" y="367822"/>
                </a:lnTo>
                <a:lnTo>
                  <a:pt x="12239" y="415712"/>
                </a:lnTo>
                <a:lnTo>
                  <a:pt x="8050" y="434073"/>
                </a:lnTo>
                <a:lnTo>
                  <a:pt x="5258" y="448462"/>
                </a:lnTo>
                <a:lnTo>
                  <a:pt x="3396" y="460206"/>
                </a:lnTo>
                <a:lnTo>
                  <a:pt x="2155" y="470184"/>
                </a:lnTo>
                <a:lnTo>
                  <a:pt x="776" y="487004"/>
                </a:lnTo>
                <a:lnTo>
                  <a:pt x="0" y="503423"/>
                </a:lnTo>
                <a:lnTo>
                  <a:pt x="2684" y="514317"/>
                </a:lnTo>
                <a:lnTo>
                  <a:pt x="6386" y="526324"/>
                </a:lnTo>
                <a:lnTo>
                  <a:pt x="8030" y="538827"/>
                </a:lnTo>
                <a:lnTo>
                  <a:pt x="14494" y="554416"/>
                </a:lnTo>
                <a:lnTo>
                  <a:pt x="23458" y="568868"/>
                </a:lnTo>
                <a:lnTo>
                  <a:pt x="27353" y="572722"/>
                </a:lnTo>
                <a:lnTo>
                  <a:pt x="34547" y="578079"/>
                </a:lnTo>
                <a:lnTo>
                  <a:pt x="41328" y="584043"/>
                </a:lnTo>
                <a:lnTo>
                  <a:pt x="46790" y="586063"/>
                </a:lnTo>
                <a:lnTo>
                  <a:pt x="53657" y="587410"/>
                </a:lnTo>
                <a:lnTo>
                  <a:pt x="61459" y="588308"/>
                </a:lnTo>
                <a:lnTo>
                  <a:pt x="67735" y="587832"/>
                </a:lnTo>
                <a:lnTo>
                  <a:pt x="72994" y="586439"/>
                </a:lnTo>
                <a:lnTo>
                  <a:pt x="77575" y="584436"/>
                </a:lnTo>
                <a:lnTo>
                  <a:pt x="88398" y="579344"/>
                </a:lnTo>
                <a:lnTo>
                  <a:pt x="94293" y="576481"/>
                </a:lnTo>
                <a:lnTo>
                  <a:pt x="101449" y="573498"/>
                </a:lnTo>
                <a:lnTo>
                  <a:pt x="109443" y="570434"/>
                </a:lnTo>
                <a:lnTo>
                  <a:pt x="117998" y="567317"/>
                </a:lnTo>
                <a:lnTo>
                  <a:pt x="125850" y="563089"/>
                </a:lnTo>
                <a:lnTo>
                  <a:pt x="133235" y="558120"/>
                </a:lnTo>
                <a:lnTo>
                  <a:pt x="140308" y="552658"/>
                </a:lnTo>
                <a:lnTo>
                  <a:pt x="146098" y="547942"/>
                </a:lnTo>
                <a:lnTo>
                  <a:pt x="151033" y="543723"/>
                </a:lnTo>
                <a:lnTo>
                  <a:pt x="159383" y="536169"/>
                </a:lnTo>
                <a:lnTo>
                  <a:pt x="166677" y="529229"/>
                </a:lnTo>
                <a:lnTo>
                  <a:pt x="179234" y="516829"/>
                </a:lnTo>
                <a:lnTo>
                  <a:pt x="212497" y="47401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SMARTPenAnnotation388"/>
          <p:cNvSpPr/>
          <p:nvPr/>
        </p:nvSpPr>
        <p:spPr>
          <a:xfrm>
            <a:off x="2205632" y="3980408"/>
            <a:ext cx="106413" cy="116087"/>
          </a:xfrm>
          <a:custGeom>
            <a:avLst/>
            <a:gdLst/>
            <a:ahLst/>
            <a:cxnLst/>
            <a:rect l="0" t="0" r="0" b="0"/>
            <a:pathLst>
              <a:path w="106413" h="116087">
                <a:moveTo>
                  <a:pt x="0" y="116086"/>
                </a:moveTo>
                <a:lnTo>
                  <a:pt x="0" y="105815"/>
                </a:lnTo>
                <a:lnTo>
                  <a:pt x="1075" y="100639"/>
                </a:lnTo>
                <a:lnTo>
                  <a:pt x="2867" y="95040"/>
                </a:lnTo>
                <a:lnTo>
                  <a:pt x="5136" y="89157"/>
                </a:lnTo>
                <a:lnTo>
                  <a:pt x="7723" y="83085"/>
                </a:lnTo>
                <a:lnTo>
                  <a:pt x="13465" y="70605"/>
                </a:lnTo>
                <a:lnTo>
                  <a:pt x="18651" y="64268"/>
                </a:lnTo>
                <a:lnTo>
                  <a:pt x="25332" y="57893"/>
                </a:lnTo>
                <a:lnTo>
                  <a:pt x="33011" y="51494"/>
                </a:lnTo>
                <a:lnTo>
                  <a:pt x="40281" y="45078"/>
                </a:lnTo>
                <a:lnTo>
                  <a:pt x="54090" y="32216"/>
                </a:lnTo>
                <a:lnTo>
                  <a:pt x="73950" y="12889"/>
                </a:lnTo>
                <a:lnTo>
                  <a:pt x="80472" y="8593"/>
                </a:lnTo>
                <a:lnTo>
                  <a:pt x="86969" y="5728"/>
                </a:lnTo>
                <a:lnTo>
                  <a:pt x="106412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SMARTPenAnnotation389"/>
          <p:cNvSpPr/>
          <p:nvPr/>
        </p:nvSpPr>
        <p:spPr>
          <a:xfrm>
            <a:off x="4856663" y="1652785"/>
            <a:ext cx="236943" cy="1128069"/>
          </a:xfrm>
          <a:custGeom>
            <a:avLst/>
            <a:gdLst/>
            <a:ahLst/>
            <a:cxnLst/>
            <a:rect l="0" t="0" r="0" b="0"/>
            <a:pathLst>
              <a:path w="236943" h="1128069">
                <a:moveTo>
                  <a:pt x="144706" y="1128068"/>
                </a:moveTo>
                <a:lnTo>
                  <a:pt x="144706" y="958597"/>
                </a:lnTo>
                <a:lnTo>
                  <a:pt x="136982" y="914253"/>
                </a:lnTo>
                <a:lnTo>
                  <a:pt x="131241" y="858910"/>
                </a:lnTo>
                <a:lnTo>
                  <a:pt x="129280" y="834693"/>
                </a:lnTo>
                <a:lnTo>
                  <a:pt x="127973" y="814249"/>
                </a:lnTo>
                <a:lnTo>
                  <a:pt x="127101" y="796320"/>
                </a:lnTo>
                <a:lnTo>
                  <a:pt x="125702" y="643577"/>
                </a:lnTo>
                <a:lnTo>
                  <a:pt x="125359" y="362924"/>
                </a:lnTo>
                <a:lnTo>
                  <a:pt x="123209" y="339581"/>
                </a:lnTo>
                <a:lnTo>
                  <a:pt x="119625" y="313270"/>
                </a:lnTo>
                <a:lnTo>
                  <a:pt x="115087" y="284981"/>
                </a:lnTo>
                <a:lnTo>
                  <a:pt x="112062" y="262896"/>
                </a:lnTo>
                <a:lnTo>
                  <a:pt x="108700" y="229760"/>
                </a:lnTo>
                <a:lnTo>
                  <a:pt x="104339" y="198551"/>
                </a:lnTo>
                <a:lnTo>
                  <a:pt x="99893" y="167841"/>
                </a:lnTo>
                <a:lnTo>
                  <a:pt x="97917" y="139860"/>
                </a:lnTo>
                <a:lnTo>
                  <a:pt x="91669" y="110206"/>
                </a:lnTo>
                <a:lnTo>
                  <a:pt x="90000" y="105535"/>
                </a:lnTo>
                <a:lnTo>
                  <a:pt x="88888" y="103496"/>
                </a:lnTo>
                <a:lnTo>
                  <a:pt x="87102" y="102811"/>
                </a:lnTo>
                <a:lnTo>
                  <a:pt x="81539" y="135658"/>
                </a:lnTo>
                <a:lnTo>
                  <a:pt x="79011" y="167118"/>
                </a:lnTo>
                <a:lnTo>
                  <a:pt x="78337" y="187546"/>
                </a:lnTo>
                <a:lnTo>
                  <a:pt x="74722" y="221709"/>
                </a:lnTo>
                <a:lnTo>
                  <a:pt x="70607" y="253374"/>
                </a:lnTo>
                <a:lnTo>
                  <a:pt x="69510" y="270847"/>
                </a:lnTo>
                <a:lnTo>
                  <a:pt x="68291" y="305310"/>
                </a:lnTo>
                <a:lnTo>
                  <a:pt x="67443" y="360415"/>
                </a:lnTo>
                <a:lnTo>
                  <a:pt x="66326" y="364780"/>
                </a:lnTo>
                <a:lnTo>
                  <a:pt x="64506" y="367690"/>
                </a:lnTo>
                <a:lnTo>
                  <a:pt x="62217" y="369629"/>
                </a:lnTo>
                <a:lnTo>
                  <a:pt x="60692" y="371998"/>
                </a:lnTo>
                <a:lnTo>
                  <a:pt x="58545" y="378316"/>
                </a:lnTo>
                <a:lnTo>
                  <a:pt x="58244" y="377789"/>
                </a:lnTo>
                <a:lnTo>
                  <a:pt x="57760" y="369219"/>
                </a:lnTo>
                <a:lnTo>
                  <a:pt x="56646" y="366350"/>
                </a:lnTo>
                <a:lnTo>
                  <a:pt x="52541" y="360295"/>
                </a:lnTo>
                <a:lnTo>
                  <a:pt x="50000" y="351155"/>
                </a:lnTo>
                <a:lnTo>
                  <a:pt x="43234" y="317500"/>
                </a:lnTo>
                <a:lnTo>
                  <a:pt x="39757" y="287047"/>
                </a:lnTo>
                <a:lnTo>
                  <a:pt x="37508" y="252367"/>
                </a:lnTo>
                <a:lnTo>
                  <a:pt x="33286" y="226513"/>
                </a:lnTo>
                <a:lnTo>
                  <a:pt x="27828" y="205707"/>
                </a:lnTo>
                <a:lnTo>
                  <a:pt x="22893" y="188219"/>
                </a:lnTo>
                <a:lnTo>
                  <a:pt x="19041" y="159170"/>
                </a:lnTo>
                <a:lnTo>
                  <a:pt x="12644" y="125960"/>
                </a:lnTo>
                <a:lnTo>
                  <a:pt x="9716" y="92602"/>
                </a:lnTo>
                <a:lnTo>
                  <a:pt x="8285" y="65388"/>
                </a:lnTo>
                <a:lnTo>
                  <a:pt x="2650" y="25320"/>
                </a:lnTo>
                <a:lnTo>
                  <a:pt x="0" y="273"/>
                </a:lnTo>
                <a:lnTo>
                  <a:pt x="941" y="0"/>
                </a:lnTo>
                <a:lnTo>
                  <a:pt x="2643" y="893"/>
                </a:lnTo>
                <a:lnTo>
                  <a:pt x="4853" y="2564"/>
                </a:lnTo>
                <a:lnTo>
                  <a:pt x="8476" y="3677"/>
                </a:lnTo>
                <a:lnTo>
                  <a:pt x="13040" y="4419"/>
                </a:lnTo>
                <a:lnTo>
                  <a:pt x="18234" y="4914"/>
                </a:lnTo>
                <a:lnTo>
                  <a:pt x="23846" y="5244"/>
                </a:lnTo>
                <a:lnTo>
                  <a:pt x="35814" y="5611"/>
                </a:lnTo>
                <a:lnTo>
                  <a:pt x="42015" y="6783"/>
                </a:lnTo>
                <a:lnTo>
                  <a:pt x="48298" y="8640"/>
                </a:lnTo>
                <a:lnTo>
                  <a:pt x="54637" y="10952"/>
                </a:lnTo>
                <a:lnTo>
                  <a:pt x="61013" y="12494"/>
                </a:lnTo>
                <a:lnTo>
                  <a:pt x="67413" y="13522"/>
                </a:lnTo>
                <a:lnTo>
                  <a:pt x="73830" y="14207"/>
                </a:lnTo>
                <a:lnTo>
                  <a:pt x="82407" y="15739"/>
                </a:lnTo>
                <a:lnTo>
                  <a:pt x="92424" y="17835"/>
                </a:lnTo>
                <a:lnTo>
                  <a:pt x="116095" y="23030"/>
                </a:lnTo>
                <a:lnTo>
                  <a:pt x="144530" y="28922"/>
                </a:lnTo>
                <a:lnTo>
                  <a:pt x="157487" y="31998"/>
                </a:lnTo>
                <a:lnTo>
                  <a:pt x="169349" y="35124"/>
                </a:lnTo>
                <a:lnTo>
                  <a:pt x="180483" y="38282"/>
                </a:lnTo>
                <a:lnTo>
                  <a:pt x="188979" y="40388"/>
                </a:lnTo>
                <a:lnTo>
                  <a:pt x="195719" y="41792"/>
                </a:lnTo>
                <a:lnTo>
                  <a:pt x="201287" y="42727"/>
                </a:lnTo>
                <a:lnTo>
                  <a:pt x="206073" y="44426"/>
                </a:lnTo>
                <a:lnTo>
                  <a:pt x="210339" y="46634"/>
                </a:lnTo>
                <a:lnTo>
                  <a:pt x="214258" y="49180"/>
                </a:lnTo>
                <a:lnTo>
                  <a:pt x="221479" y="52010"/>
                </a:lnTo>
                <a:lnTo>
                  <a:pt x="224910" y="52764"/>
                </a:lnTo>
                <a:lnTo>
                  <a:pt x="227196" y="54342"/>
                </a:lnTo>
                <a:lnTo>
                  <a:pt x="228721" y="56469"/>
                </a:lnTo>
                <a:lnTo>
                  <a:pt x="229737" y="58962"/>
                </a:lnTo>
                <a:lnTo>
                  <a:pt x="236304" y="67605"/>
                </a:lnTo>
                <a:lnTo>
                  <a:pt x="236942" y="70685"/>
                </a:lnTo>
                <a:lnTo>
                  <a:pt x="236293" y="73814"/>
                </a:lnTo>
                <a:lnTo>
                  <a:pt x="234785" y="76974"/>
                </a:lnTo>
                <a:lnTo>
                  <a:pt x="233110" y="86218"/>
                </a:lnTo>
                <a:lnTo>
                  <a:pt x="232664" y="91693"/>
                </a:lnTo>
                <a:lnTo>
                  <a:pt x="231291" y="96417"/>
                </a:lnTo>
                <a:lnTo>
                  <a:pt x="224224" y="109277"/>
                </a:lnTo>
                <a:lnTo>
                  <a:pt x="218384" y="120281"/>
                </a:lnTo>
                <a:lnTo>
                  <a:pt x="214247" y="125150"/>
                </a:lnTo>
                <a:lnTo>
                  <a:pt x="209339" y="129471"/>
                </a:lnTo>
                <a:lnTo>
                  <a:pt x="203918" y="133427"/>
                </a:lnTo>
                <a:lnTo>
                  <a:pt x="198154" y="138213"/>
                </a:lnTo>
                <a:lnTo>
                  <a:pt x="192161" y="143554"/>
                </a:lnTo>
                <a:lnTo>
                  <a:pt x="186017" y="149265"/>
                </a:lnTo>
                <a:lnTo>
                  <a:pt x="178696" y="155221"/>
                </a:lnTo>
                <a:lnTo>
                  <a:pt x="170590" y="161342"/>
                </a:lnTo>
                <a:lnTo>
                  <a:pt x="161962" y="167572"/>
                </a:lnTo>
                <a:lnTo>
                  <a:pt x="152985" y="174950"/>
                </a:lnTo>
                <a:lnTo>
                  <a:pt x="143776" y="183094"/>
                </a:lnTo>
                <a:lnTo>
                  <a:pt x="124945" y="200741"/>
                </a:lnTo>
                <a:lnTo>
                  <a:pt x="92341" y="232522"/>
                </a:lnTo>
                <a:lnTo>
                  <a:pt x="89373" y="234374"/>
                </a:lnTo>
                <a:lnTo>
                  <a:pt x="86320" y="235608"/>
                </a:lnTo>
                <a:lnTo>
                  <a:pt x="76989" y="238076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SMARTPenAnnotation390"/>
          <p:cNvSpPr/>
          <p:nvPr/>
        </p:nvSpPr>
        <p:spPr>
          <a:xfrm>
            <a:off x="4333875" y="1031235"/>
            <a:ext cx="706190" cy="675824"/>
          </a:xfrm>
          <a:custGeom>
            <a:avLst/>
            <a:gdLst/>
            <a:ahLst/>
            <a:cxnLst/>
            <a:rect l="0" t="0" r="0" b="0"/>
            <a:pathLst>
              <a:path w="706190" h="675824">
                <a:moveTo>
                  <a:pt x="706189" y="8329"/>
                </a:moveTo>
                <a:lnTo>
                  <a:pt x="706189" y="0"/>
                </a:lnTo>
                <a:lnTo>
                  <a:pt x="706189" y="4189"/>
                </a:lnTo>
                <a:lnTo>
                  <a:pt x="705114" y="6644"/>
                </a:lnTo>
                <a:lnTo>
                  <a:pt x="698466" y="15234"/>
                </a:lnTo>
                <a:lnTo>
                  <a:pt x="683449" y="30961"/>
                </a:lnTo>
                <a:lnTo>
                  <a:pt x="662962" y="44886"/>
                </a:lnTo>
                <a:lnTo>
                  <a:pt x="650790" y="55390"/>
                </a:lnTo>
                <a:lnTo>
                  <a:pt x="638085" y="65500"/>
                </a:lnTo>
                <a:lnTo>
                  <a:pt x="552379" y="130789"/>
                </a:lnTo>
                <a:lnTo>
                  <a:pt x="538082" y="140488"/>
                </a:lnTo>
                <a:lnTo>
                  <a:pt x="524251" y="149104"/>
                </a:lnTo>
                <a:lnTo>
                  <a:pt x="510731" y="156997"/>
                </a:lnTo>
                <a:lnTo>
                  <a:pt x="487110" y="171500"/>
                </a:lnTo>
                <a:lnTo>
                  <a:pt x="476296" y="178377"/>
                </a:lnTo>
                <a:lnTo>
                  <a:pt x="444217" y="200350"/>
                </a:lnTo>
                <a:lnTo>
                  <a:pt x="425129" y="213734"/>
                </a:lnTo>
                <a:lnTo>
                  <a:pt x="408104" y="224806"/>
                </a:lnTo>
                <a:lnTo>
                  <a:pt x="392455" y="234337"/>
                </a:lnTo>
                <a:lnTo>
                  <a:pt x="377722" y="242841"/>
                </a:lnTo>
                <a:lnTo>
                  <a:pt x="364676" y="249585"/>
                </a:lnTo>
                <a:lnTo>
                  <a:pt x="352754" y="255156"/>
                </a:lnTo>
                <a:lnTo>
                  <a:pt x="341581" y="259945"/>
                </a:lnTo>
                <a:lnTo>
                  <a:pt x="317702" y="270998"/>
                </a:lnTo>
                <a:lnTo>
                  <a:pt x="305315" y="276956"/>
                </a:lnTo>
                <a:lnTo>
                  <a:pt x="290607" y="283077"/>
                </a:lnTo>
                <a:lnTo>
                  <a:pt x="274353" y="289307"/>
                </a:lnTo>
                <a:lnTo>
                  <a:pt x="229263" y="305481"/>
                </a:lnTo>
                <a:lnTo>
                  <a:pt x="217334" y="309618"/>
                </a:lnTo>
                <a:lnTo>
                  <a:pt x="195481" y="314214"/>
                </a:lnTo>
                <a:lnTo>
                  <a:pt x="176094" y="316257"/>
                </a:lnTo>
                <a:lnTo>
                  <a:pt x="160312" y="317165"/>
                </a:lnTo>
                <a:lnTo>
                  <a:pt x="139341" y="317676"/>
                </a:lnTo>
                <a:lnTo>
                  <a:pt x="133739" y="316673"/>
                </a:lnTo>
                <a:lnTo>
                  <a:pt x="119644" y="311201"/>
                </a:lnTo>
                <a:lnTo>
                  <a:pt x="103405" y="308027"/>
                </a:lnTo>
                <a:lnTo>
                  <a:pt x="95043" y="303475"/>
                </a:lnTo>
                <a:lnTo>
                  <a:pt x="84293" y="294870"/>
                </a:lnTo>
                <a:lnTo>
                  <a:pt x="74300" y="280377"/>
                </a:lnTo>
                <a:lnTo>
                  <a:pt x="70642" y="268614"/>
                </a:lnTo>
                <a:lnTo>
                  <a:pt x="69667" y="262467"/>
                </a:lnTo>
                <a:lnTo>
                  <a:pt x="71450" y="249906"/>
                </a:lnTo>
                <a:lnTo>
                  <a:pt x="78496" y="227881"/>
                </a:lnTo>
                <a:lnTo>
                  <a:pt x="84331" y="212320"/>
                </a:lnTo>
                <a:lnTo>
                  <a:pt x="100027" y="184731"/>
                </a:lnTo>
                <a:lnTo>
                  <a:pt x="109307" y="175228"/>
                </a:lnTo>
                <a:lnTo>
                  <a:pt x="126617" y="163834"/>
                </a:lnTo>
                <a:lnTo>
                  <a:pt x="142495" y="153651"/>
                </a:lnTo>
                <a:lnTo>
                  <a:pt x="146590" y="150355"/>
                </a:lnTo>
                <a:lnTo>
                  <a:pt x="154007" y="146693"/>
                </a:lnTo>
                <a:lnTo>
                  <a:pt x="161961" y="145065"/>
                </a:lnTo>
                <a:lnTo>
                  <a:pt x="183751" y="143877"/>
                </a:lnTo>
                <a:lnTo>
                  <a:pt x="200171" y="143778"/>
                </a:lnTo>
                <a:lnTo>
                  <a:pt x="202239" y="144847"/>
                </a:lnTo>
                <a:lnTo>
                  <a:pt x="207403" y="148903"/>
                </a:lnTo>
                <a:lnTo>
                  <a:pt x="209210" y="151489"/>
                </a:lnTo>
                <a:lnTo>
                  <a:pt x="211217" y="157228"/>
                </a:lnTo>
                <a:lnTo>
                  <a:pt x="210678" y="160264"/>
                </a:lnTo>
                <a:lnTo>
                  <a:pt x="202089" y="178592"/>
                </a:lnTo>
                <a:lnTo>
                  <a:pt x="197304" y="193638"/>
                </a:lnTo>
                <a:lnTo>
                  <a:pt x="195178" y="207491"/>
                </a:lnTo>
                <a:lnTo>
                  <a:pt x="192461" y="214195"/>
                </a:lnTo>
                <a:lnTo>
                  <a:pt x="175521" y="240400"/>
                </a:lnTo>
                <a:lnTo>
                  <a:pt x="167223" y="253355"/>
                </a:lnTo>
                <a:lnTo>
                  <a:pt x="141514" y="284920"/>
                </a:lnTo>
                <a:lnTo>
                  <a:pt x="126312" y="304312"/>
                </a:lnTo>
                <a:lnTo>
                  <a:pt x="111711" y="322348"/>
                </a:lnTo>
                <a:lnTo>
                  <a:pt x="104109" y="334562"/>
                </a:lnTo>
                <a:lnTo>
                  <a:pt x="100014" y="350023"/>
                </a:lnTo>
                <a:lnTo>
                  <a:pt x="97119" y="368717"/>
                </a:lnTo>
                <a:lnTo>
                  <a:pt x="94842" y="379722"/>
                </a:lnTo>
                <a:lnTo>
                  <a:pt x="92250" y="391358"/>
                </a:lnTo>
                <a:lnTo>
                  <a:pt x="90521" y="404490"/>
                </a:lnTo>
                <a:lnTo>
                  <a:pt x="89369" y="418618"/>
                </a:lnTo>
                <a:lnTo>
                  <a:pt x="87747" y="452715"/>
                </a:lnTo>
                <a:lnTo>
                  <a:pt x="87267" y="469626"/>
                </a:lnTo>
                <a:lnTo>
                  <a:pt x="87104" y="495240"/>
                </a:lnTo>
                <a:lnTo>
                  <a:pt x="84215" y="512799"/>
                </a:lnTo>
                <a:lnTo>
                  <a:pt x="81940" y="521996"/>
                </a:lnTo>
                <a:lnTo>
                  <a:pt x="77199" y="534576"/>
                </a:lnTo>
                <a:lnTo>
                  <a:pt x="70813" y="549412"/>
                </a:lnTo>
                <a:lnTo>
                  <a:pt x="63332" y="565753"/>
                </a:lnTo>
                <a:lnTo>
                  <a:pt x="56195" y="579870"/>
                </a:lnTo>
                <a:lnTo>
                  <a:pt x="49286" y="592507"/>
                </a:lnTo>
                <a:lnTo>
                  <a:pt x="42531" y="604156"/>
                </a:lnTo>
                <a:lnTo>
                  <a:pt x="29293" y="625698"/>
                </a:lnTo>
                <a:lnTo>
                  <a:pt x="17318" y="644946"/>
                </a:lnTo>
                <a:lnTo>
                  <a:pt x="12620" y="653089"/>
                </a:lnTo>
                <a:lnTo>
                  <a:pt x="0" y="67582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SMARTPenAnnotation391"/>
          <p:cNvSpPr/>
          <p:nvPr/>
        </p:nvSpPr>
        <p:spPr>
          <a:xfrm>
            <a:off x="3772792" y="1503908"/>
            <a:ext cx="328912" cy="376476"/>
          </a:xfrm>
          <a:custGeom>
            <a:avLst/>
            <a:gdLst/>
            <a:ahLst/>
            <a:cxnLst/>
            <a:rect l="0" t="0" r="0" b="0"/>
            <a:pathLst>
              <a:path w="328912" h="376476">
                <a:moveTo>
                  <a:pt x="328911" y="0"/>
                </a:moveTo>
                <a:lnTo>
                  <a:pt x="313504" y="10271"/>
                </a:lnTo>
                <a:lnTo>
                  <a:pt x="308966" y="14371"/>
                </a:lnTo>
                <a:lnTo>
                  <a:pt x="305940" y="18180"/>
                </a:lnTo>
                <a:lnTo>
                  <a:pt x="303923" y="21793"/>
                </a:lnTo>
                <a:lnTo>
                  <a:pt x="295949" y="28675"/>
                </a:lnTo>
                <a:lnTo>
                  <a:pt x="290813" y="32015"/>
                </a:lnTo>
                <a:lnTo>
                  <a:pt x="285240" y="36392"/>
                </a:lnTo>
                <a:lnTo>
                  <a:pt x="279374" y="41459"/>
                </a:lnTo>
                <a:lnTo>
                  <a:pt x="273314" y="46987"/>
                </a:lnTo>
                <a:lnTo>
                  <a:pt x="260848" y="58862"/>
                </a:lnTo>
                <a:lnTo>
                  <a:pt x="230193" y="89137"/>
                </a:lnTo>
                <a:lnTo>
                  <a:pt x="224403" y="97045"/>
                </a:lnTo>
                <a:lnTo>
                  <a:pt x="220544" y="104467"/>
                </a:lnTo>
                <a:lnTo>
                  <a:pt x="217971" y="111564"/>
                </a:lnTo>
                <a:lnTo>
                  <a:pt x="215112" y="122317"/>
                </a:lnTo>
                <a:lnTo>
                  <a:pt x="213841" y="130679"/>
                </a:lnTo>
                <a:lnTo>
                  <a:pt x="213277" y="137978"/>
                </a:lnTo>
                <a:lnTo>
                  <a:pt x="214201" y="141429"/>
                </a:lnTo>
                <a:lnTo>
                  <a:pt x="218094" y="148130"/>
                </a:lnTo>
                <a:lnTo>
                  <a:pt x="226274" y="154691"/>
                </a:lnTo>
                <a:lnTo>
                  <a:pt x="236000" y="160116"/>
                </a:lnTo>
                <a:lnTo>
                  <a:pt x="243906" y="162526"/>
                </a:lnTo>
                <a:lnTo>
                  <a:pt x="251002" y="166464"/>
                </a:lnTo>
                <a:lnTo>
                  <a:pt x="258814" y="172872"/>
                </a:lnTo>
                <a:lnTo>
                  <a:pt x="263907" y="177590"/>
                </a:lnTo>
                <a:lnTo>
                  <a:pt x="273148" y="187491"/>
                </a:lnTo>
                <a:lnTo>
                  <a:pt x="277256" y="195474"/>
                </a:lnTo>
                <a:lnTo>
                  <a:pt x="279081" y="202605"/>
                </a:lnTo>
                <a:lnTo>
                  <a:pt x="279893" y="210432"/>
                </a:lnTo>
                <a:lnTo>
                  <a:pt x="280253" y="221076"/>
                </a:lnTo>
                <a:lnTo>
                  <a:pt x="279275" y="225849"/>
                </a:lnTo>
                <a:lnTo>
                  <a:pt x="275320" y="234020"/>
                </a:lnTo>
                <a:lnTo>
                  <a:pt x="267114" y="246966"/>
                </a:lnTo>
                <a:lnTo>
                  <a:pt x="261916" y="254933"/>
                </a:lnTo>
                <a:lnTo>
                  <a:pt x="256301" y="262394"/>
                </a:lnTo>
                <a:lnTo>
                  <a:pt x="250408" y="269518"/>
                </a:lnTo>
                <a:lnTo>
                  <a:pt x="244329" y="276417"/>
                </a:lnTo>
                <a:lnTo>
                  <a:pt x="231843" y="289815"/>
                </a:lnTo>
                <a:lnTo>
                  <a:pt x="225503" y="296397"/>
                </a:lnTo>
                <a:lnTo>
                  <a:pt x="213753" y="305085"/>
                </a:lnTo>
                <a:lnTo>
                  <a:pt x="198395" y="315176"/>
                </a:lnTo>
                <a:lnTo>
                  <a:pt x="152298" y="344188"/>
                </a:lnTo>
                <a:lnTo>
                  <a:pt x="140228" y="351994"/>
                </a:lnTo>
                <a:lnTo>
                  <a:pt x="127881" y="358273"/>
                </a:lnTo>
                <a:lnTo>
                  <a:pt x="115350" y="363533"/>
                </a:lnTo>
                <a:lnTo>
                  <a:pt x="102698" y="368115"/>
                </a:lnTo>
                <a:lnTo>
                  <a:pt x="92112" y="371170"/>
                </a:lnTo>
                <a:lnTo>
                  <a:pt x="82906" y="373206"/>
                </a:lnTo>
                <a:lnTo>
                  <a:pt x="74618" y="374564"/>
                </a:lnTo>
                <a:lnTo>
                  <a:pt x="66944" y="375469"/>
                </a:lnTo>
                <a:lnTo>
                  <a:pt x="59677" y="376072"/>
                </a:lnTo>
                <a:lnTo>
                  <a:pt x="52684" y="376475"/>
                </a:lnTo>
                <a:lnTo>
                  <a:pt x="45871" y="375668"/>
                </a:lnTo>
                <a:lnTo>
                  <a:pt x="39180" y="374055"/>
                </a:lnTo>
                <a:lnTo>
                  <a:pt x="32569" y="371905"/>
                </a:lnTo>
                <a:lnTo>
                  <a:pt x="27087" y="368322"/>
                </a:lnTo>
                <a:lnTo>
                  <a:pt x="18130" y="358608"/>
                </a:lnTo>
                <a:lnTo>
                  <a:pt x="14237" y="350859"/>
                </a:lnTo>
                <a:lnTo>
                  <a:pt x="10566" y="341393"/>
                </a:lnTo>
                <a:lnTo>
                  <a:pt x="0" y="30956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MARTPenAnnotation392"/>
          <p:cNvSpPr/>
          <p:nvPr/>
        </p:nvSpPr>
        <p:spPr>
          <a:xfrm>
            <a:off x="3937248" y="2016621"/>
            <a:ext cx="2867" cy="1"/>
          </a:xfrm>
          <a:custGeom>
            <a:avLst/>
            <a:gdLst/>
            <a:ahLst/>
            <a:cxnLst/>
            <a:rect l="0" t="0" r="0" b="0"/>
            <a:pathLst>
              <a:path w="2867" h="1">
                <a:moveTo>
                  <a:pt x="0" y="0"/>
                </a:moveTo>
                <a:lnTo>
                  <a:pt x="2866" y="0"/>
                </a:lnTo>
                <a:close/>
              </a:path>
            </a:pathLst>
          </a:custGeom>
          <a:ln w="38100">
            <a:solidFill>
              <a:srgbClr val="00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SMARTPenAnnotation393"/>
          <p:cNvSpPr/>
          <p:nvPr/>
        </p:nvSpPr>
        <p:spPr>
          <a:xfrm>
            <a:off x="4111376" y="1929556"/>
            <a:ext cx="2868" cy="1"/>
          </a:xfrm>
          <a:custGeom>
            <a:avLst/>
            <a:gdLst/>
            <a:ahLst/>
            <a:cxnLst/>
            <a:rect l="0" t="0" r="0" b="0"/>
            <a:pathLst>
              <a:path w="2868" h="1">
                <a:moveTo>
                  <a:pt x="0" y="0"/>
                </a:moveTo>
                <a:lnTo>
                  <a:pt x="2867" y="0"/>
                </a:lnTo>
                <a:close/>
              </a:path>
            </a:pathLst>
          </a:custGeom>
          <a:ln w="38100">
            <a:solidFill>
              <a:srgbClr val="00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6" name="SMARTPenAnnotation394"/>
          <p:cNvSpPr/>
          <p:nvPr/>
        </p:nvSpPr>
        <p:spPr>
          <a:xfrm>
            <a:off x="3937248" y="2055316"/>
            <a:ext cx="1" cy="9675"/>
          </a:xfrm>
          <a:custGeom>
            <a:avLst/>
            <a:gdLst/>
            <a:ahLst/>
            <a:cxnLst/>
            <a:rect l="0" t="0" r="0" b="0"/>
            <a:pathLst>
              <a:path w="1" h="9675">
                <a:moveTo>
                  <a:pt x="0" y="9674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SMARTPenAnnotation395"/>
          <p:cNvSpPr/>
          <p:nvPr/>
        </p:nvSpPr>
        <p:spPr>
          <a:xfrm>
            <a:off x="4053333" y="1968251"/>
            <a:ext cx="9675" cy="1"/>
          </a:xfrm>
          <a:custGeom>
            <a:avLst/>
            <a:gdLst/>
            <a:ahLst/>
            <a:cxnLst/>
            <a:rect l="0" t="0" r="0" b="0"/>
            <a:pathLst>
              <a:path w="9675" h="1">
                <a:moveTo>
                  <a:pt x="9674" y="0"/>
                </a:move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SMARTPenAnnotation396"/>
          <p:cNvSpPr/>
          <p:nvPr/>
        </p:nvSpPr>
        <p:spPr>
          <a:xfrm>
            <a:off x="2437804" y="3578473"/>
            <a:ext cx="9675" cy="14983"/>
          </a:xfrm>
          <a:custGeom>
            <a:avLst/>
            <a:gdLst/>
            <a:ahLst/>
            <a:cxnLst/>
            <a:rect l="0" t="0" r="0" b="0"/>
            <a:pathLst>
              <a:path w="9675" h="14983">
                <a:moveTo>
                  <a:pt x="9674" y="14982"/>
                </a:moveTo>
                <a:lnTo>
                  <a:pt x="1345" y="6653"/>
                </a:lnTo>
                <a:lnTo>
                  <a:pt x="897" y="5129"/>
                </a:lnTo>
                <a:lnTo>
                  <a:pt x="598" y="3039"/>
                </a:lnTo>
                <a:lnTo>
                  <a:pt x="399" y="570"/>
                </a:lnTo>
                <a:lnTo>
                  <a:pt x="266" y="0"/>
                </a:lnTo>
                <a:lnTo>
                  <a:pt x="177" y="694"/>
                </a:lnTo>
                <a:lnTo>
                  <a:pt x="0" y="530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27</Words>
  <Application>Microsoft Office PowerPoint</Application>
  <PresentationFormat>A4 Paper (210x297 mm)‎</PresentationFormat>
  <Paragraphs>12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المحاضرة الرابعة عشرة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123</cp:revision>
  <dcterms:created xsi:type="dcterms:W3CDTF">2009-10-14T19:14:34Z</dcterms:created>
  <dcterms:modified xsi:type="dcterms:W3CDTF">2011-11-11T13:41:49Z</dcterms:modified>
</cp:coreProperties>
</file>