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06" r:id="rId2"/>
    <p:sldId id="257" r:id="rId3"/>
    <p:sldId id="307" r:id="rId4"/>
    <p:sldId id="266" r:id="rId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6" autoAdjust="0"/>
    <p:restoredTop sz="94727" autoAdjust="0"/>
  </p:normalViewPr>
  <p:slideViewPr>
    <p:cSldViewPr>
      <p:cViewPr>
        <p:scale>
          <a:sx n="75" d="100"/>
          <a:sy n="75" d="100"/>
        </p:scale>
        <p:origin x="-132" y="-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127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12/22/2010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32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إدارة الأعمــال</a:t>
            </a:r>
            <a:endParaRPr lang="en-US" sz="3200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قسـم الأسـاليب الكميــة</a:t>
            </a: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362200"/>
            <a:ext cx="5181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4000" b="1" dirty="0" smtClean="0">
                <a:solidFill>
                  <a:schemeClr val="bg2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الأساليب الكمية في الإدارة</a:t>
            </a:r>
            <a:endParaRPr lang="ar-SA" sz="3600" b="1" dirty="0">
              <a:solidFill>
                <a:schemeClr val="bg2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4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ملفـي الرشيــدي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الرابعة 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عشـر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839200" cy="990600"/>
          </a:xfrm>
        </p:spPr>
        <p:txBody>
          <a:bodyPr/>
          <a:lstStyle/>
          <a:p>
            <a:pPr rtl="1" eaLnBrk="1" hangingPunct="1"/>
            <a:r>
              <a:rPr lang="ar-SA" dirty="0" smtClean="0"/>
              <a:t>مـــــراجعة على المقــــــــرر</a:t>
            </a:r>
            <a:endParaRPr lang="ar-SA" dirty="0" smtClean="0"/>
          </a:p>
          <a:p>
            <a:pPr rtl="1"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طريقة الاختبـــــــــــــــــــــار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1- الجزء النظري ( مفاهــيـــم &amp; مصطلحـــات)</a:t>
            </a:r>
            <a:endParaRPr lang="ar-SA" dirty="0" smtClean="0"/>
          </a:p>
          <a:p>
            <a:r>
              <a:rPr lang="ar-SA" dirty="0" smtClean="0"/>
              <a:t>2- </a:t>
            </a:r>
            <a:r>
              <a:rPr lang="ar-SA" dirty="0" smtClean="0"/>
              <a:t>صيــاغة برنامج خطي</a:t>
            </a:r>
            <a:endParaRPr lang="ar-SA" dirty="0" smtClean="0"/>
          </a:p>
          <a:p>
            <a:r>
              <a:rPr lang="ar-SA" dirty="0" smtClean="0"/>
              <a:t>3- </a:t>
            </a:r>
            <a:r>
              <a:rPr lang="ar-SA" dirty="0" smtClean="0"/>
              <a:t>رسم بياني</a:t>
            </a:r>
            <a:endParaRPr lang="ar-SA" dirty="0" smtClean="0"/>
          </a:p>
          <a:p>
            <a:r>
              <a:rPr lang="ar-SA" dirty="0" smtClean="0"/>
              <a:t>4- </a:t>
            </a:r>
            <a:r>
              <a:rPr lang="ar-SA" dirty="0" smtClean="0"/>
              <a:t>البرنامج المرافق</a:t>
            </a:r>
          </a:p>
          <a:p>
            <a:r>
              <a:rPr lang="ar-SA" dirty="0" smtClean="0"/>
              <a:t>5- طريق </a:t>
            </a:r>
            <a:r>
              <a:rPr lang="ar-SA" dirty="0" err="1" smtClean="0"/>
              <a:t>السمبلكس</a:t>
            </a:r>
            <a:endParaRPr lang="ar-SA" dirty="0" smtClean="0"/>
          </a:p>
          <a:p>
            <a:pPr rtl="1"/>
            <a:r>
              <a:rPr lang="ar-SA" dirty="0" smtClean="0"/>
              <a:t>6- المسار الحرج</a:t>
            </a:r>
            <a:r>
              <a:rPr lang="en-US" dirty="0" smtClean="0"/>
              <a:t> </a:t>
            </a:r>
            <a:r>
              <a:rPr lang="ar-SA" dirty="0" smtClean="0"/>
              <a:t> </a:t>
            </a:r>
            <a:r>
              <a:rPr lang="en-US" dirty="0" smtClean="0"/>
              <a:t>CPM  </a:t>
            </a:r>
            <a:r>
              <a:rPr lang="ar-SA" dirty="0" smtClean="0"/>
              <a:t> </a:t>
            </a:r>
          </a:p>
          <a:p>
            <a:pPr rtl="1"/>
            <a:r>
              <a:rPr lang="ar-SA" dirty="0" smtClean="0"/>
              <a:t>7-   </a:t>
            </a:r>
            <a:r>
              <a:rPr lang="en-US" dirty="0" smtClean="0"/>
              <a:t>PERT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1936</TotalTime>
  <Words>59</Words>
  <Application>Microsoft Office PowerPoint</Application>
  <PresentationFormat>A4 Paper (210x297 mm)‎</PresentationFormat>
  <Paragraphs>22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Office Theme</vt:lpstr>
      <vt:lpstr>الشريحة 1</vt:lpstr>
      <vt:lpstr>المحاضرة الرابعة عشـر</vt:lpstr>
      <vt:lpstr>طريقة الاختبـــــــــــــــــــــار</vt:lpstr>
      <vt:lpstr>الشريحة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164</cp:revision>
  <dcterms:created xsi:type="dcterms:W3CDTF">2009-10-14T19:14:34Z</dcterms:created>
  <dcterms:modified xsi:type="dcterms:W3CDTF">2010-12-22T08:53:35Z</dcterms:modified>
</cp:coreProperties>
</file>