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06" r:id="rId2"/>
    <p:sldId id="257" r:id="rId3"/>
    <p:sldId id="310" r:id="rId4"/>
    <p:sldId id="311" r:id="rId5"/>
    <p:sldId id="266" r:id="rId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35" autoAdjust="0"/>
    <p:restoredTop sz="94664" autoAdjust="0"/>
  </p:normalViewPr>
  <p:slideViewPr>
    <p:cSldViewPr>
      <p:cViewPr varScale="1">
        <p:scale>
          <a:sx n="69" d="100"/>
          <a:sy n="69" d="100"/>
        </p:scale>
        <p:origin x="-1290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32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إدارة الأعمــال</a:t>
            </a:r>
            <a:endParaRPr lang="en-US" sz="3200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قسـم الأسـاليب الكميــة</a:t>
            </a: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endParaRPr lang="en-US" sz="32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362200"/>
            <a:ext cx="50990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4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بحوث العمليـــــات</a:t>
            </a:r>
            <a:endParaRPr lang="ar-SA" sz="36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</a:t>
            </a:r>
            <a: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الدراسي </a:t>
            </a: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40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ملفـي الرشيــدي</a:t>
            </a:r>
            <a:endParaRPr lang="en-US" sz="40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الخـامســة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16200000">
            <a:off x="6238875" y="2219325"/>
            <a:ext cx="5600700" cy="1162050"/>
          </a:xfrm>
        </p:spPr>
        <p:txBody>
          <a:bodyPr/>
          <a:lstStyle/>
          <a:p>
            <a:r>
              <a:rPr lang="ar-SA" dirty="0" smtClean="0"/>
              <a:t>مثــــال 1 على الرسم البيــاني</a:t>
            </a:r>
            <a:endParaRPr lang="ar-SA" dirty="0"/>
          </a:p>
        </p:txBody>
      </p:sp>
      <p:pic>
        <p:nvPicPr>
          <p:cNvPr id="5" name="Content Placeholder 4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8458200" cy="6324600"/>
          </a:xfrm>
        </p:spPr>
      </p:pic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16200000">
            <a:off x="6153150" y="2305050"/>
            <a:ext cx="5600700" cy="1143000"/>
          </a:xfrm>
        </p:spPr>
        <p:txBody>
          <a:bodyPr/>
          <a:lstStyle/>
          <a:p>
            <a:r>
              <a:rPr lang="ar-SA" dirty="0" smtClean="0"/>
              <a:t>مثــــال 2 على الرسم البيــاني</a:t>
            </a:r>
            <a:endParaRPr lang="ar-SA" dirty="0"/>
          </a:p>
        </p:txBody>
      </p:sp>
      <p:pic>
        <p:nvPicPr>
          <p:cNvPr id="5" name="Content Placeholder 4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8200" cy="6299200"/>
          </a:xfrm>
        </p:spPr>
      </p:pic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1840</TotalTime>
  <Words>35</Words>
  <Application>Microsoft Office PowerPoint</Application>
  <PresentationFormat>A4 Paper (210x297 mm)</PresentationFormat>
  <Paragraphs>16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المحاضرة الخـامســة</vt:lpstr>
      <vt:lpstr>مثــــال 1 على الرسم البيــاني</vt:lpstr>
      <vt:lpstr>مثــــال 2 على الرسم البيــاني</vt:lpstr>
      <vt:lpstr>Slide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124</cp:revision>
  <dcterms:created xsi:type="dcterms:W3CDTF">2009-10-14T19:14:34Z</dcterms:created>
  <dcterms:modified xsi:type="dcterms:W3CDTF">2010-11-02T05:33:47Z</dcterms:modified>
</cp:coreProperties>
</file>