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6" r:id="rId2"/>
    <p:sldId id="257" r:id="rId3"/>
    <p:sldId id="308" r:id="rId4"/>
    <p:sldId id="307" r:id="rId5"/>
    <p:sldId id="309" r:id="rId6"/>
    <p:sldId id="310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5" autoAdjust="0"/>
    <p:restoredTop sz="94664" autoAdjust="0"/>
  </p:normalViewPr>
  <p:slideViewPr>
    <p:cSldViewPr>
      <p:cViewPr>
        <p:scale>
          <a:sx n="80" d="100"/>
          <a:sy n="80" d="100"/>
        </p:scale>
        <p:origin x="-930" y="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السابعــة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Content Placeholder 6" descr="المحاضرة السابعة 1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8610600" cy="6172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المحاضرة السابعة2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81991" cy="6248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المحاضرة السابعة 1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8594882" cy="6172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المحاضرة السابعة 2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32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</TotalTime>
  <Words>29</Words>
  <Application>Microsoft Office PowerPoint</Application>
  <PresentationFormat>A4 Paper (210x297 mm)</PresentationFormat>
  <Paragraphs>16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المحاضرة السابعــة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129</cp:revision>
  <dcterms:created xsi:type="dcterms:W3CDTF">2009-10-14T19:14:34Z</dcterms:created>
  <dcterms:modified xsi:type="dcterms:W3CDTF">2010-11-27T10:21:37Z</dcterms:modified>
</cp:coreProperties>
</file>