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06" r:id="rId2"/>
    <p:sldId id="257" r:id="rId3"/>
    <p:sldId id="307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4727" autoAdjust="0"/>
  </p:normalViewPr>
  <p:slideViewPr>
    <p:cSldViewPr>
      <p:cViewPr>
        <p:scale>
          <a:sx n="75" d="100"/>
          <a:sy n="75" d="100"/>
        </p:scale>
        <p:origin x="-132" y="-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127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12/22/2010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181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chemeClr val="bg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الأساليب الكمية في الإدارة</a:t>
            </a:r>
            <a:endParaRPr lang="ar-SA" sz="3600" b="1" dirty="0">
              <a:solidFill>
                <a:schemeClr val="bg2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الثالثة </a:t>
            </a:r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عشـر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839200" cy="990600"/>
          </a:xfrm>
        </p:spPr>
        <p:txBody>
          <a:bodyPr/>
          <a:lstStyle/>
          <a:p>
            <a:pPr rtl="1" eaLnBrk="1" hangingPunct="1"/>
            <a:r>
              <a:rPr lang="ar-SA" dirty="0" smtClean="0"/>
              <a:t> تقيـيـم المشــاريع و مراجعتهـا </a:t>
            </a:r>
            <a:r>
              <a:rPr lang="en-US" dirty="0" smtClean="0"/>
              <a:t> PERT </a:t>
            </a:r>
            <a:endParaRPr lang="ar-SA" dirty="0" smtClean="0"/>
          </a:p>
          <a:p>
            <a:pPr rtl="1"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مثـــــــــال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المثال التالي يوضح كيفية:</a:t>
            </a:r>
          </a:p>
          <a:p>
            <a:r>
              <a:rPr lang="ar-SA" dirty="0" smtClean="0"/>
              <a:t>1- رسم شبكة بسيطة</a:t>
            </a:r>
          </a:p>
          <a:p>
            <a:r>
              <a:rPr lang="ar-SA" dirty="0" smtClean="0"/>
              <a:t>2- حساب الوقت المتوقع</a:t>
            </a:r>
          </a:p>
          <a:p>
            <a:r>
              <a:rPr lang="ar-SA" dirty="0" smtClean="0"/>
              <a:t>3- تحديد المسار الحرج</a:t>
            </a:r>
          </a:p>
          <a:p>
            <a:r>
              <a:rPr lang="ar-SA" dirty="0" smtClean="0"/>
              <a:t>4- حساب التباين للأنشطة الحرجة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1933</TotalTime>
  <Words>56</Words>
  <Application>Microsoft Office PowerPoint</Application>
  <PresentationFormat>A4 Paper (210x297 mm)‎</PresentationFormat>
  <Paragraphs>20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الشريحة 1</vt:lpstr>
      <vt:lpstr>المحاضرة الثالثة عشـر</vt:lpstr>
      <vt:lpstr>مثـــــــــال</vt:lpstr>
      <vt:lpstr>الشريحة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163</cp:revision>
  <dcterms:created xsi:type="dcterms:W3CDTF">2009-10-14T19:14:34Z</dcterms:created>
  <dcterms:modified xsi:type="dcterms:W3CDTF">2010-12-22T05:50:26Z</dcterms:modified>
</cp:coreProperties>
</file>