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10" r:id="rId3"/>
    <p:sldId id="345" r:id="rId4"/>
    <p:sldId id="316" r:id="rId5"/>
    <p:sldId id="344" r:id="rId6"/>
    <p:sldId id="361" r:id="rId7"/>
    <p:sldId id="362" r:id="rId8"/>
    <p:sldId id="360" r:id="rId9"/>
    <p:sldId id="359" r:id="rId10"/>
    <p:sldId id="354" r:id="rId11"/>
    <p:sldId id="355" r:id="rId12"/>
    <p:sldId id="357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FFFFCC"/>
    <a:srgbClr val="008000"/>
    <a:srgbClr val="0000FF"/>
    <a:srgbClr val="D9791B"/>
    <a:srgbClr val="AB1A25"/>
    <a:srgbClr val="00263A"/>
    <a:srgbClr val="009900"/>
    <a:srgbClr val="FF3300"/>
    <a:srgbClr val="7092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29" autoAdjust="0"/>
    <p:restoredTop sz="94664" autoAdjust="0"/>
  </p:normalViewPr>
  <p:slideViewPr>
    <p:cSldViewPr>
      <p:cViewPr>
        <p:scale>
          <a:sx n="60" d="100"/>
          <a:sy n="60" d="100"/>
        </p:scale>
        <p:origin x="-2886" y="-123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BFC64D-63E5-4204-B187-1D9E76FF3327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EAB256EC-61DE-4727-8ECD-FE62F9D453CD}">
      <dgm:prSet phldrT="[نص]" custT="1"/>
      <dgm:spPr/>
      <dgm:t>
        <a:bodyPr/>
        <a:lstStyle/>
        <a:p>
          <a:pPr rtl="1"/>
          <a:r>
            <a:rPr lang="ar-SA" sz="3600" b="1" dirty="0" smtClean="0">
              <a:solidFill>
                <a:srgbClr val="013E36"/>
              </a:solidFill>
            </a:rPr>
            <a:t>مقرر الإدارة المالية (2)</a:t>
          </a:r>
          <a:endParaRPr lang="ar-SA" sz="3600" b="1" dirty="0">
            <a:solidFill>
              <a:srgbClr val="013E36"/>
            </a:solidFill>
          </a:endParaRPr>
        </a:p>
      </dgm:t>
    </dgm:pt>
    <dgm:pt modelId="{C70F540E-8EB1-4C92-997F-6FED0F3A6341}" type="parTrans" cxnId="{20FCA3A6-A012-4FF6-838E-A5945C1FF697}">
      <dgm:prSet/>
      <dgm:spPr/>
      <dgm:t>
        <a:bodyPr/>
        <a:lstStyle/>
        <a:p>
          <a:pPr rtl="1"/>
          <a:endParaRPr lang="ar-SA" b="1">
            <a:solidFill>
              <a:schemeClr val="tx1"/>
            </a:solidFill>
          </a:endParaRPr>
        </a:p>
      </dgm:t>
    </dgm:pt>
    <dgm:pt modelId="{21D013F7-24D3-4B42-AE93-F7BF4F1EC6BD}" type="sibTrans" cxnId="{20FCA3A6-A012-4FF6-838E-A5945C1FF697}">
      <dgm:prSet/>
      <dgm:spPr/>
      <dgm:t>
        <a:bodyPr/>
        <a:lstStyle/>
        <a:p>
          <a:pPr rtl="1"/>
          <a:endParaRPr lang="ar-SA" b="1">
            <a:solidFill>
              <a:schemeClr val="tx1"/>
            </a:solidFill>
          </a:endParaRPr>
        </a:p>
      </dgm:t>
    </dgm:pt>
    <dgm:pt modelId="{1BDC89A9-2E65-4776-83C3-2FD352712F3A}">
      <dgm:prSet phldrT="[نص]" custT="1"/>
      <dgm:spPr/>
      <dgm:t>
        <a:bodyPr/>
        <a:lstStyle/>
        <a:p>
          <a:pPr rtl="1"/>
          <a:r>
            <a:rPr lang="ar-SA" sz="3600" b="1" smtClean="0">
              <a:solidFill>
                <a:schemeClr val="tx1"/>
              </a:solidFill>
            </a:rPr>
            <a:t>تقديم المقرر</a:t>
          </a:r>
          <a:endParaRPr lang="ar-SA" sz="3600" b="1" dirty="0">
            <a:solidFill>
              <a:schemeClr val="tx1"/>
            </a:solidFill>
          </a:endParaRPr>
        </a:p>
      </dgm:t>
    </dgm:pt>
    <dgm:pt modelId="{3947438E-A859-4C0C-87E8-ABE8D1E0900E}" type="parTrans" cxnId="{C1E12106-E75F-46E3-A3BB-471FF249D50E}">
      <dgm:prSet/>
      <dgm:spPr/>
      <dgm:t>
        <a:bodyPr/>
        <a:lstStyle/>
        <a:p>
          <a:pPr rtl="1"/>
          <a:endParaRPr lang="ar-SA" b="1">
            <a:solidFill>
              <a:schemeClr val="tx1"/>
            </a:solidFill>
          </a:endParaRPr>
        </a:p>
      </dgm:t>
    </dgm:pt>
    <dgm:pt modelId="{5C39319C-8B56-44A6-9770-4C243C3E428E}" type="sibTrans" cxnId="{C1E12106-E75F-46E3-A3BB-471FF249D50E}">
      <dgm:prSet/>
      <dgm:spPr/>
      <dgm:t>
        <a:bodyPr/>
        <a:lstStyle/>
        <a:p>
          <a:pPr rtl="1"/>
          <a:endParaRPr lang="ar-SA" b="1">
            <a:solidFill>
              <a:schemeClr val="tx1"/>
            </a:solidFill>
          </a:endParaRPr>
        </a:p>
      </dgm:t>
    </dgm:pt>
    <dgm:pt modelId="{168951D9-2AFE-49CB-9367-35BF5D4616C6}">
      <dgm:prSet phldrT="[نص]" custT="1"/>
      <dgm:spPr/>
      <dgm:t>
        <a:bodyPr/>
        <a:lstStyle/>
        <a:p>
          <a:pPr rtl="1"/>
          <a:r>
            <a:rPr lang="ar-SA" sz="3600" b="1" smtClean="0">
              <a:solidFill>
                <a:schemeClr val="tx1"/>
              </a:solidFill>
            </a:rPr>
            <a:t>أهداف المقرر</a:t>
          </a:r>
          <a:endParaRPr lang="ar-SA" sz="3600" b="1" dirty="0">
            <a:solidFill>
              <a:schemeClr val="tx1"/>
            </a:solidFill>
          </a:endParaRPr>
        </a:p>
      </dgm:t>
    </dgm:pt>
    <dgm:pt modelId="{17526884-3AA8-448B-8D8C-A1FB72CCAFC1}" type="parTrans" cxnId="{FCD255BA-AC1B-4552-8AE5-C29CF5C730B5}">
      <dgm:prSet/>
      <dgm:spPr/>
      <dgm:t>
        <a:bodyPr/>
        <a:lstStyle/>
        <a:p>
          <a:pPr rtl="1"/>
          <a:endParaRPr lang="ar-SA" b="1">
            <a:solidFill>
              <a:schemeClr val="tx1"/>
            </a:solidFill>
          </a:endParaRPr>
        </a:p>
      </dgm:t>
    </dgm:pt>
    <dgm:pt modelId="{2A550CD0-CE00-4DA4-B720-2ADA37BC739F}" type="sibTrans" cxnId="{FCD255BA-AC1B-4552-8AE5-C29CF5C730B5}">
      <dgm:prSet/>
      <dgm:spPr/>
      <dgm:t>
        <a:bodyPr/>
        <a:lstStyle/>
        <a:p>
          <a:pPr rtl="1"/>
          <a:endParaRPr lang="ar-SA" b="1">
            <a:solidFill>
              <a:schemeClr val="tx1"/>
            </a:solidFill>
          </a:endParaRPr>
        </a:p>
      </dgm:t>
    </dgm:pt>
    <dgm:pt modelId="{842912BD-6506-4374-87AE-563520D828E9}">
      <dgm:prSet custT="1"/>
      <dgm:spPr/>
      <dgm:t>
        <a:bodyPr/>
        <a:lstStyle/>
        <a:p>
          <a:pPr rtl="1"/>
          <a:r>
            <a:rPr lang="ar-SA" sz="3600" b="1" dirty="0" smtClean="0">
              <a:solidFill>
                <a:schemeClr val="tx1"/>
              </a:solidFill>
            </a:rPr>
            <a:t>موضوعات المقرر</a:t>
          </a:r>
          <a:endParaRPr lang="ar-SA" sz="3600" b="1" dirty="0">
            <a:solidFill>
              <a:schemeClr val="tx1"/>
            </a:solidFill>
          </a:endParaRPr>
        </a:p>
      </dgm:t>
    </dgm:pt>
    <dgm:pt modelId="{B37333DC-0DD5-4479-A9D5-5214D355562E}" type="parTrans" cxnId="{C5D67163-C7FB-4E23-8490-95E7F5756438}">
      <dgm:prSet/>
      <dgm:spPr/>
      <dgm:t>
        <a:bodyPr/>
        <a:lstStyle/>
        <a:p>
          <a:pPr rtl="1"/>
          <a:endParaRPr lang="ar-SA"/>
        </a:p>
      </dgm:t>
    </dgm:pt>
    <dgm:pt modelId="{E27DF0F3-76F7-432E-B005-F3E04D0DF9B8}" type="sibTrans" cxnId="{C5D67163-C7FB-4E23-8490-95E7F5756438}">
      <dgm:prSet/>
      <dgm:spPr/>
      <dgm:t>
        <a:bodyPr/>
        <a:lstStyle/>
        <a:p>
          <a:pPr rtl="1"/>
          <a:endParaRPr lang="ar-SA"/>
        </a:p>
      </dgm:t>
    </dgm:pt>
    <dgm:pt modelId="{8266D72A-B89F-4587-9DD7-6C78FC6AA96F}">
      <dgm:prSet custT="1"/>
      <dgm:spPr/>
      <dgm:t>
        <a:bodyPr/>
        <a:lstStyle/>
        <a:p>
          <a:pPr rtl="1"/>
          <a:r>
            <a:rPr lang="ar-SA" sz="3600" b="1" dirty="0" smtClean="0">
              <a:solidFill>
                <a:schemeClr val="tx1"/>
              </a:solidFill>
            </a:rPr>
            <a:t>الكتاب المقرر</a:t>
          </a:r>
          <a:endParaRPr lang="ar-SA" sz="3600" b="1" dirty="0">
            <a:solidFill>
              <a:schemeClr val="tx1"/>
            </a:solidFill>
          </a:endParaRPr>
        </a:p>
      </dgm:t>
    </dgm:pt>
    <dgm:pt modelId="{567AC907-16DD-4656-A471-B0838E633718}" type="parTrans" cxnId="{8B27FE54-17DA-423C-9D1E-B9E726CE0629}">
      <dgm:prSet/>
      <dgm:spPr/>
      <dgm:t>
        <a:bodyPr/>
        <a:lstStyle/>
        <a:p>
          <a:pPr rtl="1"/>
          <a:endParaRPr lang="ar-SA"/>
        </a:p>
      </dgm:t>
    </dgm:pt>
    <dgm:pt modelId="{27DFFDBD-136B-4B84-A00B-BCB9B72856B1}" type="sibTrans" cxnId="{8B27FE54-17DA-423C-9D1E-B9E726CE0629}">
      <dgm:prSet/>
      <dgm:spPr/>
      <dgm:t>
        <a:bodyPr/>
        <a:lstStyle/>
        <a:p>
          <a:pPr rtl="1"/>
          <a:endParaRPr lang="ar-SA"/>
        </a:p>
      </dgm:t>
    </dgm:pt>
    <dgm:pt modelId="{45F85005-4F10-4D6E-A5C9-3D96612DC4F5}">
      <dgm:prSet custT="1"/>
      <dgm:spPr/>
      <dgm:t>
        <a:bodyPr/>
        <a:lstStyle/>
        <a:p>
          <a:pPr rtl="1"/>
          <a:r>
            <a:rPr lang="ar-SA" sz="3600" b="1" smtClean="0">
              <a:solidFill>
                <a:schemeClr val="tx1"/>
              </a:solidFill>
            </a:rPr>
            <a:t>التقييم وتوزيع الدرجات</a:t>
          </a:r>
          <a:endParaRPr lang="ar-SA" sz="3600" b="1" dirty="0">
            <a:solidFill>
              <a:schemeClr val="tx1"/>
            </a:solidFill>
          </a:endParaRPr>
        </a:p>
      </dgm:t>
    </dgm:pt>
    <dgm:pt modelId="{EC4A4CC4-8282-4F66-965A-45C4C9874DA7}" type="parTrans" cxnId="{A4E9126D-8BDB-446F-93F0-30B67B158024}">
      <dgm:prSet/>
      <dgm:spPr/>
      <dgm:t>
        <a:bodyPr/>
        <a:lstStyle/>
        <a:p>
          <a:pPr rtl="1"/>
          <a:endParaRPr lang="ar-SA"/>
        </a:p>
      </dgm:t>
    </dgm:pt>
    <dgm:pt modelId="{E71007EF-3645-4A8B-83A2-A96956E75C40}" type="sibTrans" cxnId="{A4E9126D-8BDB-446F-93F0-30B67B158024}">
      <dgm:prSet/>
      <dgm:spPr/>
      <dgm:t>
        <a:bodyPr/>
        <a:lstStyle/>
        <a:p>
          <a:pPr rtl="1"/>
          <a:endParaRPr lang="ar-SA"/>
        </a:p>
      </dgm:t>
    </dgm:pt>
    <dgm:pt modelId="{6C8B4BBB-D1BC-43E6-BC44-2FA5E8541169}">
      <dgm:prSet custT="1"/>
      <dgm:spPr/>
      <dgm:t>
        <a:bodyPr/>
        <a:lstStyle/>
        <a:p>
          <a:pPr rtl="1"/>
          <a:r>
            <a:rPr lang="ar-SA" sz="3600" b="1" dirty="0" smtClean="0">
              <a:solidFill>
                <a:schemeClr val="tx1"/>
              </a:solidFill>
            </a:rPr>
            <a:t>بيانات عضو هيئة التدريس</a:t>
          </a:r>
          <a:endParaRPr lang="ar-SA" sz="3600" b="1" dirty="0">
            <a:solidFill>
              <a:schemeClr val="tx1"/>
            </a:solidFill>
          </a:endParaRPr>
        </a:p>
      </dgm:t>
    </dgm:pt>
    <dgm:pt modelId="{DAEA4108-BE1D-47A5-99BE-5CD3EA4AB8B4}" type="parTrans" cxnId="{BC22F5EE-0D4B-44DC-A504-8ECA9452F5F3}">
      <dgm:prSet/>
      <dgm:spPr/>
      <dgm:t>
        <a:bodyPr/>
        <a:lstStyle/>
        <a:p>
          <a:pPr rtl="1"/>
          <a:endParaRPr lang="ar-SA"/>
        </a:p>
      </dgm:t>
    </dgm:pt>
    <dgm:pt modelId="{C1E1DDA6-2135-45B8-BDFF-A80FB8D3245F}" type="sibTrans" cxnId="{BC22F5EE-0D4B-44DC-A504-8ECA9452F5F3}">
      <dgm:prSet/>
      <dgm:spPr/>
      <dgm:t>
        <a:bodyPr/>
        <a:lstStyle/>
        <a:p>
          <a:pPr rtl="1"/>
          <a:endParaRPr lang="ar-SA"/>
        </a:p>
      </dgm:t>
    </dgm:pt>
    <dgm:pt modelId="{A406B4E3-2753-46E4-A7B7-C07BC7B0F6D8}" type="pres">
      <dgm:prSet presAssocID="{68BFC64D-63E5-4204-B187-1D9E76FF332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B907BCCD-3828-4130-88EA-CAC69B282DBD}" type="pres">
      <dgm:prSet presAssocID="{EAB256EC-61DE-4727-8ECD-FE62F9D453CD}" presName="root1" presStyleCnt="0"/>
      <dgm:spPr/>
      <dgm:t>
        <a:bodyPr/>
        <a:lstStyle/>
        <a:p>
          <a:pPr rtl="1"/>
          <a:endParaRPr lang="ar-SA"/>
        </a:p>
      </dgm:t>
    </dgm:pt>
    <dgm:pt modelId="{D64F324C-F74C-4CDA-A1D6-A9A4FB4CDC2B}" type="pres">
      <dgm:prSet presAssocID="{EAB256EC-61DE-4727-8ECD-FE62F9D453CD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21DE95B-B8F8-4E1C-A954-D2C87B822B4E}" type="pres">
      <dgm:prSet presAssocID="{EAB256EC-61DE-4727-8ECD-FE62F9D453CD}" presName="level2hierChild" presStyleCnt="0"/>
      <dgm:spPr/>
      <dgm:t>
        <a:bodyPr/>
        <a:lstStyle/>
        <a:p>
          <a:pPr rtl="1"/>
          <a:endParaRPr lang="ar-SA"/>
        </a:p>
      </dgm:t>
    </dgm:pt>
    <dgm:pt modelId="{8DE0784C-D507-4382-B7D3-49DF7B176EBD}" type="pres">
      <dgm:prSet presAssocID="{3947438E-A859-4C0C-87E8-ABE8D1E0900E}" presName="conn2-1" presStyleLbl="parChTrans1D2" presStyleIdx="0" presStyleCnt="6"/>
      <dgm:spPr/>
      <dgm:t>
        <a:bodyPr/>
        <a:lstStyle/>
        <a:p>
          <a:pPr rtl="1"/>
          <a:endParaRPr lang="ar-SA"/>
        </a:p>
      </dgm:t>
    </dgm:pt>
    <dgm:pt modelId="{3CE28465-F8DD-4B73-8688-5C415E672B90}" type="pres">
      <dgm:prSet presAssocID="{3947438E-A859-4C0C-87E8-ABE8D1E0900E}" presName="connTx" presStyleLbl="parChTrans1D2" presStyleIdx="0" presStyleCnt="6"/>
      <dgm:spPr/>
      <dgm:t>
        <a:bodyPr/>
        <a:lstStyle/>
        <a:p>
          <a:pPr rtl="1"/>
          <a:endParaRPr lang="ar-SA"/>
        </a:p>
      </dgm:t>
    </dgm:pt>
    <dgm:pt modelId="{B7B789C3-ADE9-45BC-B2F0-8013C9BF29AE}" type="pres">
      <dgm:prSet presAssocID="{1BDC89A9-2E65-4776-83C3-2FD352712F3A}" presName="root2" presStyleCnt="0"/>
      <dgm:spPr/>
      <dgm:t>
        <a:bodyPr/>
        <a:lstStyle/>
        <a:p>
          <a:pPr rtl="1"/>
          <a:endParaRPr lang="ar-SA"/>
        </a:p>
      </dgm:t>
    </dgm:pt>
    <dgm:pt modelId="{6FFF57FD-7230-4B72-9AC4-8EC6707D5B04}" type="pres">
      <dgm:prSet presAssocID="{1BDC89A9-2E65-4776-83C3-2FD352712F3A}" presName="LevelTwoTextNode" presStyleLbl="node2" presStyleIdx="0" presStyleCnt="6" custScaleX="22151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E43AC98-6BAA-447B-BAB1-D4D8D3851B99}" type="pres">
      <dgm:prSet presAssocID="{1BDC89A9-2E65-4776-83C3-2FD352712F3A}" presName="level3hierChild" presStyleCnt="0"/>
      <dgm:spPr/>
      <dgm:t>
        <a:bodyPr/>
        <a:lstStyle/>
        <a:p>
          <a:pPr rtl="1"/>
          <a:endParaRPr lang="ar-SA"/>
        </a:p>
      </dgm:t>
    </dgm:pt>
    <dgm:pt modelId="{7BB8FE27-A474-4457-8949-DED4FF9D9CD2}" type="pres">
      <dgm:prSet presAssocID="{17526884-3AA8-448B-8D8C-A1FB72CCAFC1}" presName="conn2-1" presStyleLbl="parChTrans1D2" presStyleIdx="1" presStyleCnt="6"/>
      <dgm:spPr/>
      <dgm:t>
        <a:bodyPr/>
        <a:lstStyle/>
        <a:p>
          <a:pPr rtl="1"/>
          <a:endParaRPr lang="ar-SA"/>
        </a:p>
      </dgm:t>
    </dgm:pt>
    <dgm:pt modelId="{77689FC3-92EB-4D4B-9E2B-9ECAE6DBCB3D}" type="pres">
      <dgm:prSet presAssocID="{17526884-3AA8-448B-8D8C-A1FB72CCAFC1}" presName="connTx" presStyleLbl="parChTrans1D2" presStyleIdx="1" presStyleCnt="6"/>
      <dgm:spPr/>
      <dgm:t>
        <a:bodyPr/>
        <a:lstStyle/>
        <a:p>
          <a:pPr rtl="1"/>
          <a:endParaRPr lang="ar-SA"/>
        </a:p>
      </dgm:t>
    </dgm:pt>
    <dgm:pt modelId="{E3615462-D56E-48BE-8D0E-03985FC40B31}" type="pres">
      <dgm:prSet presAssocID="{168951D9-2AFE-49CB-9367-35BF5D4616C6}" presName="root2" presStyleCnt="0"/>
      <dgm:spPr/>
      <dgm:t>
        <a:bodyPr/>
        <a:lstStyle/>
        <a:p>
          <a:pPr rtl="1"/>
          <a:endParaRPr lang="ar-SA"/>
        </a:p>
      </dgm:t>
    </dgm:pt>
    <dgm:pt modelId="{C75D27B9-B498-4ABB-8C42-DE9417FA08C3}" type="pres">
      <dgm:prSet presAssocID="{168951D9-2AFE-49CB-9367-35BF5D4616C6}" presName="LevelTwoTextNode" presStyleLbl="node2" presStyleIdx="1" presStyleCnt="6" custScaleX="22151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FF041CF-D501-4381-A76D-AE02919EE015}" type="pres">
      <dgm:prSet presAssocID="{168951D9-2AFE-49CB-9367-35BF5D4616C6}" presName="level3hierChild" presStyleCnt="0"/>
      <dgm:spPr/>
      <dgm:t>
        <a:bodyPr/>
        <a:lstStyle/>
        <a:p>
          <a:pPr rtl="1"/>
          <a:endParaRPr lang="ar-SA"/>
        </a:p>
      </dgm:t>
    </dgm:pt>
    <dgm:pt modelId="{3CB7243A-894B-4BAF-9A96-5FC21680ABE0}" type="pres">
      <dgm:prSet presAssocID="{B37333DC-0DD5-4479-A9D5-5214D355562E}" presName="conn2-1" presStyleLbl="parChTrans1D2" presStyleIdx="2" presStyleCnt="6"/>
      <dgm:spPr/>
      <dgm:t>
        <a:bodyPr/>
        <a:lstStyle/>
        <a:p>
          <a:pPr rtl="1"/>
          <a:endParaRPr lang="ar-SA"/>
        </a:p>
      </dgm:t>
    </dgm:pt>
    <dgm:pt modelId="{0A32F653-F3EC-477C-8995-53E53CD1252B}" type="pres">
      <dgm:prSet presAssocID="{B37333DC-0DD5-4479-A9D5-5214D355562E}" presName="connTx" presStyleLbl="parChTrans1D2" presStyleIdx="2" presStyleCnt="6"/>
      <dgm:spPr/>
      <dgm:t>
        <a:bodyPr/>
        <a:lstStyle/>
        <a:p>
          <a:pPr rtl="1"/>
          <a:endParaRPr lang="ar-SA"/>
        </a:p>
      </dgm:t>
    </dgm:pt>
    <dgm:pt modelId="{613EA144-5B95-4B89-AF2C-C62E8883702B}" type="pres">
      <dgm:prSet presAssocID="{842912BD-6506-4374-87AE-563520D828E9}" presName="root2" presStyleCnt="0"/>
      <dgm:spPr/>
      <dgm:t>
        <a:bodyPr/>
        <a:lstStyle/>
        <a:p>
          <a:pPr rtl="1"/>
          <a:endParaRPr lang="ar-SA"/>
        </a:p>
      </dgm:t>
    </dgm:pt>
    <dgm:pt modelId="{A80C124E-0860-482B-8B2C-B6B5FD3C491F}" type="pres">
      <dgm:prSet presAssocID="{842912BD-6506-4374-87AE-563520D828E9}" presName="LevelTwoTextNode" presStyleLbl="node2" presStyleIdx="2" presStyleCnt="6" custScaleX="22151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CAC379A-16DA-457D-88D1-7AE74B65D7A6}" type="pres">
      <dgm:prSet presAssocID="{842912BD-6506-4374-87AE-563520D828E9}" presName="level3hierChild" presStyleCnt="0"/>
      <dgm:spPr/>
      <dgm:t>
        <a:bodyPr/>
        <a:lstStyle/>
        <a:p>
          <a:pPr rtl="1"/>
          <a:endParaRPr lang="ar-SA"/>
        </a:p>
      </dgm:t>
    </dgm:pt>
    <dgm:pt modelId="{EC8EDB17-9BBB-4DBD-B3A5-DA88ACA5FA63}" type="pres">
      <dgm:prSet presAssocID="{567AC907-16DD-4656-A471-B0838E633718}" presName="conn2-1" presStyleLbl="parChTrans1D2" presStyleIdx="3" presStyleCnt="6"/>
      <dgm:spPr/>
      <dgm:t>
        <a:bodyPr/>
        <a:lstStyle/>
        <a:p>
          <a:pPr rtl="1"/>
          <a:endParaRPr lang="ar-SA"/>
        </a:p>
      </dgm:t>
    </dgm:pt>
    <dgm:pt modelId="{0D759644-576A-4803-B912-5B018090DE1A}" type="pres">
      <dgm:prSet presAssocID="{567AC907-16DD-4656-A471-B0838E633718}" presName="connTx" presStyleLbl="parChTrans1D2" presStyleIdx="3" presStyleCnt="6"/>
      <dgm:spPr/>
      <dgm:t>
        <a:bodyPr/>
        <a:lstStyle/>
        <a:p>
          <a:pPr rtl="1"/>
          <a:endParaRPr lang="ar-SA"/>
        </a:p>
      </dgm:t>
    </dgm:pt>
    <dgm:pt modelId="{AEDB64BC-30CE-4D33-8486-1E1E75AF10E3}" type="pres">
      <dgm:prSet presAssocID="{8266D72A-B89F-4587-9DD7-6C78FC6AA96F}" presName="root2" presStyleCnt="0"/>
      <dgm:spPr/>
      <dgm:t>
        <a:bodyPr/>
        <a:lstStyle/>
        <a:p>
          <a:pPr rtl="1"/>
          <a:endParaRPr lang="ar-SA"/>
        </a:p>
      </dgm:t>
    </dgm:pt>
    <dgm:pt modelId="{E7663567-D98D-44E7-A3F1-03B7B3B9DED1}" type="pres">
      <dgm:prSet presAssocID="{8266D72A-B89F-4587-9DD7-6C78FC6AA96F}" presName="LevelTwoTextNode" presStyleLbl="node2" presStyleIdx="3" presStyleCnt="6" custScaleX="22151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5C8AF85-0BE3-43F1-9B28-A6B297C33D6E}" type="pres">
      <dgm:prSet presAssocID="{8266D72A-B89F-4587-9DD7-6C78FC6AA96F}" presName="level3hierChild" presStyleCnt="0"/>
      <dgm:spPr/>
      <dgm:t>
        <a:bodyPr/>
        <a:lstStyle/>
        <a:p>
          <a:pPr rtl="1"/>
          <a:endParaRPr lang="ar-SA"/>
        </a:p>
      </dgm:t>
    </dgm:pt>
    <dgm:pt modelId="{CDCA1EEA-B249-43B9-BCEA-3A3EB3913833}" type="pres">
      <dgm:prSet presAssocID="{EC4A4CC4-8282-4F66-965A-45C4C9874DA7}" presName="conn2-1" presStyleLbl="parChTrans1D2" presStyleIdx="4" presStyleCnt="6"/>
      <dgm:spPr/>
      <dgm:t>
        <a:bodyPr/>
        <a:lstStyle/>
        <a:p>
          <a:pPr rtl="1"/>
          <a:endParaRPr lang="ar-SA"/>
        </a:p>
      </dgm:t>
    </dgm:pt>
    <dgm:pt modelId="{B527BB9C-F7F7-481E-AC13-C70E1CE4532E}" type="pres">
      <dgm:prSet presAssocID="{EC4A4CC4-8282-4F66-965A-45C4C9874DA7}" presName="connTx" presStyleLbl="parChTrans1D2" presStyleIdx="4" presStyleCnt="6"/>
      <dgm:spPr/>
      <dgm:t>
        <a:bodyPr/>
        <a:lstStyle/>
        <a:p>
          <a:pPr rtl="1"/>
          <a:endParaRPr lang="ar-SA"/>
        </a:p>
      </dgm:t>
    </dgm:pt>
    <dgm:pt modelId="{A0BE3842-9F95-47B2-B049-2668F48C977C}" type="pres">
      <dgm:prSet presAssocID="{45F85005-4F10-4D6E-A5C9-3D96612DC4F5}" presName="root2" presStyleCnt="0"/>
      <dgm:spPr/>
      <dgm:t>
        <a:bodyPr/>
        <a:lstStyle/>
        <a:p>
          <a:pPr rtl="1"/>
          <a:endParaRPr lang="ar-SA"/>
        </a:p>
      </dgm:t>
    </dgm:pt>
    <dgm:pt modelId="{08568127-4CCD-4E49-A67C-4F79645FE94A}" type="pres">
      <dgm:prSet presAssocID="{45F85005-4F10-4D6E-A5C9-3D96612DC4F5}" presName="LevelTwoTextNode" presStyleLbl="node2" presStyleIdx="4" presStyleCnt="6" custScaleX="22151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9034E19-2CEC-44CE-A51C-6EC28802F564}" type="pres">
      <dgm:prSet presAssocID="{45F85005-4F10-4D6E-A5C9-3D96612DC4F5}" presName="level3hierChild" presStyleCnt="0"/>
      <dgm:spPr/>
      <dgm:t>
        <a:bodyPr/>
        <a:lstStyle/>
        <a:p>
          <a:pPr rtl="1"/>
          <a:endParaRPr lang="ar-SA"/>
        </a:p>
      </dgm:t>
    </dgm:pt>
    <dgm:pt modelId="{F8004DDE-5383-4132-BB8F-4F11EBDFC3B6}" type="pres">
      <dgm:prSet presAssocID="{DAEA4108-BE1D-47A5-99BE-5CD3EA4AB8B4}" presName="conn2-1" presStyleLbl="parChTrans1D2" presStyleIdx="5" presStyleCnt="6"/>
      <dgm:spPr/>
      <dgm:t>
        <a:bodyPr/>
        <a:lstStyle/>
        <a:p>
          <a:pPr rtl="1"/>
          <a:endParaRPr lang="ar-SA"/>
        </a:p>
      </dgm:t>
    </dgm:pt>
    <dgm:pt modelId="{C1861972-DB37-4487-B7B1-592EAF905788}" type="pres">
      <dgm:prSet presAssocID="{DAEA4108-BE1D-47A5-99BE-5CD3EA4AB8B4}" presName="connTx" presStyleLbl="parChTrans1D2" presStyleIdx="5" presStyleCnt="6"/>
      <dgm:spPr/>
      <dgm:t>
        <a:bodyPr/>
        <a:lstStyle/>
        <a:p>
          <a:pPr rtl="1"/>
          <a:endParaRPr lang="ar-SA"/>
        </a:p>
      </dgm:t>
    </dgm:pt>
    <dgm:pt modelId="{0095BC5E-8785-4B62-8722-4B66590757E6}" type="pres">
      <dgm:prSet presAssocID="{6C8B4BBB-D1BC-43E6-BC44-2FA5E8541169}" presName="root2" presStyleCnt="0"/>
      <dgm:spPr/>
      <dgm:t>
        <a:bodyPr/>
        <a:lstStyle/>
        <a:p>
          <a:pPr rtl="1"/>
          <a:endParaRPr lang="ar-SA"/>
        </a:p>
      </dgm:t>
    </dgm:pt>
    <dgm:pt modelId="{90AF6CB2-0416-478D-B03E-409917071039}" type="pres">
      <dgm:prSet presAssocID="{6C8B4BBB-D1BC-43E6-BC44-2FA5E8541169}" presName="LevelTwoTextNode" presStyleLbl="node2" presStyleIdx="5" presStyleCnt="6" custScaleX="22151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00156DC-4199-46BE-A8F3-D7829AD74EC6}" type="pres">
      <dgm:prSet presAssocID="{6C8B4BBB-D1BC-43E6-BC44-2FA5E8541169}" presName="level3hierChild" presStyleCnt="0"/>
      <dgm:spPr/>
      <dgm:t>
        <a:bodyPr/>
        <a:lstStyle/>
        <a:p>
          <a:pPr rtl="1"/>
          <a:endParaRPr lang="ar-SA"/>
        </a:p>
      </dgm:t>
    </dgm:pt>
  </dgm:ptLst>
  <dgm:cxnLst>
    <dgm:cxn modelId="{7B834511-4FA6-434D-A6C7-624D2ECF221C}" type="presOf" srcId="{567AC907-16DD-4656-A471-B0838E633718}" destId="{EC8EDB17-9BBB-4DBD-B3A5-DA88ACA5FA63}" srcOrd="0" destOrd="0" presId="urn:microsoft.com/office/officeart/2008/layout/HorizontalMultiLevelHierarchy"/>
    <dgm:cxn modelId="{5976E07A-E950-414D-956C-C44E497D73C2}" type="presOf" srcId="{3947438E-A859-4C0C-87E8-ABE8D1E0900E}" destId="{8DE0784C-D507-4382-B7D3-49DF7B176EBD}" srcOrd="0" destOrd="0" presId="urn:microsoft.com/office/officeart/2008/layout/HorizontalMultiLevelHierarchy"/>
    <dgm:cxn modelId="{9EE196BD-D940-4790-A123-839EA79F0CA4}" type="presOf" srcId="{6C8B4BBB-D1BC-43E6-BC44-2FA5E8541169}" destId="{90AF6CB2-0416-478D-B03E-409917071039}" srcOrd="0" destOrd="0" presId="urn:microsoft.com/office/officeart/2008/layout/HorizontalMultiLevelHierarchy"/>
    <dgm:cxn modelId="{E277F6B0-5512-41DC-858C-B5F9FCE9930C}" type="presOf" srcId="{17526884-3AA8-448B-8D8C-A1FB72CCAFC1}" destId="{77689FC3-92EB-4D4B-9E2B-9ECAE6DBCB3D}" srcOrd="1" destOrd="0" presId="urn:microsoft.com/office/officeart/2008/layout/HorizontalMultiLevelHierarchy"/>
    <dgm:cxn modelId="{98352D6A-96E6-4BFC-BEF2-1EA6D55E2162}" type="presOf" srcId="{168951D9-2AFE-49CB-9367-35BF5D4616C6}" destId="{C75D27B9-B498-4ABB-8C42-DE9417FA08C3}" srcOrd="0" destOrd="0" presId="urn:microsoft.com/office/officeart/2008/layout/HorizontalMultiLevelHierarchy"/>
    <dgm:cxn modelId="{31866F11-F3F6-4055-9DE9-9FBCCE55D2B3}" type="presOf" srcId="{3947438E-A859-4C0C-87E8-ABE8D1E0900E}" destId="{3CE28465-F8DD-4B73-8688-5C415E672B90}" srcOrd="1" destOrd="0" presId="urn:microsoft.com/office/officeart/2008/layout/HorizontalMultiLevelHierarchy"/>
    <dgm:cxn modelId="{8B27FE54-17DA-423C-9D1E-B9E726CE0629}" srcId="{EAB256EC-61DE-4727-8ECD-FE62F9D453CD}" destId="{8266D72A-B89F-4587-9DD7-6C78FC6AA96F}" srcOrd="3" destOrd="0" parTransId="{567AC907-16DD-4656-A471-B0838E633718}" sibTransId="{27DFFDBD-136B-4B84-A00B-BCB9B72856B1}"/>
    <dgm:cxn modelId="{C1E12106-E75F-46E3-A3BB-471FF249D50E}" srcId="{EAB256EC-61DE-4727-8ECD-FE62F9D453CD}" destId="{1BDC89A9-2E65-4776-83C3-2FD352712F3A}" srcOrd="0" destOrd="0" parTransId="{3947438E-A859-4C0C-87E8-ABE8D1E0900E}" sibTransId="{5C39319C-8B56-44A6-9770-4C243C3E428E}"/>
    <dgm:cxn modelId="{A4E9126D-8BDB-446F-93F0-30B67B158024}" srcId="{EAB256EC-61DE-4727-8ECD-FE62F9D453CD}" destId="{45F85005-4F10-4D6E-A5C9-3D96612DC4F5}" srcOrd="4" destOrd="0" parTransId="{EC4A4CC4-8282-4F66-965A-45C4C9874DA7}" sibTransId="{E71007EF-3645-4A8B-83A2-A96956E75C40}"/>
    <dgm:cxn modelId="{87BBB0B4-CE52-43D7-B433-229F2B4AFE4D}" type="presOf" srcId="{45F85005-4F10-4D6E-A5C9-3D96612DC4F5}" destId="{08568127-4CCD-4E49-A67C-4F79645FE94A}" srcOrd="0" destOrd="0" presId="urn:microsoft.com/office/officeart/2008/layout/HorizontalMultiLevelHierarchy"/>
    <dgm:cxn modelId="{889F90A3-90D9-4165-865A-4760AEFC8299}" type="presOf" srcId="{EC4A4CC4-8282-4F66-965A-45C4C9874DA7}" destId="{B527BB9C-F7F7-481E-AC13-C70E1CE4532E}" srcOrd="1" destOrd="0" presId="urn:microsoft.com/office/officeart/2008/layout/HorizontalMultiLevelHierarchy"/>
    <dgm:cxn modelId="{002404AE-9ACE-4D56-B806-5F03F2D6A74A}" type="presOf" srcId="{B37333DC-0DD5-4479-A9D5-5214D355562E}" destId="{3CB7243A-894B-4BAF-9A96-5FC21680ABE0}" srcOrd="0" destOrd="0" presId="urn:microsoft.com/office/officeart/2008/layout/HorizontalMultiLevelHierarchy"/>
    <dgm:cxn modelId="{09FF5F7E-4095-4198-93A2-B7467BBD6366}" type="presOf" srcId="{EAB256EC-61DE-4727-8ECD-FE62F9D453CD}" destId="{D64F324C-F74C-4CDA-A1D6-A9A4FB4CDC2B}" srcOrd="0" destOrd="0" presId="urn:microsoft.com/office/officeart/2008/layout/HorizontalMultiLevelHierarchy"/>
    <dgm:cxn modelId="{9087B49D-92B6-42CB-93AD-58E341CFDAB3}" type="presOf" srcId="{1BDC89A9-2E65-4776-83C3-2FD352712F3A}" destId="{6FFF57FD-7230-4B72-9AC4-8EC6707D5B04}" srcOrd="0" destOrd="0" presId="urn:microsoft.com/office/officeart/2008/layout/HorizontalMultiLevelHierarchy"/>
    <dgm:cxn modelId="{1A7E7056-4798-482C-8F41-C2087737B465}" type="presOf" srcId="{17526884-3AA8-448B-8D8C-A1FB72CCAFC1}" destId="{7BB8FE27-A474-4457-8949-DED4FF9D9CD2}" srcOrd="0" destOrd="0" presId="urn:microsoft.com/office/officeart/2008/layout/HorizontalMultiLevelHierarchy"/>
    <dgm:cxn modelId="{FA0FFCDF-4C9D-4B66-9718-6A56E261B5D9}" type="presOf" srcId="{842912BD-6506-4374-87AE-563520D828E9}" destId="{A80C124E-0860-482B-8B2C-B6B5FD3C491F}" srcOrd="0" destOrd="0" presId="urn:microsoft.com/office/officeart/2008/layout/HorizontalMultiLevelHierarchy"/>
    <dgm:cxn modelId="{49CC0825-462F-4FEE-B471-32088EC56AC8}" type="presOf" srcId="{B37333DC-0DD5-4479-A9D5-5214D355562E}" destId="{0A32F653-F3EC-477C-8995-53E53CD1252B}" srcOrd="1" destOrd="0" presId="urn:microsoft.com/office/officeart/2008/layout/HorizontalMultiLevelHierarchy"/>
    <dgm:cxn modelId="{95114E46-6389-4215-96F5-213797A334F8}" type="presOf" srcId="{EC4A4CC4-8282-4F66-965A-45C4C9874DA7}" destId="{CDCA1EEA-B249-43B9-BCEA-3A3EB3913833}" srcOrd="0" destOrd="0" presId="urn:microsoft.com/office/officeart/2008/layout/HorizontalMultiLevelHierarchy"/>
    <dgm:cxn modelId="{BC22F5EE-0D4B-44DC-A504-8ECA9452F5F3}" srcId="{EAB256EC-61DE-4727-8ECD-FE62F9D453CD}" destId="{6C8B4BBB-D1BC-43E6-BC44-2FA5E8541169}" srcOrd="5" destOrd="0" parTransId="{DAEA4108-BE1D-47A5-99BE-5CD3EA4AB8B4}" sibTransId="{C1E1DDA6-2135-45B8-BDFF-A80FB8D3245F}"/>
    <dgm:cxn modelId="{542FBCEC-F163-4F40-B6E2-9634E64C11B9}" type="presOf" srcId="{DAEA4108-BE1D-47A5-99BE-5CD3EA4AB8B4}" destId="{C1861972-DB37-4487-B7B1-592EAF905788}" srcOrd="1" destOrd="0" presId="urn:microsoft.com/office/officeart/2008/layout/HorizontalMultiLevelHierarchy"/>
    <dgm:cxn modelId="{C5D67163-C7FB-4E23-8490-95E7F5756438}" srcId="{EAB256EC-61DE-4727-8ECD-FE62F9D453CD}" destId="{842912BD-6506-4374-87AE-563520D828E9}" srcOrd="2" destOrd="0" parTransId="{B37333DC-0DD5-4479-A9D5-5214D355562E}" sibTransId="{E27DF0F3-76F7-432E-B005-F3E04D0DF9B8}"/>
    <dgm:cxn modelId="{FCD255BA-AC1B-4552-8AE5-C29CF5C730B5}" srcId="{EAB256EC-61DE-4727-8ECD-FE62F9D453CD}" destId="{168951D9-2AFE-49CB-9367-35BF5D4616C6}" srcOrd="1" destOrd="0" parTransId="{17526884-3AA8-448B-8D8C-A1FB72CCAFC1}" sibTransId="{2A550CD0-CE00-4DA4-B720-2ADA37BC739F}"/>
    <dgm:cxn modelId="{20FCA3A6-A012-4FF6-838E-A5945C1FF697}" srcId="{68BFC64D-63E5-4204-B187-1D9E76FF3327}" destId="{EAB256EC-61DE-4727-8ECD-FE62F9D453CD}" srcOrd="0" destOrd="0" parTransId="{C70F540E-8EB1-4C92-997F-6FED0F3A6341}" sibTransId="{21D013F7-24D3-4B42-AE93-F7BF4F1EC6BD}"/>
    <dgm:cxn modelId="{958BFEF4-4137-48C0-A527-E6E53B97C322}" type="presOf" srcId="{567AC907-16DD-4656-A471-B0838E633718}" destId="{0D759644-576A-4803-B912-5B018090DE1A}" srcOrd="1" destOrd="0" presId="urn:microsoft.com/office/officeart/2008/layout/HorizontalMultiLevelHierarchy"/>
    <dgm:cxn modelId="{AA8F0F3D-16BF-4ECB-9352-0452FA6AF218}" type="presOf" srcId="{68BFC64D-63E5-4204-B187-1D9E76FF3327}" destId="{A406B4E3-2753-46E4-A7B7-C07BC7B0F6D8}" srcOrd="0" destOrd="0" presId="urn:microsoft.com/office/officeart/2008/layout/HorizontalMultiLevelHierarchy"/>
    <dgm:cxn modelId="{2DFEFB1C-7965-44F9-9CB6-4B2BE794021B}" type="presOf" srcId="{8266D72A-B89F-4587-9DD7-6C78FC6AA96F}" destId="{E7663567-D98D-44E7-A3F1-03B7B3B9DED1}" srcOrd="0" destOrd="0" presId="urn:microsoft.com/office/officeart/2008/layout/HorizontalMultiLevelHierarchy"/>
    <dgm:cxn modelId="{6B28F0B2-AFE5-41B0-A9F5-B95D867C9D19}" type="presOf" srcId="{DAEA4108-BE1D-47A5-99BE-5CD3EA4AB8B4}" destId="{F8004DDE-5383-4132-BB8F-4F11EBDFC3B6}" srcOrd="0" destOrd="0" presId="urn:microsoft.com/office/officeart/2008/layout/HorizontalMultiLevelHierarchy"/>
    <dgm:cxn modelId="{06AB113C-D86E-4081-92A5-A014EF45954D}" type="presParOf" srcId="{A406B4E3-2753-46E4-A7B7-C07BC7B0F6D8}" destId="{B907BCCD-3828-4130-88EA-CAC69B282DBD}" srcOrd="0" destOrd="0" presId="urn:microsoft.com/office/officeart/2008/layout/HorizontalMultiLevelHierarchy"/>
    <dgm:cxn modelId="{1229373C-F766-485C-AE2B-C07905ECF321}" type="presParOf" srcId="{B907BCCD-3828-4130-88EA-CAC69B282DBD}" destId="{D64F324C-F74C-4CDA-A1D6-A9A4FB4CDC2B}" srcOrd="0" destOrd="0" presId="urn:microsoft.com/office/officeart/2008/layout/HorizontalMultiLevelHierarchy"/>
    <dgm:cxn modelId="{2CA702C6-EFF0-4E37-A746-B759D6591F73}" type="presParOf" srcId="{B907BCCD-3828-4130-88EA-CAC69B282DBD}" destId="{621DE95B-B8F8-4E1C-A954-D2C87B822B4E}" srcOrd="1" destOrd="0" presId="urn:microsoft.com/office/officeart/2008/layout/HorizontalMultiLevelHierarchy"/>
    <dgm:cxn modelId="{2744BB5A-17F0-4C2E-9E4D-71B664607CCE}" type="presParOf" srcId="{621DE95B-B8F8-4E1C-A954-D2C87B822B4E}" destId="{8DE0784C-D507-4382-B7D3-49DF7B176EBD}" srcOrd="0" destOrd="0" presId="urn:microsoft.com/office/officeart/2008/layout/HorizontalMultiLevelHierarchy"/>
    <dgm:cxn modelId="{3460F4C9-90CC-4BD2-BE5C-B77FB31A96E2}" type="presParOf" srcId="{8DE0784C-D507-4382-B7D3-49DF7B176EBD}" destId="{3CE28465-F8DD-4B73-8688-5C415E672B90}" srcOrd="0" destOrd="0" presId="urn:microsoft.com/office/officeart/2008/layout/HorizontalMultiLevelHierarchy"/>
    <dgm:cxn modelId="{68EE05EA-D5A2-4248-A8C8-9F0F2DF8FB31}" type="presParOf" srcId="{621DE95B-B8F8-4E1C-A954-D2C87B822B4E}" destId="{B7B789C3-ADE9-45BC-B2F0-8013C9BF29AE}" srcOrd="1" destOrd="0" presId="urn:microsoft.com/office/officeart/2008/layout/HorizontalMultiLevelHierarchy"/>
    <dgm:cxn modelId="{01C217A6-4C54-4840-A126-B778433D120A}" type="presParOf" srcId="{B7B789C3-ADE9-45BC-B2F0-8013C9BF29AE}" destId="{6FFF57FD-7230-4B72-9AC4-8EC6707D5B04}" srcOrd="0" destOrd="0" presId="urn:microsoft.com/office/officeart/2008/layout/HorizontalMultiLevelHierarchy"/>
    <dgm:cxn modelId="{9E631231-02AF-4CF3-B7C2-F94813F409E5}" type="presParOf" srcId="{B7B789C3-ADE9-45BC-B2F0-8013C9BF29AE}" destId="{7E43AC98-6BAA-447B-BAB1-D4D8D3851B99}" srcOrd="1" destOrd="0" presId="urn:microsoft.com/office/officeart/2008/layout/HorizontalMultiLevelHierarchy"/>
    <dgm:cxn modelId="{573214D2-72B3-49F5-A7EF-8CDEF3912466}" type="presParOf" srcId="{621DE95B-B8F8-4E1C-A954-D2C87B822B4E}" destId="{7BB8FE27-A474-4457-8949-DED4FF9D9CD2}" srcOrd="2" destOrd="0" presId="urn:microsoft.com/office/officeart/2008/layout/HorizontalMultiLevelHierarchy"/>
    <dgm:cxn modelId="{4A06E252-8707-4465-B7D3-F58AE9EB03E8}" type="presParOf" srcId="{7BB8FE27-A474-4457-8949-DED4FF9D9CD2}" destId="{77689FC3-92EB-4D4B-9E2B-9ECAE6DBCB3D}" srcOrd="0" destOrd="0" presId="urn:microsoft.com/office/officeart/2008/layout/HorizontalMultiLevelHierarchy"/>
    <dgm:cxn modelId="{82F664D4-0E6E-4AC1-8674-71F66BCA7128}" type="presParOf" srcId="{621DE95B-B8F8-4E1C-A954-D2C87B822B4E}" destId="{E3615462-D56E-48BE-8D0E-03985FC40B31}" srcOrd="3" destOrd="0" presId="urn:microsoft.com/office/officeart/2008/layout/HorizontalMultiLevelHierarchy"/>
    <dgm:cxn modelId="{5A89BDB8-E389-442C-9F6A-61F0552830BF}" type="presParOf" srcId="{E3615462-D56E-48BE-8D0E-03985FC40B31}" destId="{C75D27B9-B498-4ABB-8C42-DE9417FA08C3}" srcOrd="0" destOrd="0" presId="urn:microsoft.com/office/officeart/2008/layout/HorizontalMultiLevelHierarchy"/>
    <dgm:cxn modelId="{E92C7095-B7C9-4B68-871B-B5D89EA4544B}" type="presParOf" srcId="{E3615462-D56E-48BE-8D0E-03985FC40B31}" destId="{CFF041CF-D501-4381-A76D-AE02919EE015}" srcOrd="1" destOrd="0" presId="urn:microsoft.com/office/officeart/2008/layout/HorizontalMultiLevelHierarchy"/>
    <dgm:cxn modelId="{4803A09D-932B-431D-A649-03D86F5ECB6D}" type="presParOf" srcId="{621DE95B-B8F8-4E1C-A954-D2C87B822B4E}" destId="{3CB7243A-894B-4BAF-9A96-5FC21680ABE0}" srcOrd="4" destOrd="0" presId="urn:microsoft.com/office/officeart/2008/layout/HorizontalMultiLevelHierarchy"/>
    <dgm:cxn modelId="{04D9B485-F65F-4FD2-A010-CA441EDB0F7F}" type="presParOf" srcId="{3CB7243A-894B-4BAF-9A96-5FC21680ABE0}" destId="{0A32F653-F3EC-477C-8995-53E53CD1252B}" srcOrd="0" destOrd="0" presId="urn:microsoft.com/office/officeart/2008/layout/HorizontalMultiLevelHierarchy"/>
    <dgm:cxn modelId="{23A343AB-DAA2-4B7F-99CC-A5395082FDA3}" type="presParOf" srcId="{621DE95B-B8F8-4E1C-A954-D2C87B822B4E}" destId="{613EA144-5B95-4B89-AF2C-C62E8883702B}" srcOrd="5" destOrd="0" presId="urn:microsoft.com/office/officeart/2008/layout/HorizontalMultiLevelHierarchy"/>
    <dgm:cxn modelId="{B6CF508C-AAC1-4545-9E0C-92820B7E158A}" type="presParOf" srcId="{613EA144-5B95-4B89-AF2C-C62E8883702B}" destId="{A80C124E-0860-482B-8B2C-B6B5FD3C491F}" srcOrd="0" destOrd="0" presId="urn:microsoft.com/office/officeart/2008/layout/HorizontalMultiLevelHierarchy"/>
    <dgm:cxn modelId="{81F86E0F-8AA4-415B-AE39-C81F03C9A104}" type="presParOf" srcId="{613EA144-5B95-4B89-AF2C-C62E8883702B}" destId="{FCAC379A-16DA-457D-88D1-7AE74B65D7A6}" srcOrd="1" destOrd="0" presId="urn:microsoft.com/office/officeart/2008/layout/HorizontalMultiLevelHierarchy"/>
    <dgm:cxn modelId="{D37FEF83-6B59-4F1C-9870-574F1E0B28D8}" type="presParOf" srcId="{621DE95B-B8F8-4E1C-A954-D2C87B822B4E}" destId="{EC8EDB17-9BBB-4DBD-B3A5-DA88ACA5FA63}" srcOrd="6" destOrd="0" presId="urn:microsoft.com/office/officeart/2008/layout/HorizontalMultiLevelHierarchy"/>
    <dgm:cxn modelId="{467D60C3-3291-4272-B7D9-35ABAD6D0D4D}" type="presParOf" srcId="{EC8EDB17-9BBB-4DBD-B3A5-DA88ACA5FA63}" destId="{0D759644-576A-4803-B912-5B018090DE1A}" srcOrd="0" destOrd="0" presId="urn:microsoft.com/office/officeart/2008/layout/HorizontalMultiLevelHierarchy"/>
    <dgm:cxn modelId="{33A43C6F-7C1D-4CCB-8EE7-68BE9B16E6E2}" type="presParOf" srcId="{621DE95B-B8F8-4E1C-A954-D2C87B822B4E}" destId="{AEDB64BC-30CE-4D33-8486-1E1E75AF10E3}" srcOrd="7" destOrd="0" presId="urn:microsoft.com/office/officeart/2008/layout/HorizontalMultiLevelHierarchy"/>
    <dgm:cxn modelId="{8B129E43-4F9F-4D18-BFBA-33F8F242CE5C}" type="presParOf" srcId="{AEDB64BC-30CE-4D33-8486-1E1E75AF10E3}" destId="{E7663567-D98D-44E7-A3F1-03B7B3B9DED1}" srcOrd="0" destOrd="0" presId="urn:microsoft.com/office/officeart/2008/layout/HorizontalMultiLevelHierarchy"/>
    <dgm:cxn modelId="{B035D1C9-D13D-484B-BD96-7A04981EB709}" type="presParOf" srcId="{AEDB64BC-30CE-4D33-8486-1E1E75AF10E3}" destId="{05C8AF85-0BE3-43F1-9B28-A6B297C33D6E}" srcOrd="1" destOrd="0" presId="urn:microsoft.com/office/officeart/2008/layout/HorizontalMultiLevelHierarchy"/>
    <dgm:cxn modelId="{8326AA00-4B91-4197-8785-E416C08CD75E}" type="presParOf" srcId="{621DE95B-B8F8-4E1C-A954-D2C87B822B4E}" destId="{CDCA1EEA-B249-43B9-BCEA-3A3EB3913833}" srcOrd="8" destOrd="0" presId="urn:microsoft.com/office/officeart/2008/layout/HorizontalMultiLevelHierarchy"/>
    <dgm:cxn modelId="{88698809-CFFA-4AD2-A4D3-FABA439F4BA7}" type="presParOf" srcId="{CDCA1EEA-B249-43B9-BCEA-3A3EB3913833}" destId="{B527BB9C-F7F7-481E-AC13-C70E1CE4532E}" srcOrd="0" destOrd="0" presId="urn:microsoft.com/office/officeart/2008/layout/HorizontalMultiLevelHierarchy"/>
    <dgm:cxn modelId="{86DF6B20-E6CA-471D-9CBB-34571D27F4BB}" type="presParOf" srcId="{621DE95B-B8F8-4E1C-A954-D2C87B822B4E}" destId="{A0BE3842-9F95-47B2-B049-2668F48C977C}" srcOrd="9" destOrd="0" presId="urn:microsoft.com/office/officeart/2008/layout/HorizontalMultiLevelHierarchy"/>
    <dgm:cxn modelId="{31634338-06EE-41DB-8922-5C0805A0382F}" type="presParOf" srcId="{A0BE3842-9F95-47B2-B049-2668F48C977C}" destId="{08568127-4CCD-4E49-A67C-4F79645FE94A}" srcOrd="0" destOrd="0" presId="urn:microsoft.com/office/officeart/2008/layout/HorizontalMultiLevelHierarchy"/>
    <dgm:cxn modelId="{0D3CE30D-57BA-44E8-8E4D-ECD92B6FD398}" type="presParOf" srcId="{A0BE3842-9F95-47B2-B049-2668F48C977C}" destId="{59034E19-2CEC-44CE-A51C-6EC28802F564}" srcOrd="1" destOrd="0" presId="urn:microsoft.com/office/officeart/2008/layout/HorizontalMultiLevelHierarchy"/>
    <dgm:cxn modelId="{36385098-8550-4223-A85D-3C4A05F5D024}" type="presParOf" srcId="{621DE95B-B8F8-4E1C-A954-D2C87B822B4E}" destId="{F8004DDE-5383-4132-BB8F-4F11EBDFC3B6}" srcOrd="10" destOrd="0" presId="urn:microsoft.com/office/officeart/2008/layout/HorizontalMultiLevelHierarchy"/>
    <dgm:cxn modelId="{19B9C23B-75FF-4691-AC7A-418A8B086E79}" type="presParOf" srcId="{F8004DDE-5383-4132-BB8F-4F11EBDFC3B6}" destId="{C1861972-DB37-4487-B7B1-592EAF905788}" srcOrd="0" destOrd="0" presId="urn:microsoft.com/office/officeart/2008/layout/HorizontalMultiLevelHierarchy"/>
    <dgm:cxn modelId="{9498805C-201B-4DD5-920E-8AD10136A401}" type="presParOf" srcId="{621DE95B-B8F8-4E1C-A954-D2C87B822B4E}" destId="{0095BC5E-8785-4B62-8722-4B66590757E6}" srcOrd="11" destOrd="0" presId="urn:microsoft.com/office/officeart/2008/layout/HorizontalMultiLevelHierarchy"/>
    <dgm:cxn modelId="{47692AFD-6DA1-45E8-9777-A284D50A212F}" type="presParOf" srcId="{0095BC5E-8785-4B62-8722-4B66590757E6}" destId="{90AF6CB2-0416-478D-B03E-409917071039}" srcOrd="0" destOrd="0" presId="urn:microsoft.com/office/officeart/2008/layout/HorizontalMultiLevelHierarchy"/>
    <dgm:cxn modelId="{721895E5-E157-436A-B0BD-113ED76F1244}" type="presParOf" srcId="{0095BC5E-8785-4B62-8722-4B66590757E6}" destId="{900156DC-4199-46BE-A8F3-D7829AD74EC6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004DDE-5383-4132-BB8F-4F11EBDFC3B6}">
      <dsp:nvSpPr>
        <dsp:cNvPr id="0" name=""/>
        <dsp:cNvSpPr/>
      </dsp:nvSpPr>
      <dsp:spPr>
        <a:xfrm>
          <a:off x="2213419" y="2354262"/>
          <a:ext cx="425409" cy="20265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2704" y="0"/>
              </a:lnTo>
              <a:lnTo>
                <a:pt x="212704" y="2026530"/>
              </a:lnTo>
              <a:lnTo>
                <a:pt x="425409" y="202653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2374357" y="3315760"/>
        <a:ext cx="103534" cy="103534"/>
      </dsp:txXfrm>
    </dsp:sp>
    <dsp:sp modelId="{CDCA1EEA-B249-43B9-BCEA-3A3EB3913833}">
      <dsp:nvSpPr>
        <dsp:cNvPr id="0" name=""/>
        <dsp:cNvSpPr/>
      </dsp:nvSpPr>
      <dsp:spPr>
        <a:xfrm>
          <a:off x="2213419" y="2354262"/>
          <a:ext cx="425409" cy="12159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2704" y="0"/>
              </a:lnTo>
              <a:lnTo>
                <a:pt x="212704" y="1215918"/>
              </a:lnTo>
              <a:lnTo>
                <a:pt x="425409" y="121591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2393919" y="2930016"/>
        <a:ext cx="64409" cy="64409"/>
      </dsp:txXfrm>
    </dsp:sp>
    <dsp:sp modelId="{EC8EDB17-9BBB-4DBD-B3A5-DA88ACA5FA63}">
      <dsp:nvSpPr>
        <dsp:cNvPr id="0" name=""/>
        <dsp:cNvSpPr/>
      </dsp:nvSpPr>
      <dsp:spPr>
        <a:xfrm>
          <a:off x="2213419" y="2354262"/>
          <a:ext cx="425409" cy="4053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2704" y="0"/>
              </a:lnTo>
              <a:lnTo>
                <a:pt x="212704" y="405306"/>
              </a:lnTo>
              <a:lnTo>
                <a:pt x="425409" y="405306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2411435" y="2542226"/>
        <a:ext cx="29378" cy="29378"/>
      </dsp:txXfrm>
    </dsp:sp>
    <dsp:sp modelId="{3CB7243A-894B-4BAF-9A96-5FC21680ABE0}">
      <dsp:nvSpPr>
        <dsp:cNvPr id="0" name=""/>
        <dsp:cNvSpPr/>
      </dsp:nvSpPr>
      <dsp:spPr>
        <a:xfrm>
          <a:off x="2213419" y="1948956"/>
          <a:ext cx="425409" cy="405306"/>
        </a:xfrm>
        <a:custGeom>
          <a:avLst/>
          <a:gdLst/>
          <a:ahLst/>
          <a:cxnLst/>
          <a:rect l="0" t="0" r="0" b="0"/>
          <a:pathLst>
            <a:path>
              <a:moveTo>
                <a:pt x="0" y="405306"/>
              </a:moveTo>
              <a:lnTo>
                <a:pt x="212704" y="405306"/>
              </a:lnTo>
              <a:lnTo>
                <a:pt x="212704" y="0"/>
              </a:lnTo>
              <a:lnTo>
                <a:pt x="425409" y="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2411435" y="2136920"/>
        <a:ext cx="29378" cy="29378"/>
      </dsp:txXfrm>
    </dsp:sp>
    <dsp:sp modelId="{7BB8FE27-A474-4457-8949-DED4FF9D9CD2}">
      <dsp:nvSpPr>
        <dsp:cNvPr id="0" name=""/>
        <dsp:cNvSpPr/>
      </dsp:nvSpPr>
      <dsp:spPr>
        <a:xfrm>
          <a:off x="2213419" y="1138344"/>
          <a:ext cx="425409" cy="1215918"/>
        </a:xfrm>
        <a:custGeom>
          <a:avLst/>
          <a:gdLst/>
          <a:ahLst/>
          <a:cxnLst/>
          <a:rect l="0" t="0" r="0" b="0"/>
          <a:pathLst>
            <a:path>
              <a:moveTo>
                <a:pt x="0" y="1215918"/>
              </a:moveTo>
              <a:lnTo>
                <a:pt x="212704" y="1215918"/>
              </a:lnTo>
              <a:lnTo>
                <a:pt x="212704" y="0"/>
              </a:lnTo>
              <a:lnTo>
                <a:pt x="425409" y="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1" kern="1200">
            <a:solidFill>
              <a:schemeClr val="tx1"/>
            </a:solidFill>
          </a:endParaRPr>
        </a:p>
      </dsp:txBody>
      <dsp:txXfrm>
        <a:off x="2393919" y="1714098"/>
        <a:ext cx="64409" cy="64409"/>
      </dsp:txXfrm>
    </dsp:sp>
    <dsp:sp modelId="{8DE0784C-D507-4382-B7D3-49DF7B176EBD}">
      <dsp:nvSpPr>
        <dsp:cNvPr id="0" name=""/>
        <dsp:cNvSpPr/>
      </dsp:nvSpPr>
      <dsp:spPr>
        <a:xfrm>
          <a:off x="2213419" y="327732"/>
          <a:ext cx="425409" cy="2026530"/>
        </a:xfrm>
        <a:custGeom>
          <a:avLst/>
          <a:gdLst/>
          <a:ahLst/>
          <a:cxnLst/>
          <a:rect l="0" t="0" r="0" b="0"/>
          <a:pathLst>
            <a:path>
              <a:moveTo>
                <a:pt x="0" y="2026530"/>
              </a:moveTo>
              <a:lnTo>
                <a:pt x="212704" y="2026530"/>
              </a:lnTo>
              <a:lnTo>
                <a:pt x="212704" y="0"/>
              </a:lnTo>
              <a:lnTo>
                <a:pt x="425409" y="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1" kern="1200">
            <a:solidFill>
              <a:schemeClr val="tx1"/>
            </a:solidFill>
          </a:endParaRPr>
        </a:p>
      </dsp:txBody>
      <dsp:txXfrm>
        <a:off x="2374357" y="1289230"/>
        <a:ext cx="103534" cy="103534"/>
      </dsp:txXfrm>
    </dsp:sp>
    <dsp:sp modelId="{D64F324C-F74C-4CDA-A1D6-A9A4FB4CDC2B}">
      <dsp:nvSpPr>
        <dsp:cNvPr id="0" name=""/>
        <dsp:cNvSpPr/>
      </dsp:nvSpPr>
      <dsp:spPr>
        <a:xfrm rot="16200000">
          <a:off x="182623" y="2030017"/>
          <a:ext cx="3413103" cy="64848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kern="1200" dirty="0" smtClean="0">
              <a:solidFill>
                <a:srgbClr val="013E36"/>
              </a:solidFill>
            </a:rPr>
            <a:t>مقرر الإدارة المالية (2)</a:t>
          </a:r>
          <a:endParaRPr lang="ar-SA" sz="3600" b="1" kern="1200" dirty="0">
            <a:solidFill>
              <a:srgbClr val="013E36"/>
            </a:solidFill>
          </a:endParaRPr>
        </a:p>
      </dsp:txBody>
      <dsp:txXfrm>
        <a:off x="182623" y="2030017"/>
        <a:ext cx="3413103" cy="648489"/>
      </dsp:txXfrm>
    </dsp:sp>
    <dsp:sp modelId="{6FFF57FD-7230-4B72-9AC4-8EC6707D5B04}">
      <dsp:nvSpPr>
        <dsp:cNvPr id="0" name=""/>
        <dsp:cNvSpPr/>
      </dsp:nvSpPr>
      <dsp:spPr>
        <a:xfrm>
          <a:off x="2638829" y="3487"/>
          <a:ext cx="4711640" cy="64848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kern="1200" smtClean="0">
              <a:solidFill>
                <a:schemeClr val="tx1"/>
              </a:solidFill>
            </a:rPr>
            <a:t>تقديم المقرر</a:t>
          </a:r>
          <a:endParaRPr lang="ar-SA" sz="3600" b="1" kern="1200" dirty="0">
            <a:solidFill>
              <a:schemeClr val="tx1"/>
            </a:solidFill>
          </a:endParaRPr>
        </a:p>
      </dsp:txBody>
      <dsp:txXfrm>
        <a:off x="2638829" y="3487"/>
        <a:ext cx="4711640" cy="648489"/>
      </dsp:txXfrm>
    </dsp:sp>
    <dsp:sp modelId="{C75D27B9-B498-4ABB-8C42-DE9417FA08C3}">
      <dsp:nvSpPr>
        <dsp:cNvPr id="0" name=""/>
        <dsp:cNvSpPr/>
      </dsp:nvSpPr>
      <dsp:spPr>
        <a:xfrm>
          <a:off x="2638829" y="814099"/>
          <a:ext cx="4711640" cy="64848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kern="1200" smtClean="0">
              <a:solidFill>
                <a:schemeClr val="tx1"/>
              </a:solidFill>
            </a:rPr>
            <a:t>أهداف المقرر</a:t>
          </a:r>
          <a:endParaRPr lang="ar-SA" sz="3600" b="1" kern="1200" dirty="0">
            <a:solidFill>
              <a:schemeClr val="tx1"/>
            </a:solidFill>
          </a:endParaRPr>
        </a:p>
      </dsp:txBody>
      <dsp:txXfrm>
        <a:off x="2638829" y="814099"/>
        <a:ext cx="4711640" cy="648489"/>
      </dsp:txXfrm>
    </dsp:sp>
    <dsp:sp modelId="{A80C124E-0860-482B-8B2C-B6B5FD3C491F}">
      <dsp:nvSpPr>
        <dsp:cNvPr id="0" name=""/>
        <dsp:cNvSpPr/>
      </dsp:nvSpPr>
      <dsp:spPr>
        <a:xfrm>
          <a:off x="2638829" y="1624711"/>
          <a:ext cx="4711640" cy="64848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kern="1200" dirty="0" smtClean="0">
              <a:solidFill>
                <a:schemeClr val="tx1"/>
              </a:solidFill>
            </a:rPr>
            <a:t>موضوعات المقرر</a:t>
          </a:r>
          <a:endParaRPr lang="ar-SA" sz="3600" b="1" kern="1200" dirty="0">
            <a:solidFill>
              <a:schemeClr val="tx1"/>
            </a:solidFill>
          </a:endParaRPr>
        </a:p>
      </dsp:txBody>
      <dsp:txXfrm>
        <a:off x="2638829" y="1624711"/>
        <a:ext cx="4711640" cy="648489"/>
      </dsp:txXfrm>
    </dsp:sp>
    <dsp:sp modelId="{E7663567-D98D-44E7-A3F1-03B7B3B9DED1}">
      <dsp:nvSpPr>
        <dsp:cNvPr id="0" name=""/>
        <dsp:cNvSpPr/>
      </dsp:nvSpPr>
      <dsp:spPr>
        <a:xfrm>
          <a:off x="2638829" y="2435323"/>
          <a:ext cx="4711640" cy="64848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kern="1200" dirty="0" smtClean="0">
              <a:solidFill>
                <a:schemeClr val="tx1"/>
              </a:solidFill>
            </a:rPr>
            <a:t>الكتاب المقرر</a:t>
          </a:r>
          <a:endParaRPr lang="ar-SA" sz="3600" b="1" kern="1200" dirty="0">
            <a:solidFill>
              <a:schemeClr val="tx1"/>
            </a:solidFill>
          </a:endParaRPr>
        </a:p>
      </dsp:txBody>
      <dsp:txXfrm>
        <a:off x="2638829" y="2435323"/>
        <a:ext cx="4711640" cy="648489"/>
      </dsp:txXfrm>
    </dsp:sp>
    <dsp:sp modelId="{08568127-4CCD-4E49-A67C-4F79645FE94A}">
      <dsp:nvSpPr>
        <dsp:cNvPr id="0" name=""/>
        <dsp:cNvSpPr/>
      </dsp:nvSpPr>
      <dsp:spPr>
        <a:xfrm>
          <a:off x="2638829" y="3245935"/>
          <a:ext cx="4711640" cy="64848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kern="1200" smtClean="0">
              <a:solidFill>
                <a:schemeClr val="tx1"/>
              </a:solidFill>
            </a:rPr>
            <a:t>التقييم وتوزيع الدرجات</a:t>
          </a:r>
          <a:endParaRPr lang="ar-SA" sz="3600" b="1" kern="1200" dirty="0">
            <a:solidFill>
              <a:schemeClr val="tx1"/>
            </a:solidFill>
          </a:endParaRPr>
        </a:p>
      </dsp:txBody>
      <dsp:txXfrm>
        <a:off x="2638829" y="3245935"/>
        <a:ext cx="4711640" cy="648489"/>
      </dsp:txXfrm>
    </dsp:sp>
    <dsp:sp modelId="{90AF6CB2-0416-478D-B03E-409917071039}">
      <dsp:nvSpPr>
        <dsp:cNvPr id="0" name=""/>
        <dsp:cNvSpPr/>
      </dsp:nvSpPr>
      <dsp:spPr>
        <a:xfrm>
          <a:off x="2638829" y="4056547"/>
          <a:ext cx="4711640" cy="64848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kern="1200" dirty="0" smtClean="0">
              <a:solidFill>
                <a:schemeClr val="tx1"/>
              </a:solidFill>
            </a:rPr>
            <a:t>بيانات عضو هيئة التدريس</a:t>
          </a:r>
          <a:endParaRPr lang="ar-SA" sz="3600" b="1" kern="1200" dirty="0">
            <a:solidFill>
              <a:schemeClr val="tx1"/>
            </a:solidFill>
          </a:endParaRPr>
        </a:p>
      </dsp:txBody>
      <dsp:txXfrm>
        <a:off x="2638829" y="4056547"/>
        <a:ext cx="4711640" cy="6484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9/6/2015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040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Excel_Worksheet2.xls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dirty="0">
                <a:solidFill>
                  <a:srgbClr val="AB1A25"/>
                </a:solidFill>
                <a:latin typeface="AYM Wadiy S_U normal."/>
                <a:cs typeface="PT Bold Heading" panose="02010400000000000000" pitchFamily="2" charset="-78"/>
              </a:rPr>
              <a:t>اسم </a:t>
            </a:r>
            <a:r>
              <a:rPr lang="ar-EG" sz="3700" dirty="0" smtClean="0">
                <a:solidFill>
                  <a:srgbClr val="AB1A25"/>
                </a:solidFill>
                <a:latin typeface="AYM Wadiy S_U normal."/>
                <a:cs typeface="PT Bold Heading" panose="02010400000000000000" pitchFamily="2" charset="-78"/>
              </a:rPr>
              <a:t>المقرر</a:t>
            </a:r>
            <a:endParaRPr lang="ar-SA" sz="3700" dirty="0" smtClean="0">
              <a:solidFill>
                <a:srgbClr val="AB1A25"/>
              </a:solidFill>
              <a:latin typeface="AYM Wadiy S_U normal."/>
              <a:cs typeface="PT Bold Heading" panose="02010400000000000000" pitchFamily="2" charset="-78"/>
            </a:endParaRPr>
          </a:p>
          <a:p>
            <a:pPr algn="ctr"/>
            <a:r>
              <a:rPr lang="ar-SA" sz="2800" dirty="0" smtClean="0">
                <a:latin typeface="Calibri" pitchFamily="34" charset="0"/>
                <a:cs typeface="PT Bold Heading" panose="02010400000000000000" pitchFamily="2" charset="-78"/>
              </a:rPr>
              <a:t>إدارة مالية (2)</a:t>
            </a:r>
            <a:endParaRPr lang="en-US" sz="2800" dirty="0" smtClean="0">
              <a:latin typeface="Calibri" pitchFamily="34" charset="0"/>
              <a:cs typeface="PT Bold Heading" panose="02010400000000000000" pitchFamily="2" charset="-78"/>
            </a:endParaRPr>
          </a:p>
          <a:p>
            <a:pPr algn="ctr"/>
            <a:endParaRPr lang="ar-SA" sz="2400" dirty="0" smtClean="0">
              <a:solidFill>
                <a:srgbClr val="AB1A25"/>
              </a:solidFill>
              <a:latin typeface="AYM Wadiy S_U normal."/>
              <a:cs typeface="PT Bold Heading" panose="02010400000000000000" pitchFamily="2" charset="-78"/>
            </a:endParaRPr>
          </a:p>
          <a:p>
            <a:pPr algn="ctr"/>
            <a:r>
              <a:rPr lang="ar-SA" sz="3700" dirty="0" smtClean="0">
                <a:solidFill>
                  <a:srgbClr val="AB1A25"/>
                </a:solidFill>
                <a:latin typeface="AYM Wadiy S_U normal."/>
                <a:cs typeface="PT Bold Heading" panose="02010400000000000000" pitchFamily="2" charset="-78"/>
              </a:rPr>
              <a:t>أستاذ </a:t>
            </a:r>
            <a:r>
              <a:rPr lang="ar-SA" sz="3700" dirty="0">
                <a:solidFill>
                  <a:srgbClr val="AB1A25"/>
                </a:solidFill>
                <a:latin typeface="AYM Wadiy S_U normal."/>
                <a:cs typeface="PT Bold Heading" panose="02010400000000000000" pitchFamily="2" charset="-78"/>
              </a:rPr>
              <a:t>المقرر</a:t>
            </a:r>
          </a:p>
          <a:p>
            <a:pPr algn="ctr"/>
            <a:r>
              <a:rPr lang="ar-SA" sz="2800" dirty="0" smtClean="0">
                <a:latin typeface="Calibri" pitchFamily="34" charset="0"/>
                <a:cs typeface="PT Bold Heading" panose="02010400000000000000" pitchFamily="2" charset="-78"/>
              </a:rPr>
              <a:t>د. عبد الكريم قـندوز</a:t>
            </a:r>
            <a:endParaRPr lang="en-US" sz="2800" dirty="0">
              <a:latin typeface="Calibri" pitchFamily="34" charset="0"/>
              <a:cs typeface="PT Bold Heading" panose="02010400000000000000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المحاضرة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 التمهيدية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PT Bold Heading" panose="0201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1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مخطط الدرس</a:t>
            </a:r>
            <a:endParaRPr lang="fr-FR" dirty="0">
              <a:cs typeface="PT Bold Heading" panose="02010400000000000000" pitchFamily="2" charset="-78"/>
            </a:endParaRPr>
          </a:p>
        </p:txBody>
      </p:sp>
      <p:graphicFrame>
        <p:nvGraphicFramePr>
          <p:cNvPr id="7" name="عنصر نائب للمحتوى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4437079"/>
              </p:ext>
            </p:extLst>
          </p:nvPr>
        </p:nvGraphicFramePr>
        <p:xfrm>
          <a:off x="495300" y="1417638"/>
          <a:ext cx="89154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80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64F324C-F74C-4CDA-A1D6-A9A4FB4CDC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graphicEl>
                                              <a:dgm id="{D64F324C-F74C-4CDA-A1D6-A9A4FB4CDC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DE0784C-D507-4382-B7D3-49DF7B176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graphicEl>
                                              <a:dgm id="{8DE0784C-D507-4382-B7D3-49DF7B176E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FFF57FD-7230-4B72-9AC4-8EC6707D5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>
                                            <p:graphicEl>
                                              <a:dgm id="{6FFF57FD-7230-4B72-9AC4-8EC6707D5B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BB8FE27-A474-4457-8949-DED4FF9D9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7">
                                            <p:graphicEl>
                                              <a:dgm id="{7BB8FE27-A474-4457-8949-DED4FF9D9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75D27B9-B498-4ABB-8C42-DE9417FA08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>
                                            <p:graphicEl>
                                              <a:dgm id="{C75D27B9-B498-4ABB-8C42-DE9417FA08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CB7243A-894B-4BAF-9A96-5FC21680AB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7">
                                            <p:graphicEl>
                                              <a:dgm id="{3CB7243A-894B-4BAF-9A96-5FC21680AB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80C124E-0860-482B-8B2C-B6B5FD3C49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7">
                                            <p:graphicEl>
                                              <a:dgm id="{A80C124E-0860-482B-8B2C-B6B5FD3C49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C8EDB17-9BBB-4DBD-B3A5-DA88ACA5F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7">
                                            <p:graphicEl>
                                              <a:dgm id="{EC8EDB17-9BBB-4DBD-B3A5-DA88ACA5F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7663567-D98D-44E7-A3F1-03B7B3B9DE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7">
                                            <p:graphicEl>
                                              <a:dgm id="{E7663567-D98D-44E7-A3F1-03B7B3B9DE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DCA1EEA-B249-43B9-BCEA-3A3EB39138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7">
                                            <p:graphicEl>
                                              <a:dgm id="{CDCA1EEA-B249-43B9-BCEA-3A3EB39138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8568127-4CCD-4E49-A67C-4F79645FE9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7">
                                            <p:graphicEl>
                                              <a:dgm id="{08568127-4CCD-4E49-A67C-4F79645FE9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8004DDE-5383-4132-BB8F-4F11EBDFC3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7">
                                            <p:graphicEl>
                                              <a:dgm id="{F8004DDE-5383-4132-BB8F-4F11EBDFC3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0AF6CB2-0416-478D-B03E-4099170710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7">
                                            <p:graphicEl>
                                              <a:dgm id="{90AF6CB2-0416-478D-B03E-4099170710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معلومات المقرر</a:t>
            </a:r>
            <a:endParaRPr lang="ar-SA" dirty="0">
              <a:cs typeface="PT Bold Heading" panose="02010400000000000000" pitchFamily="2" charset="-78"/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8698950"/>
              </p:ext>
            </p:extLst>
          </p:nvPr>
        </p:nvGraphicFramePr>
        <p:xfrm>
          <a:off x="495300" y="1600200"/>
          <a:ext cx="8915400" cy="3429001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959976"/>
                <a:gridCol w="5955424"/>
              </a:tblGrid>
              <a:tr h="873873">
                <a:tc>
                  <a:txBody>
                    <a:bodyPr/>
                    <a:lstStyle/>
                    <a:p>
                      <a:pPr marL="457200" indent="-457200" algn="r" rtl="1">
                        <a:buFont typeface="Wingdings" panose="05000000000000000000" pitchFamily="2" charset="2"/>
                        <a:buChar char="q"/>
                      </a:pPr>
                      <a:r>
                        <a:rPr lang="ar-SA" sz="2800" dirty="0" smtClean="0">
                          <a:cs typeface="PT Bold Heading" panose="02010400000000000000" pitchFamily="2" charset="-78"/>
                        </a:rPr>
                        <a:t>اسم المقرر:</a:t>
                      </a:r>
                      <a:endParaRPr lang="ar-SA" sz="2800" b="0" dirty="0" smtClean="0">
                        <a:cs typeface="PT Bold Heading" panose="020104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4000" b="0" dirty="0" smtClean="0">
                          <a:cs typeface="PT Bold Heading" panose="02010400000000000000" pitchFamily="2" charset="-78"/>
                        </a:rPr>
                        <a:t>إدارة مالية (2)</a:t>
                      </a:r>
                      <a:endParaRPr lang="ar-SA" sz="3200" b="0" dirty="0">
                        <a:cs typeface="PT Bold Heading" panose="02010400000000000000" pitchFamily="2" charset="-78"/>
                      </a:endParaRPr>
                    </a:p>
                  </a:txBody>
                  <a:tcPr anchor="ctr"/>
                </a:tc>
              </a:tr>
              <a:tr h="807382">
                <a:tc>
                  <a:txBody>
                    <a:bodyPr/>
                    <a:lstStyle/>
                    <a:p>
                      <a:pPr marL="457200" indent="-457200" algn="r" rtl="1">
                        <a:buFont typeface="Wingdings" panose="05000000000000000000" pitchFamily="2" charset="2"/>
                        <a:buChar char="q"/>
                      </a:pPr>
                      <a:r>
                        <a:rPr lang="ar-SA" sz="2800" dirty="0" smtClean="0">
                          <a:cs typeface="PT Bold Heading" panose="02010400000000000000" pitchFamily="2" charset="-78"/>
                        </a:rPr>
                        <a:t>رقم ورمز المقرر:</a:t>
                      </a:r>
                      <a:endParaRPr lang="ar-SA" sz="2800" b="0" dirty="0" smtClean="0">
                        <a:solidFill>
                          <a:schemeClr val="tx1"/>
                        </a:solidFill>
                        <a:cs typeface="PT Bold Heading" panose="020104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sz="40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Fin.0604-202</a:t>
                      </a:r>
                      <a:endParaRPr lang="ar-SA" sz="3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873873">
                <a:tc>
                  <a:txBody>
                    <a:bodyPr/>
                    <a:lstStyle/>
                    <a:p>
                      <a:pPr marL="457200" indent="-457200" algn="r" rtl="1">
                        <a:buFont typeface="Wingdings" panose="05000000000000000000" pitchFamily="2" charset="2"/>
                        <a:buChar char="q"/>
                      </a:pPr>
                      <a:r>
                        <a:rPr lang="ar-SA" sz="2800" dirty="0" smtClean="0">
                          <a:cs typeface="PT Bold Heading" panose="02010400000000000000" pitchFamily="2" charset="-78"/>
                        </a:rPr>
                        <a:t>الكلية:</a:t>
                      </a:r>
                      <a:endParaRPr lang="ar-SA" sz="2800" b="0" dirty="0" smtClean="0">
                        <a:cs typeface="PT Bold Heading" panose="020104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4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PT Bold Heading" panose="02010400000000000000" pitchFamily="2" charset="-78"/>
                        </a:rPr>
                        <a:t>إدارة الأعمال</a:t>
                      </a:r>
                    </a:p>
                  </a:txBody>
                  <a:tcPr anchor="ctr"/>
                </a:tc>
              </a:tr>
              <a:tr h="873873">
                <a:tc>
                  <a:txBody>
                    <a:bodyPr/>
                    <a:lstStyle/>
                    <a:p>
                      <a:pPr marL="457200" indent="-457200" algn="r" rtl="1">
                        <a:buFont typeface="Wingdings" panose="05000000000000000000" pitchFamily="2" charset="2"/>
                        <a:buChar char="q"/>
                      </a:pPr>
                      <a:r>
                        <a:rPr lang="ar-SA" sz="2800" dirty="0" smtClean="0">
                          <a:cs typeface="PT Bold Heading" panose="02010400000000000000" pitchFamily="2" charset="-78"/>
                        </a:rPr>
                        <a:t>التخصص:</a:t>
                      </a:r>
                      <a:endParaRPr lang="ar-SA" sz="2800" b="0" dirty="0">
                        <a:cs typeface="PT Bold Heading" panose="020104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4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PT Bold Heading" panose="02010400000000000000" pitchFamily="2" charset="-78"/>
                        </a:rPr>
                        <a:t>إدارة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25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الهدف العام للمقرر</a:t>
            </a:r>
            <a:endParaRPr lang="ar-SA" dirty="0"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  <a:noFill/>
        </p:spPr>
        <p:txBody>
          <a:bodyPr/>
          <a:lstStyle/>
          <a:p>
            <a:pPr marL="0" indent="0" algn="just" rtl="1"/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يهـدف </a:t>
            </a:r>
            <a:r>
              <a:rPr lang="ar-SA" sz="36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هذا المقرر إلى تعميق معلومات الطـالب في مجال الإدارة المالية وذلك من خلال الموضوعات المتعلقة بقرارات الاستثمار وقرارات التمويل وربطها بمفهوم </a:t>
            </a: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العائد </a:t>
            </a:r>
            <a:r>
              <a:rPr lang="ar-SA" sz="36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والمخاطر وتقييم الموازنات الرأسمالية في ظل الخطر وعدم التأكد. كما يهدف المقرر إلى تعريف الطالب بطرق وأساليب تحديد سياسة الهيكل المالي للمنشأة وتحديد تكلفة </a:t>
            </a: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الأموال، </a:t>
            </a:r>
            <a:r>
              <a:rPr lang="ar-SA" sz="36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بالإضافة إلى الموضوعات </a:t>
            </a: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المتعلقة بتسعير (تقييم) الأوراق المالية (الأسهم والسندات).</a:t>
            </a:r>
          </a:p>
          <a:p>
            <a:pPr marL="0" indent="0" algn="just" rtl="1">
              <a:buNone/>
            </a:pPr>
            <a:endParaRPr lang="ar-SA" sz="360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66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الأهداف المعرفية</a:t>
            </a:r>
            <a:endParaRPr lang="ar-SA" dirty="0"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457200" lvl="0" indent="-457200" algn="just" rtl="1">
              <a:buFont typeface="Wingdings" panose="05000000000000000000" pitchFamily="2" charset="2"/>
              <a:buChar char="ü"/>
            </a:pPr>
            <a:r>
              <a:rPr lang="ar-SA" sz="3600" dirty="0" smtClean="0">
                <a:solidFill>
                  <a:schemeClr val="tx1"/>
                </a:solidFill>
              </a:rPr>
              <a:t>يعرف الطالب </a:t>
            </a:r>
            <a:r>
              <a:rPr lang="ar-SA" sz="3600" dirty="0" smtClean="0">
                <a:solidFill>
                  <a:schemeClr val="tx1"/>
                </a:solidFill>
              </a:rPr>
              <a:t>بيئة الأعمال ذات العلاقة بالإدارة المالية.</a:t>
            </a:r>
            <a:endParaRPr lang="ar-SA" sz="3600" dirty="0" smtClean="0">
              <a:solidFill>
                <a:schemeClr val="tx1"/>
              </a:solidFill>
            </a:endParaRPr>
          </a:p>
          <a:p>
            <a:pPr marL="457200" lvl="0" indent="-457200" algn="just" rtl="1">
              <a:buFont typeface="Wingdings" panose="05000000000000000000" pitchFamily="2" charset="2"/>
              <a:buChar char="ü"/>
            </a:pPr>
            <a:r>
              <a:rPr lang="ar-SA" sz="3600" dirty="0" smtClean="0">
                <a:solidFill>
                  <a:schemeClr val="tx1"/>
                </a:solidFill>
              </a:rPr>
              <a:t>يدرك أهمية التخطيط المالي ويميز بين مصادر التمويل القصيرة والطويلة الأجل.</a:t>
            </a:r>
          </a:p>
          <a:p>
            <a:pPr marL="457200" lvl="0" indent="-457200" algn="just" rtl="1">
              <a:buFont typeface="Wingdings" panose="05000000000000000000" pitchFamily="2" charset="2"/>
              <a:buChar char="ü"/>
            </a:pPr>
            <a:r>
              <a:rPr lang="ar-SA" sz="3600" dirty="0" smtClean="0">
                <a:solidFill>
                  <a:schemeClr val="tx1"/>
                </a:solidFill>
              </a:rPr>
              <a:t>يستخدم المفاهيم الأساسية التي تعلمها في الإدارة المالية (1) ويتعمق فيها بشكل عملي.</a:t>
            </a:r>
          </a:p>
          <a:p>
            <a:pPr marL="457200" lvl="0" indent="-457200" algn="just" rtl="1">
              <a:buFont typeface="Wingdings" panose="05000000000000000000" pitchFamily="2" charset="2"/>
              <a:buChar char="ü"/>
            </a:pPr>
            <a:r>
              <a:rPr lang="ar-SA" sz="3600" dirty="0" smtClean="0">
                <a:solidFill>
                  <a:schemeClr val="tx1"/>
                </a:solidFill>
              </a:rPr>
              <a:t>يعد الموازنة الرأسمالية للمشروعات في ظل ظروف الخطر وعدم التأكد.</a:t>
            </a:r>
            <a:endParaRPr lang="ar-SA" sz="3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82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المهارات </a:t>
            </a:r>
            <a:r>
              <a:rPr lang="ar-SA" dirty="0">
                <a:cs typeface="PT Bold Heading" panose="02010400000000000000" pitchFamily="2" charset="-78"/>
              </a:rPr>
              <a:t>الإدراكية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457200" indent="-457200" algn="just" rtl="1">
              <a:buFont typeface="Wingdings" panose="05000000000000000000" pitchFamily="2" charset="2"/>
              <a:buChar char="ü"/>
            </a:pPr>
            <a:r>
              <a:rPr lang="ar-SA" sz="3600" dirty="0" smtClean="0">
                <a:solidFill>
                  <a:schemeClr val="tx1"/>
                </a:solidFill>
              </a:rPr>
              <a:t>يربط الطالب </a:t>
            </a:r>
            <a:r>
              <a:rPr lang="ar-SA" sz="3600" dirty="0" smtClean="0">
                <a:solidFill>
                  <a:schemeClr val="tx1"/>
                </a:solidFill>
              </a:rPr>
              <a:t>النظريات </a:t>
            </a:r>
            <a:r>
              <a:rPr lang="ar-SA" sz="3600" dirty="0">
                <a:solidFill>
                  <a:schemeClr val="tx1"/>
                </a:solidFill>
              </a:rPr>
              <a:t>العلمية </a:t>
            </a:r>
            <a:r>
              <a:rPr lang="ar-SA" sz="3600" dirty="0" smtClean="0">
                <a:solidFill>
                  <a:schemeClr val="tx1"/>
                </a:solidFill>
              </a:rPr>
              <a:t>في مجال العلوم المالية بالتطبيقات العملية.</a:t>
            </a:r>
            <a:endParaRPr lang="ar-SA" sz="3600" dirty="0">
              <a:solidFill>
                <a:schemeClr val="tx1"/>
              </a:solidFill>
            </a:endParaRPr>
          </a:p>
          <a:p>
            <a:pPr marL="457200" indent="-457200" algn="just" rtl="1">
              <a:buFont typeface="Wingdings" panose="05000000000000000000" pitchFamily="2" charset="2"/>
              <a:buChar char="ü"/>
            </a:pPr>
            <a:r>
              <a:rPr lang="ar-SA" sz="3600" dirty="0" smtClean="0">
                <a:solidFill>
                  <a:schemeClr val="tx1"/>
                </a:solidFill>
              </a:rPr>
              <a:t>يفهم ويحلل </a:t>
            </a:r>
            <a:r>
              <a:rPr lang="ar-SA" sz="3600" dirty="0">
                <a:solidFill>
                  <a:schemeClr val="tx1"/>
                </a:solidFill>
              </a:rPr>
              <a:t>المشكلات المتعلقة </a:t>
            </a:r>
            <a:r>
              <a:rPr lang="ar-SA" sz="3600" dirty="0" smtClean="0">
                <a:solidFill>
                  <a:schemeClr val="tx1"/>
                </a:solidFill>
              </a:rPr>
              <a:t>بموضوعات </a:t>
            </a:r>
            <a:r>
              <a:rPr lang="ar-SA" sz="3600" dirty="0">
                <a:solidFill>
                  <a:schemeClr val="tx1"/>
                </a:solidFill>
              </a:rPr>
              <a:t>المقرر التي </a:t>
            </a:r>
            <a:r>
              <a:rPr lang="ar-SA" sz="3600" dirty="0" err="1" smtClean="0">
                <a:solidFill>
                  <a:schemeClr val="tx1"/>
                </a:solidFill>
              </a:rPr>
              <a:t>يواجهها</a:t>
            </a:r>
            <a:r>
              <a:rPr lang="ar-SA" sz="3600" dirty="0" smtClean="0">
                <a:solidFill>
                  <a:schemeClr val="tx1"/>
                </a:solidFill>
              </a:rPr>
              <a:t> في </a:t>
            </a:r>
            <a:r>
              <a:rPr lang="ar-SA" sz="3600" dirty="0">
                <a:solidFill>
                  <a:schemeClr val="tx1"/>
                </a:solidFill>
              </a:rPr>
              <a:t>حياته العملية.</a:t>
            </a:r>
            <a:endParaRPr lang="ar-SA" sz="3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2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SA" dirty="0" smtClean="0">
                <a:cs typeface="PT Bold Heading" panose="02010400000000000000" pitchFamily="2" charset="-78"/>
              </a:rPr>
              <a:t>محتوى المقرر</a:t>
            </a:r>
            <a:endParaRPr lang="fr-FR" dirty="0">
              <a:cs typeface="PT Bold Heading" panose="0201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31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1603258"/>
              </p:ext>
            </p:extLst>
          </p:nvPr>
        </p:nvGraphicFramePr>
        <p:xfrm>
          <a:off x="990600" y="228600"/>
          <a:ext cx="7848600" cy="647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Worksheet" r:id="rId3" imgW="7134211" imgH="7210350" progId="Excel.Sheet.12">
                  <p:embed/>
                </p:oleObj>
              </mc:Choice>
              <mc:Fallback>
                <p:oleObj name="Worksheet" r:id="rId3" imgW="7134211" imgH="721035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0600" y="228600"/>
                        <a:ext cx="7848600" cy="647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3826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الكتاب المقرر والمراجع الإضافية</a:t>
            </a:r>
            <a:endParaRPr lang="ar-SA" dirty="0"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457200" indent="-457200" algn="just" rtl="1">
              <a:buFont typeface="+mj-lt"/>
              <a:buAutoNum type="arabicPeriod"/>
            </a:pPr>
            <a:r>
              <a:rPr lang="ar-SA" sz="3600" b="1" dirty="0" smtClean="0">
                <a:solidFill>
                  <a:srgbClr val="FF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(إدارة </a:t>
            </a:r>
            <a:r>
              <a:rPr lang="ar-SA" sz="3600" b="1" dirty="0">
                <a:solidFill>
                  <a:srgbClr val="FF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مالية </a:t>
            </a:r>
            <a:r>
              <a:rPr lang="ar-SA" sz="3600" b="1" dirty="0" smtClean="0">
                <a:solidFill>
                  <a:srgbClr val="FF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متقدمة)، </a:t>
            </a:r>
            <a:r>
              <a:rPr lang="ar-SA" b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خالد </a:t>
            </a:r>
            <a:r>
              <a:rPr lang="ar-SA" b="1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السهلاوي</a:t>
            </a:r>
            <a:r>
              <a:rPr lang="ar-SA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وعبدالقادر عبدالله (1435هـ)، المملكة العربية </a:t>
            </a:r>
            <a:r>
              <a:rPr lang="ar-SA" b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السعودية.</a:t>
            </a:r>
          </a:p>
          <a:p>
            <a:pPr marL="457200" indent="-457200" algn="just" rtl="1">
              <a:buFont typeface="+mj-lt"/>
              <a:buAutoNum type="arabicPeriod"/>
            </a:pPr>
            <a:r>
              <a:rPr lang="ar-SA" sz="3600" b="1" dirty="0" smtClean="0">
                <a:solidFill>
                  <a:srgbClr val="FF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(التمويل الإداري) </a:t>
            </a:r>
            <a:r>
              <a:rPr lang="ar-SA" sz="3600" b="1" dirty="0">
                <a:solidFill>
                  <a:srgbClr val="FF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(الجزء الثاني)،  </a:t>
            </a:r>
            <a:r>
              <a:rPr lang="ar-SA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فرد </a:t>
            </a:r>
            <a:r>
              <a:rPr lang="ar-SA" b="1" dirty="0" err="1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ويستون</a:t>
            </a:r>
            <a:r>
              <a:rPr lang="ar-SA" b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، </a:t>
            </a:r>
            <a:r>
              <a:rPr lang="ar-SA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يوجين برجام، دار المريخ، الرياض المملكة العربية السعودية.</a:t>
            </a:r>
            <a:endParaRPr lang="en-US" b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 algn="just" rtl="1">
              <a:buNone/>
            </a:pPr>
            <a:endParaRPr lang="ar-SA" b="1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27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التقييم وتوزيع الدرجات</a:t>
            </a:r>
            <a:endParaRPr lang="ar-SA" dirty="0">
              <a:cs typeface="PT Bold Heading" panose="02010400000000000000" pitchFamily="2" charset="-78"/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0321768"/>
              </p:ext>
            </p:extLst>
          </p:nvPr>
        </p:nvGraphicFramePr>
        <p:xfrm>
          <a:off x="495300" y="1447799"/>
          <a:ext cx="8915400" cy="446059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7034504"/>
                <a:gridCol w="1880896"/>
              </a:tblGrid>
              <a:tr h="548458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PT Bold Heading" panose="02010400000000000000" pitchFamily="2" charset="-78"/>
                        </a:rPr>
                        <a:t>النشاط </a:t>
                      </a:r>
                      <a:endParaRPr lang="ar-SA" sz="24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PT Bold Heading" panose="02010400000000000000" pitchFamily="2" charset="-78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PT Bold Heading" panose="02010400000000000000" pitchFamily="2" charset="-78"/>
                        </a:rPr>
                        <a:t>الدرجة</a:t>
                      </a:r>
                      <a:endParaRPr lang="ar-SA" sz="24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PT Bold Heading" panose="02010400000000000000" pitchFamily="2" charset="-78"/>
                      </a:endParaRPr>
                    </a:p>
                  </a:txBody>
                  <a:tcPr marT="45733" marB="45733" anchor="ctr"/>
                </a:tc>
              </a:tr>
              <a:tr h="701894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المشاركة في منتديات الحوار على الأنظمة التعليمية</a:t>
                      </a:r>
                      <a:endParaRPr lang="ar-SA" sz="3200" dirty="0"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dirty="0" smtClean="0"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10 درجات</a:t>
                      </a:r>
                      <a:endParaRPr lang="en-US" sz="2800" dirty="0" smtClean="0"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45733" marB="45733"/>
                </a:tc>
              </a:tr>
              <a:tr h="701894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حضور المحاضرات المسجلة والمحاضرات المباشرة</a:t>
                      </a:r>
                      <a:endParaRPr lang="ar-SA" sz="3200" dirty="0"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dirty="0" smtClean="0"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10 درجات</a:t>
                      </a:r>
                      <a:endParaRPr lang="en-US" sz="2800" dirty="0" smtClean="0"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45733" marB="45733"/>
                </a:tc>
              </a:tr>
              <a:tr h="1104564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الواجبات المنزلية والتي يتم الإجابة عليها من خلال الأنظمة التعليمية</a:t>
                      </a:r>
                      <a:endParaRPr lang="ar-SA" sz="3200" dirty="0"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10 درجات</a:t>
                      </a:r>
                      <a:endParaRPr lang="ar-SA" sz="2800" dirty="0"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45733" marB="45733"/>
                </a:tc>
              </a:tr>
              <a:tr h="701894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الاختبار النهائي</a:t>
                      </a:r>
                      <a:endParaRPr lang="ar-SA" sz="3200" dirty="0"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70 درجة</a:t>
                      </a:r>
                      <a:endParaRPr lang="ar-SA" sz="2800" dirty="0"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45733" marB="45733"/>
                </a:tc>
              </a:tr>
              <a:tr h="701894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المجموع النهائي</a:t>
                      </a:r>
                      <a:endParaRPr lang="ar-SA" sz="3200" b="1" dirty="0"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45733" marB="45733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100 درجة</a:t>
                      </a:r>
                      <a:endParaRPr lang="ar-SA" sz="2800" b="1" dirty="0"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45733" marB="45733"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18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بيانات عضو هيئة التدريس</a:t>
            </a:r>
            <a:endParaRPr lang="ar-SA" dirty="0">
              <a:cs typeface="PT Bold Heading" panose="0201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8958427"/>
              </p:ext>
            </p:extLst>
          </p:nvPr>
        </p:nvGraphicFramePr>
        <p:xfrm>
          <a:off x="457200" y="1524000"/>
          <a:ext cx="9144000" cy="4267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Worksheet" r:id="rId4" imgW="8191511" imgH="3857760" progId="Excel.Sheet.12">
                  <p:embed/>
                </p:oleObj>
              </mc:Choice>
              <mc:Fallback>
                <p:oleObj name="Worksheet" r:id="rId4" imgW="8191511" imgH="385776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7200" y="1524000"/>
                        <a:ext cx="9144000" cy="42671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1475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عبد الكريم">
      <a:majorFont>
        <a:latin typeface="Monotype Koufi"/>
        <a:ea typeface=""/>
        <a:cs typeface="PT Bold Heading"/>
      </a:majorFont>
      <a:minorFont>
        <a:latin typeface="Traditional Arabic"/>
        <a:ea typeface=""/>
        <a:cs typeface="Traditional Arabic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745</TotalTime>
  <Words>318</Words>
  <Application>Microsoft Office PowerPoint</Application>
  <PresentationFormat>A4 Paper (210x297 mm)</PresentationFormat>
  <Paragraphs>70</Paragraphs>
  <Slides>13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فورم لكلية ادارة الاعمال</vt:lpstr>
      <vt:lpstr>Microsoft Excel Worksheet</vt:lpstr>
      <vt:lpstr>Worksheet</vt:lpstr>
      <vt:lpstr>PowerPoint Presentation</vt:lpstr>
      <vt:lpstr>المحاضرة التمهيدية</vt:lpstr>
      <vt:lpstr>مخطط الدرس</vt:lpstr>
      <vt:lpstr>معلومات المقرر</vt:lpstr>
      <vt:lpstr>الهدف العام للمقرر</vt:lpstr>
      <vt:lpstr>الأهداف المعرفية</vt:lpstr>
      <vt:lpstr>المهارات الإدراكية</vt:lpstr>
      <vt:lpstr>محتوى المقرر</vt:lpstr>
      <vt:lpstr>PowerPoint Presentation</vt:lpstr>
      <vt:lpstr>الكتاب المقرر والمراجع الإضافية</vt:lpstr>
      <vt:lpstr>التقييم وتوزيع الدرجات</vt:lpstr>
      <vt:lpstr>بيانات عضو هيئة التدريس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Abdullah Abdulrahman Aljuqhaiman</dc:creator>
  <cp:lastModifiedBy>Abdelkrim  Guenoouz</cp:lastModifiedBy>
  <cp:revision>45</cp:revision>
  <cp:lastPrinted>2015-09-03T10:15:41Z</cp:lastPrinted>
  <dcterms:created xsi:type="dcterms:W3CDTF">2014-02-17T09:52:20Z</dcterms:created>
  <dcterms:modified xsi:type="dcterms:W3CDTF">2015-09-06T05:53:04Z</dcterms:modified>
</cp:coreProperties>
</file>