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10" r:id="rId3"/>
    <p:sldId id="353" r:id="rId4"/>
    <p:sldId id="345" r:id="rId5"/>
    <p:sldId id="361" r:id="rId6"/>
    <p:sldId id="346" r:id="rId7"/>
    <p:sldId id="362" r:id="rId8"/>
    <p:sldId id="344" r:id="rId9"/>
    <p:sldId id="348" r:id="rId10"/>
    <p:sldId id="315" r:id="rId11"/>
    <p:sldId id="354" r:id="rId12"/>
    <p:sldId id="316" r:id="rId13"/>
    <p:sldId id="317" r:id="rId14"/>
    <p:sldId id="350" r:id="rId15"/>
    <p:sldId id="351" r:id="rId16"/>
    <p:sldId id="352" r:id="rId17"/>
    <p:sldId id="319" r:id="rId18"/>
    <p:sldId id="320" r:id="rId19"/>
    <p:sldId id="321" r:id="rId20"/>
    <p:sldId id="322" r:id="rId21"/>
    <p:sldId id="355" r:id="rId22"/>
    <p:sldId id="324" r:id="rId23"/>
    <p:sldId id="325" r:id="rId24"/>
    <p:sldId id="327" r:id="rId25"/>
    <p:sldId id="357" r:id="rId26"/>
    <p:sldId id="329" r:id="rId27"/>
    <p:sldId id="330" r:id="rId28"/>
    <p:sldId id="331" r:id="rId29"/>
    <p:sldId id="332" r:id="rId30"/>
    <p:sldId id="333" r:id="rId31"/>
    <p:sldId id="347" r:id="rId32"/>
    <p:sldId id="335" r:id="rId33"/>
    <p:sldId id="358" r:id="rId34"/>
    <p:sldId id="336" r:id="rId35"/>
    <p:sldId id="337" r:id="rId36"/>
    <p:sldId id="338" r:id="rId37"/>
    <p:sldId id="356" r:id="rId38"/>
    <p:sldId id="339" r:id="rId39"/>
    <p:sldId id="340" r:id="rId40"/>
    <p:sldId id="359" r:id="rId41"/>
    <p:sldId id="342" r:id="rId42"/>
    <p:sldId id="360" r:id="rId43"/>
    <p:sldId id="266" r:id="rId44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FFFFCC"/>
    <a:srgbClr val="FFFF99"/>
    <a:srgbClr val="008000"/>
    <a:srgbClr val="013E36"/>
    <a:srgbClr val="D9791B"/>
    <a:srgbClr val="AB1A25"/>
    <a:srgbClr val="00263A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99884" autoAdjust="0"/>
  </p:normalViewPr>
  <p:slideViewPr>
    <p:cSldViewPr>
      <p:cViewPr>
        <p:scale>
          <a:sx n="70" d="100"/>
          <a:sy n="70" d="100"/>
        </p:scale>
        <p:origin x="1272" y="16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BFC64D-63E5-4204-B187-1D9E76FF33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EAB256EC-61DE-4727-8ECD-FE62F9D453CD}">
      <dgm:prSet phldrT="[نص]"/>
      <dgm:spPr/>
      <dgm:t>
        <a:bodyPr/>
        <a:lstStyle/>
        <a:p>
          <a:pPr rtl="1"/>
          <a:r>
            <a:rPr lang="ar-SA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الأسواق والأوراق المالية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70F540E-8EB1-4C92-997F-6FED0F3A6341}" type="par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1D013F7-24D3-4B42-AE93-F7BF4F1EC6BD}" type="sibTrans" cxnId="{20FCA3A6-A012-4FF6-838E-A5945C1FF69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BDC89A9-2E65-4776-83C3-2FD352712F3A}">
      <dgm:prSet phldrT="[نص]" custT="1"/>
      <dgm:spPr/>
      <dgm:t>
        <a:bodyPr/>
        <a:lstStyle/>
        <a:p>
          <a:pPr rtl="1"/>
          <a:r>
            <a:rPr lang="ar-SA" sz="32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المالية</a:t>
          </a:r>
          <a:endParaRPr lang="ar-SA" sz="32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947438E-A859-4C0C-87E8-ABE8D1E0900E}" type="par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5C39319C-8B56-44A6-9770-4C243C3E428E}" type="sibTrans" cxnId="{C1E12106-E75F-46E3-A3BB-471FF249D50E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68951D9-2AFE-49CB-9367-35BF5D4616C6}">
      <dgm:prSet phldrT="[نص]" custT="1"/>
      <dgm:spPr/>
      <dgm:t>
        <a:bodyPr/>
        <a:lstStyle/>
        <a:p>
          <a:pPr rtl="1"/>
          <a:r>
            <a:rPr lang="ar-SA" sz="32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الأسواق المالية</a:t>
          </a:r>
          <a:endParaRPr lang="ar-SA" sz="32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7526884-3AA8-448B-8D8C-A1FB72CCAFC1}" type="parTrans" cxnId="{FCD255BA-AC1B-4552-8AE5-C29CF5C730B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A550CD0-CE00-4DA4-B720-2ADA37BC739F}" type="sibTrans" cxnId="{FCD255BA-AC1B-4552-8AE5-C29CF5C730B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14F3D5D3-8827-4647-8A1A-AF929D5345BE}">
      <dgm:prSet custT="1"/>
      <dgm:spPr/>
      <dgm:t>
        <a:bodyPr/>
        <a:lstStyle/>
        <a:p>
          <a:pPr rtl="1"/>
          <a:r>
            <a:rPr lang="ar-SA" sz="20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المالية الحكومية</a:t>
          </a:r>
          <a:endParaRPr lang="ar-SA" sz="20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5FC7C57-0A20-4FA4-BB04-43DA03E021BD}" type="par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23CA47D-4E56-4888-963E-73863DF52D58}" type="sibTrans" cxnId="{6BC6767C-DEBA-4E8D-96D4-DC2895C55D21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B893E79E-DBA6-4C80-B716-C7E5B81EC8F3}">
      <dgm:prSet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المالية الخاصة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857F78B-57F7-4E8A-B66F-5708CC81D917}" type="par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16FFF30-67DD-40D5-9FAF-DCFB6B1AB27F}" type="sibTrans" cxnId="{83687B64-0362-4788-A3B8-A9ACFD0A1A68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B98402AD-65DA-4C5E-B9CB-69B2F18DBBEB}">
      <dgm:prSet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أسواق رأس المال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6F89021-38B3-4076-B6BA-F359DEBFCA9D}" type="parTrans" cxnId="{4F8E3CC4-22EC-486B-85C1-C8DA04DA77F9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2BD781C3-0016-40F4-AB63-16E53AA42EE9}" type="sibTrans" cxnId="{4F8E3CC4-22EC-486B-85C1-C8DA04DA77F9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6F84396-AF43-4BA6-872F-7124D03D51F9}">
      <dgm:prSet custT="1"/>
      <dgm:spPr/>
      <dgm:t>
        <a:bodyPr/>
        <a:lstStyle/>
        <a:p>
          <a:pPr rtl="1"/>
          <a:r>
            <a:rPr lang="ar-SA" sz="2400" b="0" dirty="0" smtClean="0">
              <a:solidFill>
                <a:schemeClr val="tx1"/>
              </a:solidFill>
              <a:cs typeface="PT Bold Heading" panose="02010400000000000000" pitchFamily="2" charset="-78"/>
            </a:rPr>
            <a:t>أسواق النقد</a:t>
          </a:r>
          <a:endParaRPr lang="ar-SA" sz="2400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2E4E2E9-9295-4030-8E52-BCCAEFA6239E}" type="parTrans" cxnId="{0E549DC6-7D24-4680-8FDE-80C66D4E96AD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B90E36CD-92F7-43FE-8AE5-1BC03A78D021}" type="sibTrans" cxnId="{0E549DC6-7D24-4680-8FDE-80C66D4E96AD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D03184F-4A46-4FB6-BEB4-5E96063B145A}">
      <dgm:prSet/>
      <dgm:spPr/>
      <dgm:t>
        <a:bodyPr/>
        <a:lstStyle/>
        <a:p>
          <a:pPr rtl="1"/>
          <a:r>
            <a:rPr lang="ar-SA" b="0" dirty="0" smtClean="0">
              <a:solidFill>
                <a:schemeClr val="tx1"/>
              </a:solidFill>
              <a:cs typeface="PT Bold Heading" panose="02010400000000000000" pitchFamily="2" charset="-78"/>
            </a:rPr>
            <a:t>تعريفها، أنواعها، خصائصها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B971FE5F-6BBC-4536-9936-D873B5E6FBF0}" type="parTrans" cxnId="{2299DD09-B36B-44F6-8CD3-BCEA6027DD56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989995E3-D828-42F3-878F-E73DCDABF291}" type="sibTrans" cxnId="{2299DD09-B36B-44F6-8CD3-BCEA6027DD56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710072A7-C219-4363-BB35-496C43DF8A35}">
      <dgm:prSet/>
      <dgm:spPr/>
      <dgm:t>
        <a:bodyPr/>
        <a:lstStyle/>
        <a:p>
          <a:pPr rtl="1"/>
          <a:r>
            <a:rPr lang="ar-SA" b="0" dirty="0" smtClean="0">
              <a:solidFill>
                <a:schemeClr val="tx1"/>
              </a:solidFill>
              <a:cs typeface="PT Bold Heading" panose="02010400000000000000" pitchFamily="2" charset="-78"/>
            </a:rPr>
            <a:t>تعريفها، أنواعها، خصائصها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B8DC44D-A79E-4045-9304-2634FBC05BEE}" type="parTrans" cxnId="{19DBEBE3-EA49-4832-AF09-E43A1E56C319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E2E6E34-E847-443A-82CC-DADCC45202BC}" type="sibTrans" cxnId="{19DBEBE3-EA49-4832-AF09-E43A1E56C319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811367D-701A-4C1C-BDBD-03C85FABE3EC}">
      <dgm:prSet/>
      <dgm:spPr/>
      <dgm:t>
        <a:bodyPr/>
        <a:lstStyle/>
        <a:p>
          <a:pPr rtl="1"/>
          <a:r>
            <a:rPr lang="ar-SA" b="0" dirty="0" smtClean="0">
              <a:solidFill>
                <a:schemeClr val="tx1"/>
              </a:solidFill>
              <a:cs typeface="PT Bold Heading" panose="02010400000000000000" pitchFamily="2" charset="-78"/>
            </a:rPr>
            <a:t>تعريفه، خصائصه، أدواته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096C2F2-C0F9-4BDF-9598-18E3B2C0DBE0}" type="parTrans" cxnId="{350657B5-0109-4449-9594-811C34D41EF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FBF81814-1F67-4240-BCE8-648D44BEEFCC}" type="sibTrans" cxnId="{350657B5-0109-4449-9594-811C34D41EF7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681A0C11-DB87-4BB6-B18F-D73DC3CCAD5C}">
      <dgm:prSet/>
      <dgm:spPr/>
      <dgm:t>
        <a:bodyPr/>
        <a:lstStyle/>
        <a:p>
          <a:pPr rtl="1"/>
          <a:r>
            <a:rPr lang="ar-SA" b="0" smtClean="0">
              <a:solidFill>
                <a:schemeClr val="tx1"/>
              </a:solidFill>
              <a:cs typeface="PT Bold Heading" panose="02010400000000000000" pitchFamily="2" charset="-78"/>
            </a:rPr>
            <a:t>تعريفه، خصائصه، أدواته</a:t>
          </a:r>
          <a:endParaRPr lang="ar-SA" b="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F2E134EC-1F70-4580-9548-7B90D25D00B3}" type="parTrans" cxnId="{814BC903-8EBD-4216-A323-0EFF3737158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37250962-4389-46D1-821E-A00E87771336}" type="sibTrans" cxnId="{814BC903-8EBD-4216-A323-0EFF37371585}">
      <dgm:prSet/>
      <dgm:spPr/>
      <dgm:t>
        <a:bodyPr/>
        <a:lstStyle/>
        <a:p>
          <a:pPr rtl="1"/>
          <a:endParaRPr lang="ar-SA" b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A406B4E3-2753-46E4-A7B7-C07BC7B0F6D8}" type="pres">
      <dgm:prSet presAssocID="{68BFC64D-63E5-4204-B187-1D9E76FF33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907BCCD-3828-4130-88EA-CAC69B282DBD}" type="pres">
      <dgm:prSet presAssocID="{EAB256EC-61DE-4727-8ECD-FE62F9D453CD}" presName="root1" presStyleCnt="0"/>
      <dgm:spPr/>
    </dgm:pt>
    <dgm:pt modelId="{D64F324C-F74C-4CDA-A1D6-A9A4FB4CDC2B}" type="pres">
      <dgm:prSet presAssocID="{EAB256EC-61DE-4727-8ECD-FE62F9D453C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21DE95B-B8F8-4E1C-A954-D2C87B822B4E}" type="pres">
      <dgm:prSet presAssocID="{EAB256EC-61DE-4727-8ECD-FE62F9D453CD}" presName="level2hierChild" presStyleCnt="0"/>
      <dgm:spPr/>
    </dgm:pt>
    <dgm:pt modelId="{8DE0784C-D507-4382-B7D3-49DF7B176EBD}" type="pres">
      <dgm:prSet presAssocID="{3947438E-A859-4C0C-87E8-ABE8D1E0900E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3CE28465-F8DD-4B73-8688-5C415E672B90}" type="pres">
      <dgm:prSet presAssocID="{3947438E-A859-4C0C-87E8-ABE8D1E0900E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B7B789C3-ADE9-45BC-B2F0-8013C9BF29AE}" type="pres">
      <dgm:prSet presAssocID="{1BDC89A9-2E65-4776-83C3-2FD352712F3A}" presName="root2" presStyleCnt="0"/>
      <dgm:spPr/>
    </dgm:pt>
    <dgm:pt modelId="{6FFF57FD-7230-4B72-9AC4-8EC6707D5B04}" type="pres">
      <dgm:prSet presAssocID="{1BDC89A9-2E65-4776-83C3-2FD352712F3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E43AC98-6BAA-447B-BAB1-D4D8D3851B99}" type="pres">
      <dgm:prSet presAssocID="{1BDC89A9-2E65-4776-83C3-2FD352712F3A}" presName="level3hierChild" presStyleCnt="0"/>
      <dgm:spPr/>
    </dgm:pt>
    <dgm:pt modelId="{F6AB8F9A-51CF-4159-B3F7-F41476B9252C}" type="pres">
      <dgm:prSet presAssocID="{E5FC7C57-0A20-4FA4-BB04-43DA03E021BD}" presName="conn2-1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AD2D1DBA-3A92-4BEB-8129-1EF4525E53E7}" type="pres">
      <dgm:prSet presAssocID="{E5FC7C57-0A20-4FA4-BB04-43DA03E021BD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8A0216C7-4439-43C5-AEC5-92A122BEF185}" type="pres">
      <dgm:prSet presAssocID="{14F3D5D3-8827-4647-8A1A-AF929D5345BE}" presName="root2" presStyleCnt="0"/>
      <dgm:spPr/>
    </dgm:pt>
    <dgm:pt modelId="{67B84D8F-C161-49EF-84A7-6ED70DCD8028}" type="pres">
      <dgm:prSet presAssocID="{14F3D5D3-8827-4647-8A1A-AF929D5345BE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B1AFB8AD-1625-4DC6-9A11-B0E17C43A943}" type="pres">
      <dgm:prSet presAssocID="{14F3D5D3-8827-4647-8A1A-AF929D5345BE}" presName="level3hierChild" presStyleCnt="0"/>
      <dgm:spPr/>
    </dgm:pt>
    <dgm:pt modelId="{0C84A99D-9456-4706-9EF0-A9793751FA93}" type="pres">
      <dgm:prSet presAssocID="{B971FE5F-6BBC-4536-9936-D873B5E6FBF0}" presName="conn2-1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1E4346EF-7AB8-4EE5-8447-E42143E70A64}" type="pres">
      <dgm:prSet presAssocID="{B971FE5F-6BBC-4536-9936-D873B5E6FBF0}" presName="connTx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9C7E8BE8-634B-4F4F-BA73-9E3C5CCD7496}" type="pres">
      <dgm:prSet presAssocID="{6D03184F-4A46-4FB6-BEB4-5E96063B145A}" presName="root2" presStyleCnt="0"/>
      <dgm:spPr/>
    </dgm:pt>
    <dgm:pt modelId="{4690C4D0-1FA8-49E7-B4DD-43B49FBF0938}" type="pres">
      <dgm:prSet presAssocID="{6D03184F-4A46-4FB6-BEB4-5E96063B145A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B26EC10-8FB3-4B7E-94E2-5D518776B9B1}" type="pres">
      <dgm:prSet presAssocID="{6D03184F-4A46-4FB6-BEB4-5E96063B145A}" presName="level3hierChild" presStyleCnt="0"/>
      <dgm:spPr/>
    </dgm:pt>
    <dgm:pt modelId="{ACEA6F24-C445-4BF0-AF49-F861F7B67838}" type="pres">
      <dgm:prSet presAssocID="{9857F78B-57F7-4E8A-B66F-5708CC81D917}" presName="conn2-1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2B832A20-3A8D-4077-87FE-E0C14167051D}" type="pres">
      <dgm:prSet presAssocID="{9857F78B-57F7-4E8A-B66F-5708CC81D917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41B4C621-706F-4535-B4CC-6ABE6B011A85}" type="pres">
      <dgm:prSet presAssocID="{B893E79E-DBA6-4C80-B716-C7E5B81EC8F3}" presName="root2" presStyleCnt="0"/>
      <dgm:spPr/>
    </dgm:pt>
    <dgm:pt modelId="{0F47CA1C-0F82-4B4E-9FFE-C2458D5715A5}" type="pres">
      <dgm:prSet presAssocID="{B893E79E-DBA6-4C80-B716-C7E5B81EC8F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BBDFB53-AC70-4FFE-BDBE-B698F866DA67}" type="pres">
      <dgm:prSet presAssocID="{B893E79E-DBA6-4C80-B716-C7E5B81EC8F3}" presName="level3hierChild" presStyleCnt="0"/>
      <dgm:spPr/>
    </dgm:pt>
    <dgm:pt modelId="{6E3929E3-F1F0-4ABF-975B-BF6EF0E4DC3F}" type="pres">
      <dgm:prSet presAssocID="{6B8DC44D-A79E-4045-9304-2634FBC05BEE}" presName="conn2-1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BF1C11ED-C1E1-4B9F-87ED-CE9B9F3AF740}" type="pres">
      <dgm:prSet presAssocID="{6B8DC44D-A79E-4045-9304-2634FBC05BEE}" presName="connTx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BEFE4DDD-319E-4FAC-9D0C-CD2404A55C17}" type="pres">
      <dgm:prSet presAssocID="{710072A7-C219-4363-BB35-496C43DF8A35}" presName="root2" presStyleCnt="0"/>
      <dgm:spPr/>
    </dgm:pt>
    <dgm:pt modelId="{286BABA5-93EC-42B9-89AC-6D2639EB7236}" type="pres">
      <dgm:prSet presAssocID="{710072A7-C219-4363-BB35-496C43DF8A35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BDF69E2-7D26-46CD-B483-D09A82FAEF10}" type="pres">
      <dgm:prSet presAssocID="{710072A7-C219-4363-BB35-496C43DF8A35}" presName="level3hierChild" presStyleCnt="0"/>
      <dgm:spPr/>
    </dgm:pt>
    <dgm:pt modelId="{7BB8FE27-A474-4457-8949-DED4FF9D9CD2}" type="pres">
      <dgm:prSet presAssocID="{17526884-3AA8-448B-8D8C-A1FB72CCAFC1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77689FC3-92EB-4D4B-9E2B-9ECAE6DBCB3D}" type="pres">
      <dgm:prSet presAssocID="{17526884-3AA8-448B-8D8C-A1FB72CCAFC1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E3615462-D56E-48BE-8D0E-03985FC40B31}" type="pres">
      <dgm:prSet presAssocID="{168951D9-2AFE-49CB-9367-35BF5D4616C6}" presName="root2" presStyleCnt="0"/>
      <dgm:spPr/>
    </dgm:pt>
    <dgm:pt modelId="{C75D27B9-B498-4ABB-8C42-DE9417FA08C3}" type="pres">
      <dgm:prSet presAssocID="{168951D9-2AFE-49CB-9367-35BF5D4616C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FF041CF-D501-4381-A76D-AE02919EE015}" type="pres">
      <dgm:prSet presAssocID="{168951D9-2AFE-49CB-9367-35BF5D4616C6}" presName="level3hierChild" presStyleCnt="0"/>
      <dgm:spPr/>
    </dgm:pt>
    <dgm:pt modelId="{90556D8F-C96F-44D3-8F6E-622CC7BCD1E9}" type="pres">
      <dgm:prSet presAssocID="{66F89021-38B3-4076-B6BA-F359DEBFCA9D}" presName="conn2-1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C92D6E5D-6E9F-4278-8B5C-42623362DF65}" type="pres">
      <dgm:prSet presAssocID="{66F89021-38B3-4076-B6BA-F359DEBFCA9D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D885D8A8-FD0F-400C-843A-19855058FC98}" type="pres">
      <dgm:prSet presAssocID="{B98402AD-65DA-4C5E-B9CB-69B2F18DBBEB}" presName="root2" presStyleCnt="0"/>
      <dgm:spPr/>
    </dgm:pt>
    <dgm:pt modelId="{1720DB7C-0F4A-4575-A993-AB5B555B3DDF}" type="pres">
      <dgm:prSet presAssocID="{B98402AD-65DA-4C5E-B9CB-69B2F18DBBEB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4B7B9B4-D5CA-4059-95EC-1A089FE07687}" type="pres">
      <dgm:prSet presAssocID="{B98402AD-65DA-4C5E-B9CB-69B2F18DBBEB}" presName="level3hierChild" presStyleCnt="0"/>
      <dgm:spPr/>
    </dgm:pt>
    <dgm:pt modelId="{2AE24D2F-E075-48C8-8AD5-9E0ABD229444}" type="pres">
      <dgm:prSet presAssocID="{3096C2F2-C0F9-4BDF-9598-18E3B2C0DBE0}" presName="conn2-1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167A696C-2FE4-44ED-8DDF-F296EE8819AD}" type="pres">
      <dgm:prSet presAssocID="{3096C2F2-C0F9-4BDF-9598-18E3B2C0DBE0}" presName="connTx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4A5E3CE9-DFAE-46FF-803C-6E8C8094058F}" type="pres">
      <dgm:prSet presAssocID="{E811367D-701A-4C1C-BDBD-03C85FABE3EC}" presName="root2" presStyleCnt="0"/>
      <dgm:spPr/>
    </dgm:pt>
    <dgm:pt modelId="{616ECC77-2058-41D4-88A2-A29321DE2B0F}" type="pres">
      <dgm:prSet presAssocID="{E811367D-701A-4C1C-BDBD-03C85FABE3EC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3624962-EE0D-4F86-A75D-CC345625523A}" type="pres">
      <dgm:prSet presAssocID="{E811367D-701A-4C1C-BDBD-03C85FABE3EC}" presName="level3hierChild" presStyleCnt="0"/>
      <dgm:spPr/>
    </dgm:pt>
    <dgm:pt modelId="{E49E61E4-6417-408A-B750-7489A2FA0DD9}" type="pres">
      <dgm:prSet presAssocID="{E2E4E2E9-9295-4030-8E52-BCCAEFA6239E}" presName="conn2-1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53C01B86-A471-41AB-AB20-2E5360450D53}" type="pres">
      <dgm:prSet presAssocID="{E2E4E2E9-9295-4030-8E52-BCCAEFA6239E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F8368357-5C2F-4367-A908-1AD13FBDA6A2}" type="pres">
      <dgm:prSet presAssocID="{A6F84396-AF43-4BA6-872F-7124D03D51F9}" presName="root2" presStyleCnt="0"/>
      <dgm:spPr/>
    </dgm:pt>
    <dgm:pt modelId="{6A6AB00F-F830-4F72-9B9E-7D8D0B9EAED7}" type="pres">
      <dgm:prSet presAssocID="{A6F84396-AF43-4BA6-872F-7124D03D51F9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98F7BA7-62AF-43ED-8B75-2C6DA4602D56}" type="pres">
      <dgm:prSet presAssocID="{A6F84396-AF43-4BA6-872F-7124D03D51F9}" presName="level3hierChild" presStyleCnt="0"/>
      <dgm:spPr/>
    </dgm:pt>
    <dgm:pt modelId="{743E442E-DB38-4CB1-837E-92E6885897F1}" type="pres">
      <dgm:prSet presAssocID="{F2E134EC-1F70-4580-9548-7B90D25D00B3}" presName="conn2-1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8CB31163-F7B7-472A-93A1-74657F7EB7E4}" type="pres">
      <dgm:prSet presAssocID="{F2E134EC-1F70-4580-9548-7B90D25D00B3}" presName="connTx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60574193-53D3-4237-9C00-246666E8AF15}" type="pres">
      <dgm:prSet presAssocID="{681A0C11-DB87-4BB6-B18F-D73DC3CCAD5C}" presName="root2" presStyleCnt="0"/>
      <dgm:spPr/>
    </dgm:pt>
    <dgm:pt modelId="{C5463223-D4FE-43A3-9D68-8F2FFECECEE2}" type="pres">
      <dgm:prSet presAssocID="{681A0C11-DB87-4BB6-B18F-D73DC3CCAD5C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1F608B1-1025-448F-A496-2888CFCC08B2}" type="pres">
      <dgm:prSet presAssocID="{681A0C11-DB87-4BB6-B18F-D73DC3CCAD5C}" presName="level3hierChild" presStyleCnt="0"/>
      <dgm:spPr/>
    </dgm:pt>
  </dgm:ptLst>
  <dgm:cxnLst>
    <dgm:cxn modelId="{76231743-5344-4211-A8C7-7E16034F73B0}" type="presOf" srcId="{A6F84396-AF43-4BA6-872F-7124D03D51F9}" destId="{6A6AB00F-F830-4F72-9B9E-7D8D0B9EAED7}" srcOrd="0" destOrd="0" presId="urn:microsoft.com/office/officeart/2008/layout/HorizontalMultiLevelHierarchy"/>
    <dgm:cxn modelId="{2299DD09-B36B-44F6-8CD3-BCEA6027DD56}" srcId="{14F3D5D3-8827-4647-8A1A-AF929D5345BE}" destId="{6D03184F-4A46-4FB6-BEB4-5E96063B145A}" srcOrd="0" destOrd="0" parTransId="{B971FE5F-6BBC-4536-9936-D873B5E6FBF0}" sibTransId="{989995E3-D828-42F3-878F-E73DCDABF291}"/>
    <dgm:cxn modelId="{0E549DC6-7D24-4680-8FDE-80C66D4E96AD}" srcId="{168951D9-2AFE-49CB-9367-35BF5D4616C6}" destId="{A6F84396-AF43-4BA6-872F-7124D03D51F9}" srcOrd="1" destOrd="0" parTransId="{E2E4E2E9-9295-4030-8E52-BCCAEFA6239E}" sibTransId="{B90E36CD-92F7-43FE-8AE5-1BC03A78D021}"/>
    <dgm:cxn modelId="{2A7E74C9-B375-4412-B566-E0968637FE4D}" type="presOf" srcId="{E2E4E2E9-9295-4030-8E52-BCCAEFA6239E}" destId="{E49E61E4-6417-408A-B750-7489A2FA0DD9}" srcOrd="0" destOrd="0" presId="urn:microsoft.com/office/officeart/2008/layout/HorizontalMultiLevelHierarchy"/>
    <dgm:cxn modelId="{3B51070D-7F2E-4ACC-B8A5-CACD19669EFC}" type="presOf" srcId="{66F89021-38B3-4076-B6BA-F359DEBFCA9D}" destId="{90556D8F-C96F-44D3-8F6E-622CC7BCD1E9}" srcOrd="0" destOrd="0" presId="urn:microsoft.com/office/officeart/2008/layout/HorizontalMultiLevelHierarchy"/>
    <dgm:cxn modelId="{98352D6A-96E6-4BFC-BEF2-1EA6D55E2162}" type="presOf" srcId="{168951D9-2AFE-49CB-9367-35BF5D4616C6}" destId="{C75D27B9-B498-4ABB-8C42-DE9417FA08C3}" srcOrd="0" destOrd="0" presId="urn:microsoft.com/office/officeart/2008/layout/HorizontalMultiLevelHierarchy"/>
    <dgm:cxn modelId="{E277F6B0-5512-41DC-858C-B5F9FCE9930C}" type="presOf" srcId="{17526884-3AA8-448B-8D8C-A1FB72CCAFC1}" destId="{77689FC3-92EB-4D4B-9E2B-9ECAE6DBCB3D}" srcOrd="1" destOrd="0" presId="urn:microsoft.com/office/officeart/2008/layout/HorizontalMultiLevelHierarchy"/>
    <dgm:cxn modelId="{A1706B35-BAA0-4372-9C22-A6CF53EBB52C}" type="presOf" srcId="{3096C2F2-C0F9-4BDF-9598-18E3B2C0DBE0}" destId="{167A696C-2FE4-44ED-8DDF-F296EE8819AD}" srcOrd="1" destOrd="0" presId="urn:microsoft.com/office/officeart/2008/layout/HorizontalMultiLevelHierarchy"/>
    <dgm:cxn modelId="{1B9DF8A2-DC1B-4D94-9DEE-AC6CD0F8C06C}" type="presOf" srcId="{3096C2F2-C0F9-4BDF-9598-18E3B2C0DBE0}" destId="{2AE24D2F-E075-48C8-8AD5-9E0ABD229444}" srcOrd="0" destOrd="0" presId="urn:microsoft.com/office/officeart/2008/layout/HorizontalMultiLevelHierarchy"/>
    <dgm:cxn modelId="{AA8F0F3D-16BF-4ECB-9352-0452FA6AF218}" type="presOf" srcId="{68BFC64D-63E5-4204-B187-1D9E76FF3327}" destId="{A406B4E3-2753-46E4-A7B7-C07BC7B0F6D8}" srcOrd="0" destOrd="0" presId="urn:microsoft.com/office/officeart/2008/layout/HorizontalMultiLevelHierarchy"/>
    <dgm:cxn modelId="{814BC903-8EBD-4216-A323-0EFF37371585}" srcId="{A6F84396-AF43-4BA6-872F-7124D03D51F9}" destId="{681A0C11-DB87-4BB6-B18F-D73DC3CCAD5C}" srcOrd="0" destOrd="0" parTransId="{F2E134EC-1F70-4580-9548-7B90D25D00B3}" sibTransId="{37250962-4389-46D1-821E-A00E87771336}"/>
    <dgm:cxn modelId="{C2D97C2E-DE67-4E7E-81D9-E5D432F40B05}" type="presOf" srcId="{B971FE5F-6BBC-4536-9936-D873B5E6FBF0}" destId="{0C84A99D-9456-4706-9EF0-A9793751FA93}" srcOrd="0" destOrd="0" presId="urn:microsoft.com/office/officeart/2008/layout/HorizontalMultiLevelHierarchy"/>
    <dgm:cxn modelId="{31866F11-F3F6-4055-9DE9-9FBCCE55D2B3}" type="presOf" srcId="{3947438E-A859-4C0C-87E8-ABE8D1E0900E}" destId="{3CE28465-F8DD-4B73-8688-5C415E672B90}" srcOrd="1" destOrd="0" presId="urn:microsoft.com/office/officeart/2008/layout/HorizontalMultiLevelHierarchy"/>
    <dgm:cxn modelId="{65B256F4-C62E-4AE7-BE7B-BB632551EC52}" type="presOf" srcId="{6D03184F-4A46-4FB6-BEB4-5E96063B145A}" destId="{4690C4D0-1FA8-49E7-B4DD-43B49FBF0938}" srcOrd="0" destOrd="0" presId="urn:microsoft.com/office/officeart/2008/layout/HorizontalMultiLevelHierarchy"/>
    <dgm:cxn modelId="{9087B49D-92B6-42CB-93AD-58E341CFDAB3}" type="presOf" srcId="{1BDC89A9-2E65-4776-83C3-2FD352712F3A}" destId="{6FFF57FD-7230-4B72-9AC4-8EC6707D5B04}" srcOrd="0" destOrd="0" presId="urn:microsoft.com/office/officeart/2008/layout/HorizontalMultiLevelHierarchy"/>
    <dgm:cxn modelId="{1A7E7056-4798-482C-8F41-C2087737B465}" type="presOf" srcId="{17526884-3AA8-448B-8D8C-A1FB72CCAFC1}" destId="{7BB8FE27-A474-4457-8949-DED4FF9D9CD2}" srcOrd="0" destOrd="0" presId="urn:microsoft.com/office/officeart/2008/layout/HorizontalMultiLevelHierarchy"/>
    <dgm:cxn modelId="{20FCA3A6-A012-4FF6-838E-A5945C1FF697}" srcId="{68BFC64D-63E5-4204-B187-1D9E76FF3327}" destId="{EAB256EC-61DE-4727-8ECD-FE62F9D453CD}" srcOrd="0" destOrd="0" parTransId="{C70F540E-8EB1-4C92-997F-6FED0F3A6341}" sibTransId="{21D013F7-24D3-4B42-AE93-F7BF4F1EC6BD}"/>
    <dgm:cxn modelId="{50734001-2E20-43B5-B581-6EE4DADB45DE}" type="presOf" srcId="{E2E4E2E9-9295-4030-8E52-BCCAEFA6239E}" destId="{53C01B86-A471-41AB-AB20-2E5360450D53}" srcOrd="1" destOrd="0" presId="urn:microsoft.com/office/officeart/2008/layout/HorizontalMultiLevelHierarchy"/>
    <dgm:cxn modelId="{35044554-FD0C-4328-8531-297F62618B96}" type="presOf" srcId="{B98402AD-65DA-4C5E-B9CB-69B2F18DBBEB}" destId="{1720DB7C-0F4A-4575-A993-AB5B555B3DDF}" srcOrd="0" destOrd="0" presId="urn:microsoft.com/office/officeart/2008/layout/HorizontalMultiLevelHierarchy"/>
    <dgm:cxn modelId="{6BC6767C-DEBA-4E8D-96D4-DC2895C55D21}" srcId="{1BDC89A9-2E65-4776-83C3-2FD352712F3A}" destId="{14F3D5D3-8827-4647-8A1A-AF929D5345BE}" srcOrd="0" destOrd="0" parTransId="{E5FC7C57-0A20-4FA4-BB04-43DA03E021BD}" sibTransId="{623CA47D-4E56-4888-963E-73863DF52D58}"/>
    <dgm:cxn modelId="{C5F659BB-6007-47A8-BA62-3A057EF1BA69}" type="presOf" srcId="{6B8DC44D-A79E-4045-9304-2634FBC05BEE}" destId="{6E3929E3-F1F0-4ABF-975B-BF6EF0E4DC3F}" srcOrd="0" destOrd="0" presId="urn:microsoft.com/office/officeart/2008/layout/HorizontalMultiLevelHierarchy"/>
    <dgm:cxn modelId="{089F7BF4-BD5C-4149-ABA5-1E364E4CE993}" type="presOf" srcId="{14F3D5D3-8827-4647-8A1A-AF929D5345BE}" destId="{67B84D8F-C161-49EF-84A7-6ED70DCD8028}" srcOrd="0" destOrd="0" presId="urn:microsoft.com/office/officeart/2008/layout/HorizontalMultiLevelHierarchy"/>
    <dgm:cxn modelId="{C1E12106-E75F-46E3-A3BB-471FF249D50E}" srcId="{EAB256EC-61DE-4727-8ECD-FE62F9D453CD}" destId="{1BDC89A9-2E65-4776-83C3-2FD352712F3A}" srcOrd="0" destOrd="0" parTransId="{3947438E-A859-4C0C-87E8-ABE8D1E0900E}" sibTransId="{5C39319C-8B56-44A6-9770-4C243C3E428E}"/>
    <dgm:cxn modelId="{0B5DD991-1C64-4703-A7BA-85D60C41AD7B}" type="presOf" srcId="{E811367D-701A-4C1C-BDBD-03C85FABE3EC}" destId="{616ECC77-2058-41D4-88A2-A29321DE2B0F}" srcOrd="0" destOrd="0" presId="urn:microsoft.com/office/officeart/2008/layout/HorizontalMultiLevelHierarchy"/>
    <dgm:cxn modelId="{8B9D8004-7070-4846-BBCC-67A9FCA20F0F}" type="presOf" srcId="{E5FC7C57-0A20-4FA4-BB04-43DA03E021BD}" destId="{AD2D1DBA-3A92-4BEB-8129-1EF4525E53E7}" srcOrd="1" destOrd="0" presId="urn:microsoft.com/office/officeart/2008/layout/HorizontalMultiLevelHierarchy"/>
    <dgm:cxn modelId="{CE642CA2-70CD-4B8E-BBB9-AF64B4546641}" type="presOf" srcId="{710072A7-C219-4363-BB35-496C43DF8A35}" destId="{286BABA5-93EC-42B9-89AC-6D2639EB7236}" srcOrd="0" destOrd="0" presId="urn:microsoft.com/office/officeart/2008/layout/HorizontalMultiLevelHierarchy"/>
    <dgm:cxn modelId="{350657B5-0109-4449-9594-811C34D41EF7}" srcId="{B98402AD-65DA-4C5E-B9CB-69B2F18DBBEB}" destId="{E811367D-701A-4C1C-BDBD-03C85FABE3EC}" srcOrd="0" destOrd="0" parTransId="{3096C2F2-C0F9-4BDF-9598-18E3B2C0DBE0}" sibTransId="{FBF81814-1F67-4240-BCE8-648D44BEEFCC}"/>
    <dgm:cxn modelId="{459FC24E-1FB6-4B75-8EA8-1778DCAB9C3D}" type="presOf" srcId="{9857F78B-57F7-4E8A-B66F-5708CC81D917}" destId="{ACEA6F24-C445-4BF0-AF49-F861F7B67838}" srcOrd="0" destOrd="0" presId="urn:microsoft.com/office/officeart/2008/layout/HorizontalMultiLevelHierarchy"/>
    <dgm:cxn modelId="{2C10B071-C9EB-4150-88D6-D3F8F0087E72}" type="presOf" srcId="{681A0C11-DB87-4BB6-B18F-D73DC3CCAD5C}" destId="{C5463223-D4FE-43A3-9D68-8F2FFECECEE2}" srcOrd="0" destOrd="0" presId="urn:microsoft.com/office/officeart/2008/layout/HorizontalMultiLevelHierarchy"/>
    <dgm:cxn modelId="{19DBEBE3-EA49-4832-AF09-E43A1E56C319}" srcId="{B893E79E-DBA6-4C80-B716-C7E5B81EC8F3}" destId="{710072A7-C219-4363-BB35-496C43DF8A35}" srcOrd="0" destOrd="0" parTransId="{6B8DC44D-A79E-4045-9304-2634FBC05BEE}" sibTransId="{AE2E6E34-E847-443A-82CC-DADCC45202BC}"/>
    <dgm:cxn modelId="{FCD255BA-AC1B-4552-8AE5-C29CF5C730B5}" srcId="{EAB256EC-61DE-4727-8ECD-FE62F9D453CD}" destId="{168951D9-2AFE-49CB-9367-35BF5D4616C6}" srcOrd="1" destOrd="0" parTransId="{17526884-3AA8-448B-8D8C-A1FB72CCAFC1}" sibTransId="{2A550CD0-CE00-4DA4-B720-2ADA37BC739F}"/>
    <dgm:cxn modelId="{CC169A55-1AB3-4475-AD73-31AF63FEEFA2}" type="presOf" srcId="{6B8DC44D-A79E-4045-9304-2634FBC05BEE}" destId="{BF1C11ED-C1E1-4B9F-87ED-CE9B9F3AF740}" srcOrd="1" destOrd="0" presId="urn:microsoft.com/office/officeart/2008/layout/HorizontalMultiLevelHierarchy"/>
    <dgm:cxn modelId="{7E10A25A-B1D5-42E1-BC01-987C6AB4D67A}" type="presOf" srcId="{9857F78B-57F7-4E8A-B66F-5708CC81D917}" destId="{2B832A20-3A8D-4077-87FE-E0C14167051D}" srcOrd="1" destOrd="0" presId="urn:microsoft.com/office/officeart/2008/layout/HorizontalMultiLevelHierarchy"/>
    <dgm:cxn modelId="{83687B64-0362-4788-A3B8-A9ACFD0A1A68}" srcId="{1BDC89A9-2E65-4776-83C3-2FD352712F3A}" destId="{B893E79E-DBA6-4C80-B716-C7E5B81EC8F3}" srcOrd="1" destOrd="0" parTransId="{9857F78B-57F7-4E8A-B66F-5708CC81D917}" sibTransId="{A16FFF30-67DD-40D5-9FAF-DCFB6B1AB27F}"/>
    <dgm:cxn modelId="{4F8E3CC4-22EC-486B-85C1-C8DA04DA77F9}" srcId="{168951D9-2AFE-49CB-9367-35BF5D4616C6}" destId="{B98402AD-65DA-4C5E-B9CB-69B2F18DBBEB}" srcOrd="0" destOrd="0" parTransId="{66F89021-38B3-4076-B6BA-F359DEBFCA9D}" sibTransId="{2BD781C3-0016-40F4-AB63-16E53AA42EE9}"/>
    <dgm:cxn modelId="{D7D328B0-0A79-429C-851F-E64DEBE80DE3}" type="presOf" srcId="{E5FC7C57-0A20-4FA4-BB04-43DA03E021BD}" destId="{F6AB8F9A-51CF-4159-B3F7-F41476B9252C}" srcOrd="0" destOrd="0" presId="urn:microsoft.com/office/officeart/2008/layout/HorizontalMultiLevelHierarchy"/>
    <dgm:cxn modelId="{09A50689-FA46-4309-8034-084A2EA802F1}" type="presOf" srcId="{66F89021-38B3-4076-B6BA-F359DEBFCA9D}" destId="{C92D6E5D-6E9F-4278-8B5C-42623362DF65}" srcOrd="1" destOrd="0" presId="urn:microsoft.com/office/officeart/2008/layout/HorizontalMultiLevelHierarchy"/>
    <dgm:cxn modelId="{D9B25716-32C8-4EFD-8488-2D444F1CC606}" type="presOf" srcId="{F2E134EC-1F70-4580-9548-7B90D25D00B3}" destId="{743E442E-DB38-4CB1-837E-92E6885897F1}" srcOrd="0" destOrd="0" presId="urn:microsoft.com/office/officeart/2008/layout/HorizontalMultiLevelHierarchy"/>
    <dgm:cxn modelId="{09FF5F7E-4095-4198-93A2-B7467BBD6366}" type="presOf" srcId="{EAB256EC-61DE-4727-8ECD-FE62F9D453CD}" destId="{D64F324C-F74C-4CDA-A1D6-A9A4FB4CDC2B}" srcOrd="0" destOrd="0" presId="urn:microsoft.com/office/officeart/2008/layout/HorizontalMultiLevelHierarchy"/>
    <dgm:cxn modelId="{4CBF0186-F3C5-4E22-B1F6-445D2CB1BC4C}" type="presOf" srcId="{F2E134EC-1F70-4580-9548-7B90D25D00B3}" destId="{8CB31163-F7B7-472A-93A1-74657F7EB7E4}" srcOrd="1" destOrd="0" presId="urn:microsoft.com/office/officeart/2008/layout/HorizontalMultiLevelHierarchy"/>
    <dgm:cxn modelId="{94D788EC-F4B8-4A23-A7F8-4A1C601CB103}" type="presOf" srcId="{B971FE5F-6BBC-4536-9936-D873B5E6FBF0}" destId="{1E4346EF-7AB8-4EE5-8447-E42143E70A64}" srcOrd="1" destOrd="0" presId="urn:microsoft.com/office/officeart/2008/layout/HorizontalMultiLevelHierarchy"/>
    <dgm:cxn modelId="{684BAE29-F1AB-4F36-ACEC-0BAA3755DA0F}" type="presOf" srcId="{B893E79E-DBA6-4C80-B716-C7E5B81EC8F3}" destId="{0F47CA1C-0F82-4B4E-9FFE-C2458D5715A5}" srcOrd="0" destOrd="0" presId="urn:microsoft.com/office/officeart/2008/layout/HorizontalMultiLevelHierarchy"/>
    <dgm:cxn modelId="{5976E07A-E950-414D-956C-C44E497D73C2}" type="presOf" srcId="{3947438E-A859-4C0C-87E8-ABE8D1E0900E}" destId="{8DE0784C-D507-4382-B7D3-49DF7B176EBD}" srcOrd="0" destOrd="0" presId="urn:microsoft.com/office/officeart/2008/layout/HorizontalMultiLevelHierarchy"/>
    <dgm:cxn modelId="{06AB113C-D86E-4081-92A5-A014EF45954D}" type="presParOf" srcId="{A406B4E3-2753-46E4-A7B7-C07BC7B0F6D8}" destId="{B907BCCD-3828-4130-88EA-CAC69B282DBD}" srcOrd="0" destOrd="0" presId="urn:microsoft.com/office/officeart/2008/layout/HorizontalMultiLevelHierarchy"/>
    <dgm:cxn modelId="{1229373C-F766-485C-AE2B-C07905ECF321}" type="presParOf" srcId="{B907BCCD-3828-4130-88EA-CAC69B282DBD}" destId="{D64F324C-F74C-4CDA-A1D6-A9A4FB4CDC2B}" srcOrd="0" destOrd="0" presId="urn:microsoft.com/office/officeart/2008/layout/HorizontalMultiLevelHierarchy"/>
    <dgm:cxn modelId="{2CA702C6-EFF0-4E37-A746-B759D6591F73}" type="presParOf" srcId="{B907BCCD-3828-4130-88EA-CAC69B282DBD}" destId="{621DE95B-B8F8-4E1C-A954-D2C87B822B4E}" srcOrd="1" destOrd="0" presId="urn:microsoft.com/office/officeart/2008/layout/HorizontalMultiLevelHierarchy"/>
    <dgm:cxn modelId="{2744BB5A-17F0-4C2E-9E4D-71B664607CCE}" type="presParOf" srcId="{621DE95B-B8F8-4E1C-A954-D2C87B822B4E}" destId="{8DE0784C-D507-4382-B7D3-49DF7B176EBD}" srcOrd="0" destOrd="0" presId="urn:microsoft.com/office/officeart/2008/layout/HorizontalMultiLevelHierarchy"/>
    <dgm:cxn modelId="{3460F4C9-90CC-4BD2-BE5C-B77FB31A96E2}" type="presParOf" srcId="{8DE0784C-D507-4382-B7D3-49DF7B176EBD}" destId="{3CE28465-F8DD-4B73-8688-5C415E672B90}" srcOrd="0" destOrd="0" presId="urn:microsoft.com/office/officeart/2008/layout/HorizontalMultiLevelHierarchy"/>
    <dgm:cxn modelId="{68EE05EA-D5A2-4248-A8C8-9F0F2DF8FB31}" type="presParOf" srcId="{621DE95B-B8F8-4E1C-A954-D2C87B822B4E}" destId="{B7B789C3-ADE9-45BC-B2F0-8013C9BF29AE}" srcOrd="1" destOrd="0" presId="urn:microsoft.com/office/officeart/2008/layout/HorizontalMultiLevelHierarchy"/>
    <dgm:cxn modelId="{01C217A6-4C54-4840-A126-B778433D120A}" type="presParOf" srcId="{B7B789C3-ADE9-45BC-B2F0-8013C9BF29AE}" destId="{6FFF57FD-7230-4B72-9AC4-8EC6707D5B04}" srcOrd="0" destOrd="0" presId="urn:microsoft.com/office/officeart/2008/layout/HorizontalMultiLevelHierarchy"/>
    <dgm:cxn modelId="{9E631231-02AF-4CF3-B7C2-F94813F409E5}" type="presParOf" srcId="{B7B789C3-ADE9-45BC-B2F0-8013C9BF29AE}" destId="{7E43AC98-6BAA-447B-BAB1-D4D8D3851B99}" srcOrd="1" destOrd="0" presId="urn:microsoft.com/office/officeart/2008/layout/HorizontalMultiLevelHierarchy"/>
    <dgm:cxn modelId="{9B12E69C-D0FA-4C47-B73B-C8FF54E7C435}" type="presParOf" srcId="{7E43AC98-6BAA-447B-BAB1-D4D8D3851B99}" destId="{F6AB8F9A-51CF-4159-B3F7-F41476B9252C}" srcOrd="0" destOrd="0" presId="urn:microsoft.com/office/officeart/2008/layout/HorizontalMultiLevelHierarchy"/>
    <dgm:cxn modelId="{20A9F7E3-BCC5-4071-B31D-6B38C3267913}" type="presParOf" srcId="{F6AB8F9A-51CF-4159-B3F7-F41476B9252C}" destId="{AD2D1DBA-3A92-4BEB-8129-1EF4525E53E7}" srcOrd="0" destOrd="0" presId="urn:microsoft.com/office/officeart/2008/layout/HorizontalMultiLevelHierarchy"/>
    <dgm:cxn modelId="{E71A47B0-0677-426A-8451-F48EC4D02A47}" type="presParOf" srcId="{7E43AC98-6BAA-447B-BAB1-D4D8D3851B99}" destId="{8A0216C7-4439-43C5-AEC5-92A122BEF185}" srcOrd="1" destOrd="0" presId="urn:microsoft.com/office/officeart/2008/layout/HorizontalMultiLevelHierarchy"/>
    <dgm:cxn modelId="{54571F43-D913-4920-85EE-CC35FAC92E55}" type="presParOf" srcId="{8A0216C7-4439-43C5-AEC5-92A122BEF185}" destId="{67B84D8F-C161-49EF-84A7-6ED70DCD8028}" srcOrd="0" destOrd="0" presId="urn:microsoft.com/office/officeart/2008/layout/HorizontalMultiLevelHierarchy"/>
    <dgm:cxn modelId="{0C324901-4B05-43A9-8A86-848B4E9D3F99}" type="presParOf" srcId="{8A0216C7-4439-43C5-AEC5-92A122BEF185}" destId="{B1AFB8AD-1625-4DC6-9A11-B0E17C43A943}" srcOrd="1" destOrd="0" presId="urn:microsoft.com/office/officeart/2008/layout/HorizontalMultiLevelHierarchy"/>
    <dgm:cxn modelId="{050EE1AD-14DB-41AF-B2A8-FF556FB9BB56}" type="presParOf" srcId="{B1AFB8AD-1625-4DC6-9A11-B0E17C43A943}" destId="{0C84A99D-9456-4706-9EF0-A9793751FA93}" srcOrd="0" destOrd="0" presId="urn:microsoft.com/office/officeart/2008/layout/HorizontalMultiLevelHierarchy"/>
    <dgm:cxn modelId="{52775914-EEA9-42B1-980A-65A7BCCBB9E7}" type="presParOf" srcId="{0C84A99D-9456-4706-9EF0-A9793751FA93}" destId="{1E4346EF-7AB8-4EE5-8447-E42143E70A64}" srcOrd="0" destOrd="0" presId="urn:microsoft.com/office/officeart/2008/layout/HorizontalMultiLevelHierarchy"/>
    <dgm:cxn modelId="{B03963C2-D886-42B1-BAC7-293FE65829BF}" type="presParOf" srcId="{B1AFB8AD-1625-4DC6-9A11-B0E17C43A943}" destId="{9C7E8BE8-634B-4F4F-BA73-9E3C5CCD7496}" srcOrd="1" destOrd="0" presId="urn:microsoft.com/office/officeart/2008/layout/HorizontalMultiLevelHierarchy"/>
    <dgm:cxn modelId="{BF68B3A4-53DB-478F-BEFE-997147B5BF91}" type="presParOf" srcId="{9C7E8BE8-634B-4F4F-BA73-9E3C5CCD7496}" destId="{4690C4D0-1FA8-49E7-B4DD-43B49FBF0938}" srcOrd="0" destOrd="0" presId="urn:microsoft.com/office/officeart/2008/layout/HorizontalMultiLevelHierarchy"/>
    <dgm:cxn modelId="{8623BD77-0689-4CAF-8336-E572792EF375}" type="presParOf" srcId="{9C7E8BE8-634B-4F4F-BA73-9E3C5CCD7496}" destId="{0B26EC10-8FB3-4B7E-94E2-5D518776B9B1}" srcOrd="1" destOrd="0" presId="urn:microsoft.com/office/officeart/2008/layout/HorizontalMultiLevelHierarchy"/>
    <dgm:cxn modelId="{F80FF400-15F4-4C3D-8A72-649002EFB1AC}" type="presParOf" srcId="{7E43AC98-6BAA-447B-BAB1-D4D8D3851B99}" destId="{ACEA6F24-C445-4BF0-AF49-F861F7B67838}" srcOrd="2" destOrd="0" presId="urn:microsoft.com/office/officeart/2008/layout/HorizontalMultiLevelHierarchy"/>
    <dgm:cxn modelId="{FE09265C-A308-44D6-B115-97F90D1ACCFF}" type="presParOf" srcId="{ACEA6F24-C445-4BF0-AF49-F861F7B67838}" destId="{2B832A20-3A8D-4077-87FE-E0C14167051D}" srcOrd="0" destOrd="0" presId="urn:microsoft.com/office/officeart/2008/layout/HorizontalMultiLevelHierarchy"/>
    <dgm:cxn modelId="{2747DA2A-1001-43CA-9880-92394FD6F041}" type="presParOf" srcId="{7E43AC98-6BAA-447B-BAB1-D4D8D3851B99}" destId="{41B4C621-706F-4535-B4CC-6ABE6B011A85}" srcOrd="3" destOrd="0" presId="urn:microsoft.com/office/officeart/2008/layout/HorizontalMultiLevelHierarchy"/>
    <dgm:cxn modelId="{23E8E458-B170-4C93-9A0A-965055EC0461}" type="presParOf" srcId="{41B4C621-706F-4535-B4CC-6ABE6B011A85}" destId="{0F47CA1C-0F82-4B4E-9FFE-C2458D5715A5}" srcOrd="0" destOrd="0" presId="urn:microsoft.com/office/officeart/2008/layout/HorizontalMultiLevelHierarchy"/>
    <dgm:cxn modelId="{BF510018-B179-4DCC-AD35-D58E8DD03623}" type="presParOf" srcId="{41B4C621-706F-4535-B4CC-6ABE6B011A85}" destId="{CBBDFB53-AC70-4FFE-BDBE-B698F866DA67}" srcOrd="1" destOrd="0" presId="urn:microsoft.com/office/officeart/2008/layout/HorizontalMultiLevelHierarchy"/>
    <dgm:cxn modelId="{43CFC792-7E8D-460B-AE74-99CC3B2482DC}" type="presParOf" srcId="{CBBDFB53-AC70-4FFE-BDBE-B698F866DA67}" destId="{6E3929E3-F1F0-4ABF-975B-BF6EF0E4DC3F}" srcOrd="0" destOrd="0" presId="urn:microsoft.com/office/officeart/2008/layout/HorizontalMultiLevelHierarchy"/>
    <dgm:cxn modelId="{9547B0D7-03CD-48C2-BE97-C7B7AB83EAAC}" type="presParOf" srcId="{6E3929E3-F1F0-4ABF-975B-BF6EF0E4DC3F}" destId="{BF1C11ED-C1E1-4B9F-87ED-CE9B9F3AF740}" srcOrd="0" destOrd="0" presId="urn:microsoft.com/office/officeart/2008/layout/HorizontalMultiLevelHierarchy"/>
    <dgm:cxn modelId="{F2505FE4-9353-4BFF-B7DF-91C19C62422B}" type="presParOf" srcId="{CBBDFB53-AC70-4FFE-BDBE-B698F866DA67}" destId="{BEFE4DDD-319E-4FAC-9D0C-CD2404A55C17}" srcOrd="1" destOrd="0" presId="urn:microsoft.com/office/officeart/2008/layout/HorizontalMultiLevelHierarchy"/>
    <dgm:cxn modelId="{0ADB8641-778A-4608-A8A0-9D225C956AF5}" type="presParOf" srcId="{BEFE4DDD-319E-4FAC-9D0C-CD2404A55C17}" destId="{286BABA5-93EC-42B9-89AC-6D2639EB7236}" srcOrd="0" destOrd="0" presId="urn:microsoft.com/office/officeart/2008/layout/HorizontalMultiLevelHierarchy"/>
    <dgm:cxn modelId="{9830AAAF-45D2-47A4-B0E2-037D447070D4}" type="presParOf" srcId="{BEFE4DDD-319E-4FAC-9D0C-CD2404A55C17}" destId="{7BDF69E2-7D26-46CD-B483-D09A82FAEF10}" srcOrd="1" destOrd="0" presId="urn:microsoft.com/office/officeart/2008/layout/HorizontalMultiLevelHierarchy"/>
    <dgm:cxn modelId="{573214D2-72B3-49F5-A7EF-8CDEF3912466}" type="presParOf" srcId="{621DE95B-B8F8-4E1C-A954-D2C87B822B4E}" destId="{7BB8FE27-A474-4457-8949-DED4FF9D9CD2}" srcOrd="2" destOrd="0" presId="urn:microsoft.com/office/officeart/2008/layout/HorizontalMultiLevelHierarchy"/>
    <dgm:cxn modelId="{4A06E252-8707-4465-B7D3-F58AE9EB03E8}" type="presParOf" srcId="{7BB8FE27-A474-4457-8949-DED4FF9D9CD2}" destId="{77689FC3-92EB-4D4B-9E2B-9ECAE6DBCB3D}" srcOrd="0" destOrd="0" presId="urn:microsoft.com/office/officeart/2008/layout/HorizontalMultiLevelHierarchy"/>
    <dgm:cxn modelId="{82F664D4-0E6E-4AC1-8674-71F66BCA7128}" type="presParOf" srcId="{621DE95B-B8F8-4E1C-A954-D2C87B822B4E}" destId="{E3615462-D56E-48BE-8D0E-03985FC40B31}" srcOrd="3" destOrd="0" presId="urn:microsoft.com/office/officeart/2008/layout/HorizontalMultiLevelHierarchy"/>
    <dgm:cxn modelId="{5A89BDB8-E389-442C-9F6A-61F0552830BF}" type="presParOf" srcId="{E3615462-D56E-48BE-8D0E-03985FC40B31}" destId="{C75D27B9-B498-4ABB-8C42-DE9417FA08C3}" srcOrd="0" destOrd="0" presId="urn:microsoft.com/office/officeart/2008/layout/HorizontalMultiLevelHierarchy"/>
    <dgm:cxn modelId="{E92C7095-B7C9-4B68-871B-B5D89EA4544B}" type="presParOf" srcId="{E3615462-D56E-48BE-8D0E-03985FC40B31}" destId="{CFF041CF-D501-4381-A76D-AE02919EE015}" srcOrd="1" destOrd="0" presId="urn:microsoft.com/office/officeart/2008/layout/HorizontalMultiLevelHierarchy"/>
    <dgm:cxn modelId="{7BD18533-2085-4557-AB40-0805FEFFF8EC}" type="presParOf" srcId="{CFF041CF-D501-4381-A76D-AE02919EE015}" destId="{90556D8F-C96F-44D3-8F6E-622CC7BCD1E9}" srcOrd="0" destOrd="0" presId="urn:microsoft.com/office/officeart/2008/layout/HorizontalMultiLevelHierarchy"/>
    <dgm:cxn modelId="{40A105C1-4372-4618-8AD0-21E348783B0E}" type="presParOf" srcId="{90556D8F-C96F-44D3-8F6E-622CC7BCD1E9}" destId="{C92D6E5D-6E9F-4278-8B5C-42623362DF65}" srcOrd="0" destOrd="0" presId="urn:microsoft.com/office/officeart/2008/layout/HorizontalMultiLevelHierarchy"/>
    <dgm:cxn modelId="{F4251F1D-4CB7-4E43-9C3F-0C4BA7B44342}" type="presParOf" srcId="{CFF041CF-D501-4381-A76D-AE02919EE015}" destId="{D885D8A8-FD0F-400C-843A-19855058FC98}" srcOrd="1" destOrd="0" presId="urn:microsoft.com/office/officeart/2008/layout/HorizontalMultiLevelHierarchy"/>
    <dgm:cxn modelId="{9A9C0662-497C-4A5E-A868-B7EB47EB2B60}" type="presParOf" srcId="{D885D8A8-FD0F-400C-843A-19855058FC98}" destId="{1720DB7C-0F4A-4575-A993-AB5B555B3DDF}" srcOrd="0" destOrd="0" presId="urn:microsoft.com/office/officeart/2008/layout/HorizontalMultiLevelHierarchy"/>
    <dgm:cxn modelId="{75A1B1BF-1D99-4036-89C2-454D63E5A3DC}" type="presParOf" srcId="{D885D8A8-FD0F-400C-843A-19855058FC98}" destId="{74B7B9B4-D5CA-4059-95EC-1A089FE07687}" srcOrd="1" destOrd="0" presId="urn:microsoft.com/office/officeart/2008/layout/HorizontalMultiLevelHierarchy"/>
    <dgm:cxn modelId="{0C91D633-088C-4A8C-9451-073980EA7083}" type="presParOf" srcId="{74B7B9B4-D5CA-4059-95EC-1A089FE07687}" destId="{2AE24D2F-E075-48C8-8AD5-9E0ABD229444}" srcOrd="0" destOrd="0" presId="urn:microsoft.com/office/officeart/2008/layout/HorizontalMultiLevelHierarchy"/>
    <dgm:cxn modelId="{B8A55178-56CE-4232-A594-464B113182E5}" type="presParOf" srcId="{2AE24D2F-E075-48C8-8AD5-9E0ABD229444}" destId="{167A696C-2FE4-44ED-8DDF-F296EE8819AD}" srcOrd="0" destOrd="0" presId="urn:microsoft.com/office/officeart/2008/layout/HorizontalMultiLevelHierarchy"/>
    <dgm:cxn modelId="{7A82FE50-5FF2-4477-A368-7F955379C45B}" type="presParOf" srcId="{74B7B9B4-D5CA-4059-95EC-1A089FE07687}" destId="{4A5E3CE9-DFAE-46FF-803C-6E8C8094058F}" srcOrd="1" destOrd="0" presId="urn:microsoft.com/office/officeart/2008/layout/HorizontalMultiLevelHierarchy"/>
    <dgm:cxn modelId="{6A2E0BE6-77CC-403F-9E98-EF73AE83B8DD}" type="presParOf" srcId="{4A5E3CE9-DFAE-46FF-803C-6E8C8094058F}" destId="{616ECC77-2058-41D4-88A2-A29321DE2B0F}" srcOrd="0" destOrd="0" presId="urn:microsoft.com/office/officeart/2008/layout/HorizontalMultiLevelHierarchy"/>
    <dgm:cxn modelId="{5996EA40-16EF-44E0-B9DA-A5516FB7044A}" type="presParOf" srcId="{4A5E3CE9-DFAE-46FF-803C-6E8C8094058F}" destId="{03624962-EE0D-4F86-A75D-CC345625523A}" srcOrd="1" destOrd="0" presId="urn:microsoft.com/office/officeart/2008/layout/HorizontalMultiLevelHierarchy"/>
    <dgm:cxn modelId="{F73A402B-D2BF-42CD-87B3-7A9E6F96EA6D}" type="presParOf" srcId="{CFF041CF-D501-4381-A76D-AE02919EE015}" destId="{E49E61E4-6417-408A-B750-7489A2FA0DD9}" srcOrd="2" destOrd="0" presId="urn:microsoft.com/office/officeart/2008/layout/HorizontalMultiLevelHierarchy"/>
    <dgm:cxn modelId="{8CD02E12-6EA3-4259-A3A6-02C928EF23C4}" type="presParOf" srcId="{E49E61E4-6417-408A-B750-7489A2FA0DD9}" destId="{53C01B86-A471-41AB-AB20-2E5360450D53}" srcOrd="0" destOrd="0" presId="urn:microsoft.com/office/officeart/2008/layout/HorizontalMultiLevelHierarchy"/>
    <dgm:cxn modelId="{F190B814-814E-4D43-B0A0-3D039588F95C}" type="presParOf" srcId="{CFF041CF-D501-4381-A76D-AE02919EE015}" destId="{F8368357-5C2F-4367-A908-1AD13FBDA6A2}" srcOrd="3" destOrd="0" presId="urn:microsoft.com/office/officeart/2008/layout/HorizontalMultiLevelHierarchy"/>
    <dgm:cxn modelId="{FD3347AF-FF28-46FA-9073-46C5FBAA12F3}" type="presParOf" srcId="{F8368357-5C2F-4367-A908-1AD13FBDA6A2}" destId="{6A6AB00F-F830-4F72-9B9E-7D8D0B9EAED7}" srcOrd="0" destOrd="0" presId="urn:microsoft.com/office/officeart/2008/layout/HorizontalMultiLevelHierarchy"/>
    <dgm:cxn modelId="{76CCD1DB-ADC4-46FC-A0BF-63C56AF744D7}" type="presParOf" srcId="{F8368357-5C2F-4367-A908-1AD13FBDA6A2}" destId="{D98F7BA7-62AF-43ED-8B75-2C6DA4602D56}" srcOrd="1" destOrd="0" presId="urn:microsoft.com/office/officeart/2008/layout/HorizontalMultiLevelHierarchy"/>
    <dgm:cxn modelId="{73BE500A-4020-4329-B452-ABC07E2FBAFD}" type="presParOf" srcId="{D98F7BA7-62AF-43ED-8B75-2C6DA4602D56}" destId="{743E442E-DB38-4CB1-837E-92E6885897F1}" srcOrd="0" destOrd="0" presId="urn:microsoft.com/office/officeart/2008/layout/HorizontalMultiLevelHierarchy"/>
    <dgm:cxn modelId="{6E0BE4AE-FE6D-4BDB-98A9-0F73B7366BC9}" type="presParOf" srcId="{743E442E-DB38-4CB1-837E-92E6885897F1}" destId="{8CB31163-F7B7-472A-93A1-74657F7EB7E4}" srcOrd="0" destOrd="0" presId="urn:microsoft.com/office/officeart/2008/layout/HorizontalMultiLevelHierarchy"/>
    <dgm:cxn modelId="{0DDD3EBF-2BE0-4523-BA4A-DEA99DA25D01}" type="presParOf" srcId="{D98F7BA7-62AF-43ED-8B75-2C6DA4602D56}" destId="{60574193-53D3-4237-9C00-246666E8AF15}" srcOrd="1" destOrd="0" presId="urn:microsoft.com/office/officeart/2008/layout/HorizontalMultiLevelHierarchy"/>
    <dgm:cxn modelId="{077ED06D-B5D0-47C8-A0E7-7C1AD3E4D51E}" type="presParOf" srcId="{60574193-53D3-4237-9C00-246666E8AF15}" destId="{C5463223-D4FE-43A3-9D68-8F2FFECECEE2}" srcOrd="0" destOrd="0" presId="urn:microsoft.com/office/officeart/2008/layout/HorizontalMultiLevelHierarchy"/>
    <dgm:cxn modelId="{B238213D-F494-4E4B-87A3-A0E268062E61}" type="presParOf" srcId="{60574193-53D3-4237-9C00-246666E8AF15}" destId="{A1F608B1-1025-448F-A496-2888CFCC08B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D5D71F-A4F4-4279-AAD2-504F7AEE9EBC}" type="doc">
      <dgm:prSet loTypeId="urn:microsoft.com/office/officeart/2005/8/layout/hList1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fr-FR"/>
        </a:p>
      </dgm:t>
    </dgm:pt>
    <dgm:pt modelId="{CCD1D27A-782D-405D-BD96-AFA0E7F42C02}">
      <dgm:prSet phldrT="[Text]" custT="1"/>
      <dgm:spPr/>
      <dgm:t>
        <a:bodyPr/>
        <a:lstStyle/>
        <a:p>
          <a:r>
            <a:rPr lang="ar-SA" sz="2800" smtClean="0">
              <a:solidFill>
                <a:schemeClr val="tx1"/>
              </a:solidFill>
              <a:cs typeface="PT Bold Heading" panose="02010400000000000000" pitchFamily="2" charset="-78"/>
            </a:rPr>
            <a:t>توزيع ممتلكات</a:t>
          </a:r>
          <a:endParaRPr lang="fr-FR" sz="28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C811EBB8-4F88-487C-A47F-2E30939DED4B}" type="parTrans" cxnId="{ADE7B8B5-3826-4AB1-AE56-25A986BD5098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F0CBA2F0-C111-46AD-8AAC-929F00FC57B6}" type="sibTrans" cxnId="{ADE7B8B5-3826-4AB1-AE56-25A986BD5098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607F53F-149D-4E74-B460-261C6F6CD292}">
      <dgm:prSet phldrT="[Text]" custT="1"/>
      <dgm:spPr/>
      <dgm:t>
        <a:bodyPr/>
        <a:lstStyle/>
        <a:p>
          <a:pPr rtl="1"/>
          <a:r>
            <a:rPr lang="ar-SA" sz="2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سندات أو أسهم ممتازة أو أسهم عادية في شركات أخرى</a:t>
          </a:r>
          <a:endParaRPr lang="fr-FR" sz="2800" dirty="0">
            <a:solidFill>
              <a:schemeClr val="tx1"/>
            </a:solidFill>
          </a:endParaRPr>
        </a:p>
      </dgm:t>
    </dgm:pt>
    <dgm:pt modelId="{91A69128-A755-437E-97B5-9897B9985074}" type="parTrans" cxnId="{46F28EF4-DA94-4351-98D9-FCC16674A28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D33CB393-8AFD-43AB-9727-BD1A8E1D3405}" type="sibTrans" cxnId="{46F28EF4-DA94-4351-98D9-FCC16674A28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910A4C4C-95E4-4FB3-9C9E-714A82F7B9C5}">
      <dgm:prSet phldrT="[Text]" custT="1"/>
      <dgm:spPr/>
      <dgm:t>
        <a:bodyPr/>
        <a:lstStyle/>
        <a:p>
          <a:r>
            <a:rPr lang="ar-SA" sz="2800" smtClean="0">
              <a:solidFill>
                <a:schemeClr val="tx1"/>
              </a:solidFill>
              <a:cs typeface="PT Bold Heading" panose="02010400000000000000" pitchFamily="2" charset="-78"/>
            </a:rPr>
            <a:t>توزيع أسهم</a:t>
          </a:r>
          <a:endParaRPr lang="fr-FR" sz="28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EF1F286-05F5-4315-8441-70AEF65AC763}" type="parTrans" cxnId="{75EBC2CE-C34B-4244-8E33-16321842186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2DACDD14-C2AD-45FC-BC4A-37239CE9E882}" type="sibTrans" cxnId="{75EBC2CE-C34B-4244-8E33-163218421866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169D667-0722-48B1-B075-D1A5094EA4F3}">
      <dgm:prSet phldrT="[Text]" custT="1"/>
      <dgm:spPr/>
      <dgm:t>
        <a:bodyPr/>
        <a:lstStyle/>
        <a:p>
          <a:pPr rtl="1"/>
          <a:r>
            <a:rPr lang="ar-SA" sz="3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أرباح موزعة في شكل أسهم</a:t>
          </a:r>
          <a:endParaRPr lang="fr-FR" sz="3200" dirty="0">
            <a:solidFill>
              <a:schemeClr val="tx1"/>
            </a:solidFill>
          </a:endParaRPr>
        </a:p>
      </dgm:t>
    </dgm:pt>
    <dgm:pt modelId="{B24116AE-2D3D-4B67-875B-9166016C7A16}" type="parTrans" cxnId="{06D01560-6429-49D9-9F98-2248588141F7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A939E373-C942-4E6F-A84D-9721701945AE}" type="sibTrans" cxnId="{06D01560-6429-49D9-9F98-2248588141F7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06E47857-05EB-46BD-828D-E5F79792F1B9}">
      <dgm:prSet phldrT="[Text]" custT="1"/>
      <dgm:spPr/>
      <dgm:t>
        <a:bodyPr/>
        <a:lstStyle/>
        <a:p>
          <a:r>
            <a:rPr lang="ar-SA" sz="2800" smtClean="0">
              <a:solidFill>
                <a:schemeClr val="tx1"/>
              </a:solidFill>
              <a:cs typeface="PT Bold Heading" panose="02010400000000000000" pitchFamily="2" charset="-78"/>
            </a:rPr>
            <a:t>توزيعات نقدية</a:t>
          </a:r>
          <a:endParaRPr lang="fr-FR" sz="2800" dirty="0">
            <a:solidFill>
              <a:schemeClr val="tx1"/>
            </a:solidFill>
            <a:cs typeface="PT Bold Heading" panose="02010400000000000000" pitchFamily="2" charset="-78"/>
          </a:endParaRPr>
        </a:p>
      </dgm:t>
    </dgm:pt>
    <dgm:pt modelId="{E09D64F8-75B0-4B68-B242-F20838182BBE}" type="parTrans" cxnId="{830C57AD-8953-41DC-807D-E6DBB3613CA2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9D06C20-BAA2-46EB-A7D9-7802A6585F35}" type="sibTrans" cxnId="{830C57AD-8953-41DC-807D-E6DBB3613CA2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375F9342-17BD-4740-A84D-CD5E52213BDA}">
      <dgm:prSet phldrT="[Text]" custT="1"/>
      <dgm:spPr/>
      <dgm:t>
        <a:bodyPr/>
        <a:lstStyle/>
        <a:p>
          <a:pPr rtl="1"/>
          <a:r>
            <a:rPr lang="ar-SA" sz="3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أرباح موزعة نقداً</a:t>
          </a:r>
          <a:endParaRPr lang="fr-FR" sz="3200" dirty="0">
            <a:solidFill>
              <a:schemeClr val="tx1"/>
            </a:solidFill>
          </a:endParaRPr>
        </a:p>
      </dgm:t>
    </dgm:pt>
    <dgm:pt modelId="{7C569886-9B55-4DE4-89F8-3C3F95A26E75}" type="parTrans" cxnId="{4FB6EE62-7CB2-416D-9CC8-6ED1B206B5E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AC77D1FF-BFD5-452D-953B-4B543D6EE5B1}" type="sibTrans" cxnId="{4FB6EE62-7CB2-416D-9CC8-6ED1B206B5E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33F94E74-468E-497C-AC1C-F68C11BA56E4}" type="pres">
      <dgm:prSet presAssocID="{D2D5D71F-A4F4-4279-AAD2-504F7AEE9E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61E129C-5EBD-4A79-AEA3-B1965E16CA97}" type="pres">
      <dgm:prSet presAssocID="{CCD1D27A-782D-405D-BD96-AFA0E7F42C02}" presName="composite" presStyleCnt="0"/>
      <dgm:spPr/>
      <dgm:t>
        <a:bodyPr/>
        <a:lstStyle/>
        <a:p>
          <a:endParaRPr lang="fr-FR"/>
        </a:p>
      </dgm:t>
    </dgm:pt>
    <dgm:pt modelId="{ADF0DD89-4BA2-4535-B390-DD8C2BD7FCFA}" type="pres">
      <dgm:prSet presAssocID="{CCD1D27A-782D-405D-BD96-AFA0E7F42C0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EBCF0B-02B7-4B06-9FE9-C1A588181DA7}" type="pres">
      <dgm:prSet presAssocID="{CCD1D27A-782D-405D-BD96-AFA0E7F42C0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A09749-14EC-4C3A-9872-8F947A62DD37}" type="pres">
      <dgm:prSet presAssocID="{F0CBA2F0-C111-46AD-8AAC-929F00FC57B6}" presName="space" presStyleCnt="0"/>
      <dgm:spPr/>
      <dgm:t>
        <a:bodyPr/>
        <a:lstStyle/>
        <a:p>
          <a:endParaRPr lang="fr-FR"/>
        </a:p>
      </dgm:t>
    </dgm:pt>
    <dgm:pt modelId="{C58FF0C1-92E1-4CBC-A600-EB75A20AE6A8}" type="pres">
      <dgm:prSet presAssocID="{910A4C4C-95E4-4FB3-9C9E-714A82F7B9C5}" presName="composite" presStyleCnt="0"/>
      <dgm:spPr/>
      <dgm:t>
        <a:bodyPr/>
        <a:lstStyle/>
        <a:p>
          <a:endParaRPr lang="fr-FR"/>
        </a:p>
      </dgm:t>
    </dgm:pt>
    <dgm:pt modelId="{6D4552F1-985C-46B2-B23E-2F73CC46D843}" type="pres">
      <dgm:prSet presAssocID="{910A4C4C-95E4-4FB3-9C9E-714A82F7B9C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9415D9C-B499-44E9-A1FF-C1EE07EAAAE1}" type="pres">
      <dgm:prSet presAssocID="{910A4C4C-95E4-4FB3-9C9E-714A82F7B9C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A860C2-A81B-4372-B0D1-1383893B863C}" type="pres">
      <dgm:prSet presAssocID="{2DACDD14-C2AD-45FC-BC4A-37239CE9E882}" presName="space" presStyleCnt="0"/>
      <dgm:spPr/>
      <dgm:t>
        <a:bodyPr/>
        <a:lstStyle/>
        <a:p>
          <a:endParaRPr lang="fr-FR"/>
        </a:p>
      </dgm:t>
    </dgm:pt>
    <dgm:pt modelId="{8E3D588A-6FF0-4EED-AE6A-A96519A9B360}" type="pres">
      <dgm:prSet presAssocID="{06E47857-05EB-46BD-828D-E5F79792F1B9}" presName="composite" presStyleCnt="0"/>
      <dgm:spPr/>
      <dgm:t>
        <a:bodyPr/>
        <a:lstStyle/>
        <a:p>
          <a:endParaRPr lang="fr-FR"/>
        </a:p>
      </dgm:t>
    </dgm:pt>
    <dgm:pt modelId="{B50C59E7-3D81-4697-890B-6AE37E021317}" type="pres">
      <dgm:prSet presAssocID="{06E47857-05EB-46BD-828D-E5F79792F1B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E3BFFFC-31FF-4815-9B34-B024D9E0B7AF}" type="pres">
      <dgm:prSet presAssocID="{06E47857-05EB-46BD-828D-E5F79792F1B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D84BBF4-2A90-4E0A-8FC2-212F9AD140D9}" type="presOf" srcId="{CCD1D27A-782D-405D-BD96-AFA0E7F42C02}" destId="{ADF0DD89-4BA2-4535-B390-DD8C2BD7FCFA}" srcOrd="0" destOrd="0" presId="urn:microsoft.com/office/officeart/2005/8/layout/hList1"/>
    <dgm:cxn modelId="{EBB6A39F-ACC5-4435-876B-B69EFAB3DE8A}" type="presOf" srcId="{910A4C4C-95E4-4FB3-9C9E-714A82F7B9C5}" destId="{6D4552F1-985C-46B2-B23E-2F73CC46D843}" srcOrd="0" destOrd="0" presId="urn:microsoft.com/office/officeart/2005/8/layout/hList1"/>
    <dgm:cxn modelId="{D773F2FE-31B6-4DFB-A3CC-07753767D833}" type="presOf" srcId="{375F9342-17BD-4740-A84D-CD5E52213BDA}" destId="{0E3BFFFC-31FF-4815-9B34-B024D9E0B7AF}" srcOrd="0" destOrd="0" presId="urn:microsoft.com/office/officeart/2005/8/layout/hList1"/>
    <dgm:cxn modelId="{F3AF4543-B2A6-4DA8-822C-DD1114A14384}" type="presOf" srcId="{06E47857-05EB-46BD-828D-E5F79792F1B9}" destId="{B50C59E7-3D81-4697-890B-6AE37E021317}" srcOrd="0" destOrd="0" presId="urn:microsoft.com/office/officeart/2005/8/layout/hList1"/>
    <dgm:cxn modelId="{4FB6EE62-7CB2-416D-9CC8-6ED1B206B5ED}" srcId="{06E47857-05EB-46BD-828D-E5F79792F1B9}" destId="{375F9342-17BD-4740-A84D-CD5E52213BDA}" srcOrd="0" destOrd="0" parTransId="{7C569886-9B55-4DE4-89F8-3C3F95A26E75}" sibTransId="{AC77D1FF-BFD5-452D-953B-4B543D6EE5B1}"/>
    <dgm:cxn modelId="{20FD6F58-DC34-4DAC-9178-FDA840B66633}" type="presOf" srcId="{C607F53F-149D-4E74-B460-261C6F6CD292}" destId="{63EBCF0B-02B7-4B06-9FE9-C1A588181DA7}" srcOrd="0" destOrd="0" presId="urn:microsoft.com/office/officeart/2005/8/layout/hList1"/>
    <dgm:cxn modelId="{06D01560-6429-49D9-9F98-2248588141F7}" srcId="{910A4C4C-95E4-4FB3-9C9E-714A82F7B9C5}" destId="{C169D667-0722-48B1-B075-D1A5094EA4F3}" srcOrd="0" destOrd="0" parTransId="{B24116AE-2D3D-4B67-875B-9166016C7A16}" sibTransId="{A939E373-C942-4E6F-A84D-9721701945AE}"/>
    <dgm:cxn modelId="{81151CD1-AB94-459D-8E5C-655F4AC1AC82}" type="presOf" srcId="{D2D5D71F-A4F4-4279-AAD2-504F7AEE9EBC}" destId="{33F94E74-468E-497C-AC1C-F68C11BA56E4}" srcOrd="0" destOrd="0" presId="urn:microsoft.com/office/officeart/2005/8/layout/hList1"/>
    <dgm:cxn modelId="{46F28EF4-DA94-4351-98D9-FCC16674A28D}" srcId="{CCD1D27A-782D-405D-BD96-AFA0E7F42C02}" destId="{C607F53F-149D-4E74-B460-261C6F6CD292}" srcOrd="0" destOrd="0" parTransId="{91A69128-A755-437E-97B5-9897B9985074}" sibTransId="{D33CB393-8AFD-43AB-9727-BD1A8E1D3405}"/>
    <dgm:cxn modelId="{830C57AD-8953-41DC-807D-E6DBB3613CA2}" srcId="{D2D5D71F-A4F4-4279-AAD2-504F7AEE9EBC}" destId="{06E47857-05EB-46BD-828D-E5F79792F1B9}" srcOrd="2" destOrd="0" parTransId="{E09D64F8-75B0-4B68-B242-F20838182BBE}" sibTransId="{C9D06C20-BAA2-46EB-A7D9-7802A6585F35}"/>
    <dgm:cxn modelId="{75EBC2CE-C34B-4244-8E33-163218421866}" srcId="{D2D5D71F-A4F4-4279-AAD2-504F7AEE9EBC}" destId="{910A4C4C-95E4-4FB3-9C9E-714A82F7B9C5}" srcOrd="1" destOrd="0" parTransId="{EEF1F286-05F5-4315-8441-70AEF65AC763}" sibTransId="{2DACDD14-C2AD-45FC-BC4A-37239CE9E882}"/>
    <dgm:cxn modelId="{8E288626-A3CB-4134-9AEB-4CB1CF4DFDF4}" type="presOf" srcId="{C169D667-0722-48B1-B075-D1A5094EA4F3}" destId="{69415D9C-B499-44E9-A1FF-C1EE07EAAAE1}" srcOrd="0" destOrd="0" presId="urn:microsoft.com/office/officeart/2005/8/layout/hList1"/>
    <dgm:cxn modelId="{ADE7B8B5-3826-4AB1-AE56-25A986BD5098}" srcId="{D2D5D71F-A4F4-4279-AAD2-504F7AEE9EBC}" destId="{CCD1D27A-782D-405D-BD96-AFA0E7F42C02}" srcOrd="0" destOrd="0" parTransId="{C811EBB8-4F88-487C-A47F-2E30939DED4B}" sibTransId="{F0CBA2F0-C111-46AD-8AAC-929F00FC57B6}"/>
    <dgm:cxn modelId="{30BC6D1E-D27E-4CB8-9DE7-81883906465C}" type="presParOf" srcId="{33F94E74-468E-497C-AC1C-F68C11BA56E4}" destId="{261E129C-5EBD-4A79-AEA3-B1965E16CA97}" srcOrd="0" destOrd="0" presId="urn:microsoft.com/office/officeart/2005/8/layout/hList1"/>
    <dgm:cxn modelId="{333A405C-A507-4671-BBCD-250C268F72B0}" type="presParOf" srcId="{261E129C-5EBD-4A79-AEA3-B1965E16CA97}" destId="{ADF0DD89-4BA2-4535-B390-DD8C2BD7FCFA}" srcOrd="0" destOrd="0" presId="urn:microsoft.com/office/officeart/2005/8/layout/hList1"/>
    <dgm:cxn modelId="{BDCD6E2A-E889-4BFA-B2D0-43F3BCE99E79}" type="presParOf" srcId="{261E129C-5EBD-4A79-AEA3-B1965E16CA97}" destId="{63EBCF0B-02B7-4B06-9FE9-C1A588181DA7}" srcOrd="1" destOrd="0" presId="urn:microsoft.com/office/officeart/2005/8/layout/hList1"/>
    <dgm:cxn modelId="{356FC432-E4FD-41B4-9DDD-3DD9135137FA}" type="presParOf" srcId="{33F94E74-468E-497C-AC1C-F68C11BA56E4}" destId="{48A09749-14EC-4C3A-9872-8F947A62DD37}" srcOrd="1" destOrd="0" presId="urn:microsoft.com/office/officeart/2005/8/layout/hList1"/>
    <dgm:cxn modelId="{D1E7407A-70DF-4908-BCD5-89326BD4F526}" type="presParOf" srcId="{33F94E74-468E-497C-AC1C-F68C11BA56E4}" destId="{C58FF0C1-92E1-4CBC-A600-EB75A20AE6A8}" srcOrd="2" destOrd="0" presId="urn:microsoft.com/office/officeart/2005/8/layout/hList1"/>
    <dgm:cxn modelId="{A8644852-05FE-426D-BC1F-3E3B9CCA134A}" type="presParOf" srcId="{C58FF0C1-92E1-4CBC-A600-EB75A20AE6A8}" destId="{6D4552F1-985C-46B2-B23E-2F73CC46D843}" srcOrd="0" destOrd="0" presId="urn:microsoft.com/office/officeart/2005/8/layout/hList1"/>
    <dgm:cxn modelId="{8396A958-8052-4F4D-ACBA-917A8D496F10}" type="presParOf" srcId="{C58FF0C1-92E1-4CBC-A600-EB75A20AE6A8}" destId="{69415D9C-B499-44E9-A1FF-C1EE07EAAAE1}" srcOrd="1" destOrd="0" presId="urn:microsoft.com/office/officeart/2005/8/layout/hList1"/>
    <dgm:cxn modelId="{03718C42-C193-4C60-B181-E02DA089BD69}" type="presParOf" srcId="{33F94E74-468E-497C-AC1C-F68C11BA56E4}" destId="{99A860C2-A81B-4372-B0D1-1383893B863C}" srcOrd="3" destOrd="0" presId="urn:microsoft.com/office/officeart/2005/8/layout/hList1"/>
    <dgm:cxn modelId="{192A2559-804B-429F-B50F-C32960DE7D14}" type="presParOf" srcId="{33F94E74-468E-497C-AC1C-F68C11BA56E4}" destId="{8E3D588A-6FF0-4EED-AE6A-A96519A9B360}" srcOrd="4" destOrd="0" presId="urn:microsoft.com/office/officeart/2005/8/layout/hList1"/>
    <dgm:cxn modelId="{A02AD9C7-8E38-4F3C-807F-D0C197D00E05}" type="presParOf" srcId="{8E3D588A-6FF0-4EED-AE6A-A96519A9B360}" destId="{B50C59E7-3D81-4697-890B-6AE37E021317}" srcOrd="0" destOrd="0" presId="urn:microsoft.com/office/officeart/2005/8/layout/hList1"/>
    <dgm:cxn modelId="{89A6EC4D-A139-4253-9B69-FA50C78C0571}" type="presParOf" srcId="{8E3D588A-6FF0-4EED-AE6A-A96519A9B360}" destId="{0E3BFFFC-31FF-4815-9B34-B024D9E0B7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E68A88-0A67-4805-838F-D3A653CAE92D}" type="doc">
      <dgm:prSet loTypeId="urn:microsoft.com/office/officeart/2005/8/layout/orgChart1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CF529DB8-D29C-44B2-91DD-8CA2AF9AD3C5}">
      <dgm:prSet phldrT="[Text]"/>
      <dgm:spPr/>
      <dgm:t>
        <a:bodyPr/>
        <a:lstStyle/>
        <a:p>
          <a:pPr rtl="1"/>
          <a:r>
            <a:rPr lang="ar-SA" dirty="0" smtClean="0">
              <a:cs typeface="PT Bold Heading" panose="02010400000000000000" pitchFamily="2" charset="-78"/>
            </a:rPr>
            <a:t>كفاءة السوق المالي</a:t>
          </a:r>
          <a:endParaRPr lang="fr-FR" dirty="0"/>
        </a:p>
      </dgm:t>
    </dgm:pt>
    <dgm:pt modelId="{43D54F81-E6DA-4B71-B293-13B6A38CFB91}" type="parTrans" cxnId="{2B0E5217-E575-470D-8CE6-8AA0DB2B7604}">
      <dgm:prSet/>
      <dgm:spPr/>
      <dgm:t>
        <a:bodyPr/>
        <a:lstStyle/>
        <a:p>
          <a:endParaRPr lang="fr-FR"/>
        </a:p>
      </dgm:t>
    </dgm:pt>
    <dgm:pt modelId="{B8A2471E-8BF8-4C0D-A27B-6AEA30F8D403}" type="sibTrans" cxnId="{2B0E5217-E575-470D-8CE6-8AA0DB2B7604}">
      <dgm:prSet/>
      <dgm:spPr/>
      <dgm:t>
        <a:bodyPr/>
        <a:lstStyle/>
        <a:p>
          <a:endParaRPr lang="fr-FR"/>
        </a:p>
      </dgm:t>
    </dgm:pt>
    <dgm:pt modelId="{9AB15066-AFE4-4BCB-A5D3-B6D72F5DA781}">
      <dgm:prSet phldrT="[Text]"/>
      <dgm:spPr/>
      <dgm:t>
        <a:bodyPr/>
        <a:lstStyle/>
        <a:p>
          <a:pPr rtl="1"/>
          <a:r>
            <a:rPr lang="ar-SA" b="0" smtClean="0">
              <a:cs typeface="PT Bold Heading" panose="02010400000000000000" pitchFamily="2" charset="-78"/>
            </a:rPr>
            <a:t>كفاءة خارجية</a:t>
          </a:r>
          <a:endParaRPr lang="fr-FR" b="0" dirty="0">
            <a:cs typeface="PT Bold Heading" panose="02010400000000000000" pitchFamily="2" charset="-78"/>
          </a:endParaRPr>
        </a:p>
      </dgm:t>
    </dgm:pt>
    <dgm:pt modelId="{258D167B-A244-47B6-9963-CA764EC23564}" type="parTrans" cxnId="{CD9804B0-858E-4ED6-AD67-99CDD0AF5BD1}">
      <dgm:prSet/>
      <dgm:spPr/>
      <dgm:t>
        <a:bodyPr/>
        <a:lstStyle/>
        <a:p>
          <a:endParaRPr lang="fr-FR"/>
        </a:p>
      </dgm:t>
    </dgm:pt>
    <dgm:pt modelId="{0CA12A39-62AF-49B1-9344-4759A4192E63}" type="sibTrans" cxnId="{CD9804B0-858E-4ED6-AD67-99CDD0AF5BD1}">
      <dgm:prSet/>
      <dgm:spPr/>
      <dgm:t>
        <a:bodyPr/>
        <a:lstStyle/>
        <a:p>
          <a:endParaRPr lang="fr-FR"/>
        </a:p>
      </dgm:t>
    </dgm:pt>
    <dgm:pt modelId="{665D3F2E-42A0-4254-8BBB-A4ABC9EE2DDB}">
      <dgm:prSet phldrT="[Text]"/>
      <dgm:spPr/>
      <dgm:t>
        <a:bodyPr/>
        <a:lstStyle/>
        <a:p>
          <a:pPr rtl="1"/>
          <a:r>
            <a:rPr lang="ar-SA" b="0" dirty="0" smtClean="0">
              <a:cs typeface="PT Bold Heading" panose="02010400000000000000" pitchFamily="2" charset="-78"/>
            </a:rPr>
            <a:t>كفاءة داخلية</a:t>
          </a:r>
          <a:endParaRPr lang="fr-FR" b="0" dirty="0">
            <a:cs typeface="PT Bold Heading" panose="02010400000000000000" pitchFamily="2" charset="-78"/>
          </a:endParaRPr>
        </a:p>
      </dgm:t>
    </dgm:pt>
    <dgm:pt modelId="{CA90A3B2-6419-4CF5-A76B-66B2C1B86C66}" type="parTrans" cxnId="{256FDA6E-258B-4F36-98B5-12D39757AD99}">
      <dgm:prSet/>
      <dgm:spPr/>
      <dgm:t>
        <a:bodyPr/>
        <a:lstStyle/>
        <a:p>
          <a:endParaRPr lang="fr-FR"/>
        </a:p>
      </dgm:t>
    </dgm:pt>
    <dgm:pt modelId="{120B09C8-B8F9-4F02-A271-1C10B7015C80}" type="sibTrans" cxnId="{256FDA6E-258B-4F36-98B5-12D39757AD99}">
      <dgm:prSet/>
      <dgm:spPr/>
      <dgm:t>
        <a:bodyPr/>
        <a:lstStyle/>
        <a:p>
          <a:endParaRPr lang="fr-FR"/>
        </a:p>
      </dgm:t>
    </dgm:pt>
    <dgm:pt modelId="{EC88C763-842B-4CA1-ADC6-CFEBC4828FBE}">
      <dgm:prSet custT="1"/>
      <dgm:spPr/>
      <dgm:t>
        <a:bodyPr/>
        <a:lstStyle/>
        <a:p>
          <a:pPr rtl="1"/>
          <a:r>
            <a:rPr lang="ar-SA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سرعة التجاوب مع المعلومات وانعكاسها على الأسعار.</a:t>
          </a:r>
          <a:endParaRPr lang="ar-SA" sz="2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9E57B6B-5462-43B3-9256-2B5FB6B59A63}" type="parTrans" cxnId="{608C7112-0C47-4573-9B45-9DB2D6D3A6A8}">
      <dgm:prSet/>
      <dgm:spPr/>
      <dgm:t>
        <a:bodyPr/>
        <a:lstStyle/>
        <a:p>
          <a:endParaRPr lang="fr-FR"/>
        </a:p>
      </dgm:t>
    </dgm:pt>
    <dgm:pt modelId="{77EA1A20-52EE-427B-B030-EEB43266C7F9}" type="sibTrans" cxnId="{608C7112-0C47-4573-9B45-9DB2D6D3A6A8}">
      <dgm:prSet/>
      <dgm:spPr/>
      <dgm:t>
        <a:bodyPr/>
        <a:lstStyle/>
        <a:p>
          <a:endParaRPr lang="fr-FR"/>
        </a:p>
      </dgm:t>
    </dgm:pt>
    <dgm:pt modelId="{C2D84A0A-0A4A-4863-A022-58E9488C77C2}">
      <dgm:prSet custT="1"/>
      <dgm:spPr/>
      <dgm:t>
        <a:bodyPr/>
        <a:lstStyle/>
        <a:p>
          <a:r>
            <a:rPr lang="ar-SA" sz="28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انخفاض تكلفة الصفقات المالية </a:t>
          </a:r>
          <a:endParaRPr lang="fr-FR" sz="2800"/>
        </a:p>
      </dgm:t>
    </dgm:pt>
    <dgm:pt modelId="{969AB16A-FAB9-4BEB-A096-B4FA263CA272}" type="parTrans" cxnId="{0937F0C8-4600-4B4E-9943-E521C129595F}">
      <dgm:prSet/>
      <dgm:spPr/>
      <dgm:t>
        <a:bodyPr/>
        <a:lstStyle/>
        <a:p>
          <a:endParaRPr lang="fr-FR"/>
        </a:p>
      </dgm:t>
    </dgm:pt>
    <dgm:pt modelId="{821342FD-FCCE-452E-8227-7EA1306857C0}" type="sibTrans" cxnId="{0937F0C8-4600-4B4E-9943-E521C129595F}">
      <dgm:prSet/>
      <dgm:spPr/>
      <dgm:t>
        <a:bodyPr/>
        <a:lstStyle/>
        <a:p>
          <a:endParaRPr lang="fr-FR"/>
        </a:p>
      </dgm:t>
    </dgm:pt>
    <dgm:pt modelId="{EA56089E-F0A0-4AA8-8FD9-D7660B097E2B}" type="pres">
      <dgm:prSet presAssocID="{9AE68A88-0A67-4805-838F-D3A653CAE92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71762F86-7259-4C59-9234-4C86187141D1}" type="pres">
      <dgm:prSet presAssocID="{CF529DB8-D29C-44B2-91DD-8CA2AF9AD3C5}" presName="hierRoot1" presStyleCnt="0">
        <dgm:presLayoutVars>
          <dgm:hierBranch val="init"/>
        </dgm:presLayoutVars>
      </dgm:prSet>
      <dgm:spPr/>
    </dgm:pt>
    <dgm:pt modelId="{A127B997-0999-4E51-907C-F4E7E66346EA}" type="pres">
      <dgm:prSet presAssocID="{CF529DB8-D29C-44B2-91DD-8CA2AF9AD3C5}" presName="rootComposite1" presStyleCnt="0"/>
      <dgm:spPr/>
    </dgm:pt>
    <dgm:pt modelId="{7F39B2ED-0E71-4766-ABE8-6EEDD748E0B7}" type="pres">
      <dgm:prSet presAssocID="{CF529DB8-D29C-44B2-91DD-8CA2AF9AD3C5}" presName="rootText1" presStyleLbl="node0" presStyleIdx="0" presStyleCnt="1" custScaleX="143441" custScaleY="5565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2465E08-73A9-4C45-BE9C-20C32C73D2CF}" type="pres">
      <dgm:prSet presAssocID="{CF529DB8-D29C-44B2-91DD-8CA2AF9AD3C5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D224336-C747-453C-BC20-B42097336421}" type="pres">
      <dgm:prSet presAssocID="{CF529DB8-D29C-44B2-91DD-8CA2AF9AD3C5}" presName="hierChild2" presStyleCnt="0"/>
      <dgm:spPr/>
    </dgm:pt>
    <dgm:pt modelId="{8FF97499-62D3-48FE-A63B-1E27EDD104E4}" type="pres">
      <dgm:prSet presAssocID="{258D167B-A244-47B6-9963-CA764EC23564}" presName="Name37" presStyleLbl="parChTrans1D2" presStyleIdx="0" presStyleCnt="2"/>
      <dgm:spPr/>
      <dgm:t>
        <a:bodyPr/>
        <a:lstStyle/>
        <a:p>
          <a:endParaRPr lang="fr-FR"/>
        </a:p>
      </dgm:t>
    </dgm:pt>
    <dgm:pt modelId="{50DD3DDB-8B58-4FE5-B80C-6E842E818E10}" type="pres">
      <dgm:prSet presAssocID="{9AB15066-AFE4-4BCB-A5D3-B6D72F5DA781}" presName="hierRoot2" presStyleCnt="0">
        <dgm:presLayoutVars>
          <dgm:hierBranch/>
        </dgm:presLayoutVars>
      </dgm:prSet>
      <dgm:spPr/>
    </dgm:pt>
    <dgm:pt modelId="{CEF06249-1F26-466B-B280-6224054B67DD}" type="pres">
      <dgm:prSet presAssocID="{9AB15066-AFE4-4BCB-A5D3-B6D72F5DA781}" presName="rootComposite" presStyleCnt="0"/>
      <dgm:spPr/>
    </dgm:pt>
    <dgm:pt modelId="{72401633-E4A4-44B2-9AE8-FAF36F1807E7}" type="pres">
      <dgm:prSet presAssocID="{9AB15066-AFE4-4BCB-A5D3-B6D72F5DA781}" presName="rootText" presStyleLbl="node2" presStyleIdx="0" presStyleCnt="2" custScaleX="130944" custScaleY="5565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D001781-FF3D-4652-ABF3-B19D46FC7E16}" type="pres">
      <dgm:prSet presAssocID="{9AB15066-AFE4-4BCB-A5D3-B6D72F5DA781}" presName="rootConnector" presStyleLbl="node2" presStyleIdx="0" presStyleCnt="2"/>
      <dgm:spPr/>
      <dgm:t>
        <a:bodyPr/>
        <a:lstStyle/>
        <a:p>
          <a:endParaRPr lang="fr-FR"/>
        </a:p>
      </dgm:t>
    </dgm:pt>
    <dgm:pt modelId="{112DE8E5-685B-4782-88BC-BF34476D2C0E}" type="pres">
      <dgm:prSet presAssocID="{9AB15066-AFE4-4BCB-A5D3-B6D72F5DA781}" presName="hierChild4" presStyleCnt="0"/>
      <dgm:spPr/>
    </dgm:pt>
    <dgm:pt modelId="{78F3629A-BC5C-4E5B-A823-70BC9D23D17E}" type="pres">
      <dgm:prSet presAssocID="{39E57B6B-5462-43B3-9256-2B5FB6B59A63}" presName="Name35" presStyleLbl="parChTrans1D3" presStyleIdx="0" presStyleCnt="2"/>
      <dgm:spPr/>
      <dgm:t>
        <a:bodyPr/>
        <a:lstStyle/>
        <a:p>
          <a:endParaRPr lang="fr-FR"/>
        </a:p>
      </dgm:t>
    </dgm:pt>
    <dgm:pt modelId="{B731DB58-C719-404F-9D6D-F836949CA031}" type="pres">
      <dgm:prSet presAssocID="{EC88C763-842B-4CA1-ADC6-CFEBC4828FBE}" presName="hierRoot2" presStyleCnt="0">
        <dgm:presLayoutVars>
          <dgm:hierBranch val="init"/>
        </dgm:presLayoutVars>
      </dgm:prSet>
      <dgm:spPr/>
    </dgm:pt>
    <dgm:pt modelId="{E58E81DE-F04E-4A0F-9188-45232FCA9809}" type="pres">
      <dgm:prSet presAssocID="{EC88C763-842B-4CA1-ADC6-CFEBC4828FBE}" presName="rootComposite" presStyleCnt="0"/>
      <dgm:spPr/>
    </dgm:pt>
    <dgm:pt modelId="{2954D753-5D2C-485F-9ABE-67AD717C7AB3}" type="pres">
      <dgm:prSet presAssocID="{EC88C763-842B-4CA1-ADC6-CFEBC4828FBE}" presName="rootText" presStyleLbl="node3" presStyleIdx="0" presStyleCnt="2" custScaleX="163626" custScaleY="230491" custLinFactNeighborY="-257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EDDA3D6-B4D7-41B6-AEDA-C20BE231A566}" type="pres">
      <dgm:prSet presAssocID="{EC88C763-842B-4CA1-ADC6-CFEBC4828FBE}" presName="rootConnector" presStyleLbl="node3" presStyleIdx="0" presStyleCnt="2"/>
      <dgm:spPr/>
      <dgm:t>
        <a:bodyPr/>
        <a:lstStyle/>
        <a:p>
          <a:endParaRPr lang="fr-FR"/>
        </a:p>
      </dgm:t>
    </dgm:pt>
    <dgm:pt modelId="{EDF6C2D2-B78F-4EB6-8EAD-AB9F2BA0053F}" type="pres">
      <dgm:prSet presAssocID="{EC88C763-842B-4CA1-ADC6-CFEBC4828FBE}" presName="hierChild4" presStyleCnt="0"/>
      <dgm:spPr/>
    </dgm:pt>
    <dgm:pt modelId="{0E3DB04D-3187-489F-AA5A-5099965B9A2F}" type="pres">
      <dgm:prSet presAssocID="{EC88C763-842B-4CA1-ADC6-CFEBC4828FBE}" presName="hierChild5" presStyleCnt="0"/>
      <dgm:spPr/>
    </dgm:pt>
    <dgm:pt modelId="{DA7E90E8-3AA9-4077-B78A-DF9DED18A57C}" type="pres">
      <dgm:prSet presAssocID="{9AB15066-AFE4-4BCB-A5D3-B6D72F5DA781}" presName="hierChild5" presStyleCnt="0"/>
      <dgm:spPr/>
    </dgm:pt>
    <dgm:pt modelId="{49CC8846-C554-4BC1-B342-18675BB3C146}" type="pres">
      <dgm:prSet presAssocID="{CA90A3B2-6419-4CF5-A76B-66B2C1B86C66}" presName="Name37" presStyleLbl="parChTrans1D2" presStyleIdx="1" presStyleCnt="2"/>
      <dgm:spPr/>
      <dgm:t>
        <a:bodyPr/>
        <a:lstStyle/>
        <a:p>
          <a:endParaRPr lang="fr-FR"/>
        </a:p>
      </dgm:t>
    </dgm:pt>
    <dgm:pt modelId="{84C6B111-EED4-42BA-9BEE-519E833AAA90}" type="pres">
      <dgm:prSet presAssocID="{665D3F2E-42A0-4254-8BBB-A4ABC9EE2DDB}" presName="hierRoot2" presStyleCnt="0">
        <dgm:presLayoutVars>
          <dgm:hierBranch/>
        </dgm:presLayoutVars>
      </dgm:prSet>
      <dgm:spPr/>
    </dgm:pt>
    <dgm:pt modelId="{B9526018-5B9D-4726-BB91-0827CAC51760}" type="pres">
      <dgm:prSet presAssocID="{665D3F2E-42A0-4254-8BBB-A4ABC9EE2DDB}" presName="rootComposite" presStyleCnt="0"/>
      <dgm:spPr/>
    </dgm:pt>
    <dgm:pt modelId="{BB3EED09-A0D3-4EDF-9081-C26D8C3EE87C}" type="pres">
      <dgm:prSet presAssocID="{665D3F2E-42A0-4254-8BBB-A4ABC9EE2DDB}" presName="rootText" presStyleLbl="node2" presStyleIdx="1" presStyleCnt="2" custScaleX="130944" custScaleY="5565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ABBDBE8-50FF-4902-B211-8C05CC55E5DC}" type="pres">
      <dgm:prSet presAssocID="{665D3F2E-42A0-4254-8BBB-A4ABC9EE2DDB}" presName="rootConnector" presStyleLbl="node2" presStyleIdx="1" presStyleCnt="2"/>
      <dgm:spPr/>
      <dgm:t>
        <a:bodyPr/>
        <a:lstStyle/>
        <a:p>
          <a:endParaRPr lang="fr-FR"/>
        </a:p>
      </dgm:t>
    </dgm:pt>
    <dgm:pt modelId="{61AB26BE-7B62-4D4A-B128-7CAE4E557D56}" type="pres">
      <dgm:prSet presAssocID="{665D3F2E-42A0-4254-8BBB-A4ABC9EE2DDB}" presName="hierChild4" presStyleCnt="0"/>
      <dgm:spPr/>
    </dgm:pt>
    <dgm:pt modelId="{86B74149-BDC9-4143-AE57-EEF0DF784F64}" type="pres">
      <dgm:prSet presAssocID="{969AB16A-FAB9-4BEB-A096-B4FA263CA272}" presName="Name35" presStyleLbl="parChTrans1D3" presStyleIdx="1" presStyleCnt="2"/>
      <dgm:spPr/>
      <dgm:t>
        <a:bodyPr/>
        <a:lstStyle/>
        <a:p>
          <a:endParaRPr lang="fr-FR"/>
        </a:p>
      </dgm:t>
    </dgm:pt>
    <dgm:pt modelId="{1567EA48-F1CD-4CEF-AA26-837C2ADD7372}" type="pres">
      <dgm:prSet presAssocID="{C2D84A0A-0A4A-4863-A022-58E9488C77C2}" presName="hierRoot2" presStyleCnt="0">
        <dgm:presLayoutVars>
          <dgm:hierBranch val="init"/>
        </dgm:presLayoutVars>
      </dgm:prSet>
      <dgm:spPr/>
    </dgm:pt>
    <dgm:pt modelId="{7FB3B794-D98F-4F2A-B612-72EC0425A500}" type="pres">
      <dgm:prSet presAssocID="{C2D84A0A-0A4A-4863-A022-58E9488C77C2}" presName="rootComposite" presStyleCnt="0"/>
      <dgm:spPr/>
    </dgm:pt>
    <dgm:pt modelId="{402D9511-C8F0-474B-9B73-91EA1AC274E0}" type="pres">
      <dgm:prSet presAssocID="{C2D84A0A-0A4A-4863-A022-58E9488C77C2}" presName="rootText" presStyleLbl="node3" presStyleIdx="1" presStyleCnt="2" custScaleX="163626" custScaleY="230491" custLinFactNeighborY="-257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2D178B4-8859-45B3-B4E4-2368A7F8EEA4}" type="pres">
      <dgm:prSet presAssocID="{C2D84A0A-0A4A-4863-A022-58E9488C77C2}" presName="rootConnector" presStyleLbl="node3" presStyleIdx="1" presStyleCnt="2"/>
      <dgm:spPr/>
      <dgm:t>
        <a:bodyPr/>
        <a:lstStyle/>
        <a:p>
          <a:endParaRPr lang="fr-FR"/>
        </a:p>
      </dgm:t>
    </dgm:pt>
    <dgm:pt modelId="{C75FF2B8-D820-4AA8-AE5B-3309A6E11BEB}" type="pres">
      <dgm:prSet presAssocID="{C2D84A0A-0A4A-4863-A022-58E9488C77C2}" presName="hierChild4" presStyleCnt="0"/>
      <dgm:spPr/>
    </dgm:pt>
    <dgm:pt modelId="{931E5E37-6E56-4EBA-90C8-15959152CE0B}" type="pres">
      <dgm:prSet presAssocID="{C2D84A0A-0A4A-4863-A022-58E9488C77C2}" presName="hierChild5" presStyleCnt="0"/>
      <dgm:spPr/>
    </dgm:pt>
    <dgm:pt modelId="{5F00AA3E-2CD7-4D91-8940-82D9CEDA1D7B}" type="pres">
      <dgm:prSet presAssocID="{665D3F2E-42A0-4254-8BBB-A4ABC9EE2DDB}" presName="hierChild5" presStyleCnt="0"/>
      <dgm:spPr/>
    </dgm:pt>
    <dgm:pt modelId="{66809744-C4A3-467C-9E41-7B8FC8D2B1AE}" type="pres">
      <dgm:prSet presAssocID="{CF529DB8-D29C-44B2-91DD-8CA2AF9AD3C5}" presName="hierChild3" presStyleCnt="0"/>
      <dgm:spPr/>
    </dgm:pt>
  </dgm:ptLst>
  <dgm:cxnLst>
    <dgm:cxn modelId="{608C7112-0C47-4573-9B45-9DB2D6D3A6A8}" srcId="{9AB15066-AFE4-4BCB-A5D3-B6D72F5DA781}" destId="{EC88C763-842B-4CA1-ADC6-CFEBC4828FBE}" srcOrd="0" destOrd="0" parTransId="{39E57B6B-5462-43B3-9256-2B5FB6B59A63}" sibTransId="{77EA1A20-52EE-427B-B030-EEB43266C7F9}"/>
    <dgm:cxn modelId="{39644A26-D460-47AA-BB32-EBAF856A1BD2}" type="presOf" srcId="{665D3F2E-42A0-4254-8BBB-A4ABC9EE2DDB}" destId="{EABBDBE8-50FF-4902-B211-8C05CC55E5DC}" srcOrd="1" destOrd="0" presId="urn:microsoft.com/office/officeart/2005/8/layout/orgChart1"/>
    <dgm:cxn modelId="{44D8AFB6-B360-4A38-92E3-18E590073049}" type="presOf" srcId="{9AB15066-AFE4-4BCB-A5D3-B6D72F5DA781}" destId="{72401633-E4A4-44B2-9AE8-FAF36F1807E7}" srcOrd="0" destOrd="0" presId="urn:microsoft.com/office/officeart/2005/8/layout/orgChart1"/>
    <dgm:cxn modelId="{C4EC89A2-6158-404E-9024-808F77DAB606}" type="presOf" srcId="{39E57B6B-5462-43B3-9256-2B5FB6B59A63}" destId="{78F3629A-BC5C-4E5B-A823-70BC9D23D17E}" srcOrd="0" destOrd="0" presId="urn:microsoft.com/office/officeart/2005/8/layout/orgChart1"/>
    <dgm:cxn modelId="{27661907-7276-4743-8800-A81329A9458A}" type="presOf" srcId="{969AB16A-FAB9-4BEB-A096-B4FA263CA272}" destId="{86B74149-BDC9-4143-AE57-EEF0DF784F64}" srcOrd="0" destOrd="0" presId="urn:microsoft.com/office/officeart/2005/8/layout/orgChart1"/>
    <dgm:cxn modelId="{4F8D9CF7-FF34-417E-A128-29FB49444045}" type="presOf" srcId="{CF529DB8-D29C-44B2-91DD-8CA2AF9AD3C5}" destId="{C2465E08-73A9-4C45-BE9C-20C32C73D2CF}" srcOrd="1" destOrd="0" presId="urn:microsoft.com/office/officeart/2005/8/layout/orgChart1"/>
    <dgm:cxn modelId="{22BAED16-252D-45D6-9B36-DCD65988915F}" type="presOf" srcId="{C2D84A0A-0A4A-4863-A022-58E9488C77C2}" destId="{402D9511-C8F0-474B-9B73-91EA1AC274E0}" srcOrd="0" destOrd="0" presId="urn:microsoft.com/office/officeart/2005/8/layout/orgChart1"/>
    <dgm:cxn modelId="{256FDA6E-258B-4F36-98B5-12D39757AD99}" srcId="{CF529DB8-D29C-44B2-91DD-8CA2AF9AD3C5}" destId="{665D3F2E-42A0-4254-8BBB-A4ABC9EE2DDB}" srcOrd="1" destOrd="0" parTransId="{CA90A3B2-6419-4CF5-A76B-66B2C1B86C66}" sibTransId="{120B09C8-B8F9-4F02-A271-1C10B7015C80}"/>
    <dgm:cxn modelId="{23F99BB3-1180-4961-AC75-4F83E64395D7}" type="presOf" srcId="{9AE68A88-0A67-4805-838F-D3A653CAE92D}" destId="{EA56089E-F0A0-4AA8-8FD9-D7660B097E2B}" srcOrd="0" destOrd="0" presId="urn:microsoft.com/office/officeart/2005/8/layout/orgChart1"/>
    <dgm:cxn modelId="{B4A81229-CCD7-427E-8C7F-5EBDC8CED250}" type="presOf" srcId="{258D167B-A244-47B6-9963-CA764EC23564}" destId="{8FF97499-62D3-48FE-A63B-1E27EDD104E4}" srcOrd="0" destOrd="0" presId="urn:microsoft.com/office/officeart/2005/8/layout/orgChart1"/>
    <dgm:cxn modelId="{654A008D-DF5D-4774-BABE-EF89F0BA6AB0}" type="presOf" srcId="{CA90A3B2-6419-4CF5-A76B-66B2C1B86C66}" destId="{49CC8846-C554-4BC1-B342-18675BB3C146}" srcOrd="0" destOrd="0" presId="urn:microsoft.com/office/officeart/2005/8/layout/orgChart1"/>
    <dgm:cxn modelId="{ABC7F7D1-C0C0-4126-8284-67DF8594B2D9}" type="presOf" srcId="{9AB15066-AFE4-4BCB-A5D3-B6D72F5DA781}" destId="{DD001781-FF3D-4652-ABF3-B19D46FC7E16}" srcOrd="1" destOrd="0" presId="urn:microsoft.com/office/officeart/2005/8/layout/orgChart1"/>
    <dgm:cxn modelId="{2112669B-084B-4A78-AFB5-501F15C72CEC}" type="presOf" srcId="{CF529DB8-D29C-44B2-91DD-8CA2AF9AD3C5}" destId="{7F39B2ED-0E71-4766-ABE8-6EEDD748E0B7}" srcOrd="0" destOrd="0" presId="urn:microsoft.com/office/officeart/2005/8/layout/orgChart1"/>
    <dgm:cxn modelId="{2B0E5217-E575-470D-8CE6-8AA0DB2B7604}" srcId="{9AE68A88-0A67-4805-838F-D3A653CAE92D}" destId="{CF529DB8-D29C-44B2-91DD-8CA2AF9AD3C5}" srcOrd="0" destOrd="0" parTransId="{43D54F81-E6DA-4B71-B293-13B6A38CFB91}" sibTransId="{B8A2471E-8BF8-4C0D-A27B-6AEA30F8D403}"/>
    <dgm:cxn modelId="{938E4A80-2F42-4452-A1A6-0D4738F720CC}" type="presOf" srcId="{EC88C763-842B-4CA1-ADC6-CFEBC4828FBE}" destId="{2954D753-5D2C-485F-9ABE-67AD717C7AB3}" srcOrd="0" destOrd="0" presId="urn:microsoft.com/office/officeart/2005/8/layout/orgChart1"/>
    <dgm:cxn modelId="{054C9A9B-1F34-4F5B-8C70-B93F741BDE24}" type="presOf" srcId="{C2D84A0A-0A4A-4863-A022-58E9488C77C2}" destId="{A2D178B4-8859-45B3-B4E4-2368A7F8EEA4}" srcOrd="1" destOrd="0" presId="urn:microsoft.com/office/officeart/2005/8/layout/orgChart1"/>
    <dgm:cxn modelId="{CD9804B0-858E-4ED6-AD67-99CDD0AF5BD1}" srcId="{CF529DB8-D29C-44B2-91DD-8CA2AF9AD3C5}" destId="{9AB15066-AFE4-4BCB-A5D3-B6D72F5DA781}" srcOrd="0" destOrd="0" parTransId="{258D167B-A244-47B6-9963-CA764EC23564}" sibTransId="{0CA12A39-62AF-49B1-9344-4759A4192E63}"/>
    <dgm:cxn modelId="{0937F0C8-4600-4B4E-9943-E521C129595F}" srcId="{665D3F2E-42A0-4254-8BBB-A4ABC9EE2DDB}" destId="{C2D84A0A-0A4A-4863-A022-58E9488C77C2}" srcOrd="0" destOrd="0" parTransId="{969AB16A-FAB9-4BEB-A096-B4FA263CA272}" sibTransId="{821342FD-FCCE-452E-8227-7EA1306857C0}"/>
    <dgm:cxn modelId="{94BAD125-26A3-4182-BE81-27AF63AF7764}" type="presOf" srcId="{EC88C763-842B-4CA1-ADC6-CFEBC4828FBE}" destId="{BEDDA3D6-B4D7-41B6-AEDA-C20BE231A566}" srcOrd="1" destOrd="0" presId="urn:microsoft.com/office/officeart/2005/8/layout/orgChart1"/>
    <dgm:cxn modelId="{F790CD44-B918-492D-8D1E-A63597023D20}" type="presOf" srcId="{665D3F2E-42A0-4254-8BBB-A4ABC9EE2DDB}" destId="{BB3EED09-A0D3-4EDF-9081-C26D8C3EE87C}" srcOrd="0" destOrd="0" presId="urn:microsoft.com/office/officeart/2005/8/layout/orgChart1"/>
    <dgm:cxn modelId="{5F14FAA3-E357-49FC-9E2A-16FAA57E2084}" type="presParOf" srcId="{EA56089E-F0A0-4AA8-8FD9-D7660B097E2B}" destId="{71762F86-7259-4C59-9234-4C86187141D1}" srcOrd="0" destOrd="0" presId="urn:microsoft.com/office/officeart/2005/8/layout/orgChart1"/>
    <dgm:cxn modelId="{3051841D-C395-4A42-B1B1-DA46B610C0F7}" type="presParOf" srcId="{71762F86-7259-4C59-9234-4C86187141D1}" destId="{A127B997-0999-4E51-907C-F4E7E66346EA}" srcOrd="0" destOrd="0" presId="urn:microsoft.com/office/officeart/2005/8/layout/orgChart1"/>
    <dgm:cxn modelId="{C0E05C47-4279-4A91-AE98-64A136CA30A1}" type="presParOf" srcId="{A127B997-0999-4E51-907C-F4E7E66346EA}" destId="{7F39B2ED-0E71-4766-ABE8-6EEDD748E0B7}" srcOrd="0" destOrd="0" presId="urn:microsoft.com/office/officeart/2005/8/layout/orgChart1"/>
    <dgm:cxn modelId="{55F07F4A-2CA7-486E-BF9A-DDFDB2A6A547}" type="presParOf" srcId="{A127B997-0999-4E51-907C-F4E7E66346EA}" destId="{C2465E08-73A9-4C45-BE9C-20C32C73D2CF}" srcOrd="1" destOrd="0" presId="urn:microsoft.com/office/officeart/2005/8/layout/orgChart1"/>
    <dgm:cxn modelId="{4C2D8BDE-84FD-4BFA-A3D7-BF2DECF862BD}" type="presParOf" srcId="{71762F86-7259-4C59-9234-4C86187141D1}" destId="{0D224336-C747-453C-BC20-B42097336421}" srcOrd="1" destOrd="0" presId="urn:microsoft.com/office/officeart/2005/8/layout/orgChart1"/>
    <dgm:cxn modelId="{1E85159E-D2EB-4F70-97D4-C6483FFC76F8}" type="presParOf" srcId="{0D224336-C747-453C-BC20-B42097336421}" destId="{8FF97499-62D3-48FE-A63B-1E27EDD104E4}" srcOrd="0" destOrd="0" presId="urn:microsoft.com/office/officeart/2005/8/layout/orgChart1"/>
    <dgm:cxn modelId="{0C589655-D513-4B5D-A605-1B34729BB4B7}" type="presParOf" srcId="{0D224336-C747-453C-BC20-B42097336421}" destId="{50DD3DDB-8B58-4FE5-B80C-6E842E818E10}" srcOrd="1" destOrd="0" presId="urn:microsoft.com/office/officeart/2005/8/layout/orgChart1"/>
    <dgm:cxn modelId="{026F84DB-3181-4242-86B2-7AC2792C7FFA}" type="presParOf" srcId="{50DD3DDB-8B58-4FE5-B80C-6E842E818E10}" destId="{CEF06249-1F26-466B-B280-6224054B67DD}" srcOrd="0" destOrd="0" presId="urn:microsoft.com/office/officeart/2005/8/layout/orgChart1"/>
    <dgm:cxn modelId="{C732A6A3-668B-46D4-A580-CBF66942BC29}" type="presParOf" srcId="{CEF06249-1F26-466B-B280-6224054B67DD}" destId="{72401633-E4A4-44B2-9AE8-FAF36F1807E7}" srcOrd="0" destOrd="0" presId="urn:microsoft.com/office/officeart/2005/8/layout/orgChart1"/>
    <dgm:cxn modelId="{7016AF0B-48B0-4178-847A-D85D883C323F}" type="presParOf" srcId="{CEF06249-1F26-466B-B280-6224054B67DD}" destId="{DD001781-FF3D-4652-ABF3-B19D46FC7E16}" srcOrd="1" destOrd="0" presId="urn:microsoft.com/office/officeart/2005/8/layout/orgChart1"/>
    <dgm:cxn modelId="{F8862B5E-3E2E-4E32-9CA8-A598E50ABD84}" type="presParOf" srcId="{50DD3DDB-8B58-4FE5-B80C-6E842E818E10}" destId="{112DE8E5-685B-4782-88BC-BF34476D2C0E}" srcOrd="1" destOrd="0" presId="urn:microsoft.com/office/officeart/2005/8/layout/orgChart1"/>
    <dgm:cxn modelId="{FBCDDB46-ED93-4D39-8C76-035ABEE403E7}" type="presParOf" srcId="{112DE8E5-685B-4782-88BC-BF34476D2C0E}" destId="{78F3629A-BC5C-4E5B-A823-70BC9D23D17E}" srcOrd="0" destOrd="0" presId="urn:microsoft.com/office/officeart/2005/8/layout/orgChart1"/>
    <dgm:cxn modelId="{56DB95E5-2FD5-4F8A-B5C1-1EED117B602E}" type="presParOf" srcId="{112DE8E5-685B-4782-88BC-BF34476D2C0E}" destId="{B731DB58-C719-404F-9D6D-F836949CA031}" srcOrd="1" destOrd="0" presId="urn:microsoft.com/office/officeart/2005/8/layout/orgChart1"/>
    <dgm:cxn modelId="{B2CC0C99-879A-4567-9A03-FF0E466A7E44}" type="presParOf" srcId="{B731DB58-C719-404F-9D6D-F836949CA031}" destId="{E58E81DE-F04E-4A0F-9188-45232FCA9809}" srcOrd="0" destOrd="0" presId="urn:microsoft.com/office/officeart/2005/8/layout/orgChart1"/>
    <dgm:cxn modelId="{CA9A7DC7-FE23-4778-9A70-9E6A1A6D8C6E}" type="presParOf" srcId="{E58E81DE-F04E-4A0F-9188-45232FCA9809}" destId="{2954D753-5D2C-485F-9ABE-67AD717C7AB3}" srcOrd="0" destOrd="0" presId="urn:microsoft.com/office/officeart/2005/8/layout/orgChart1"/>
    <dgm:cxn modelId="{E6CBB235-E053-40F6-B598-3614BF559923}" type="presParOf" srcId="{E58E81DE-F04E-4A0F-9188-45232FCA9809}" destId="{BEDDA3D6-B4D7-41B6-AEDA-C20BE231A566}" srcOrd="1" destOrd="0" presId="urn:microsoft.com/office/officeart/2005/8/layout/orgChart1"/>
    <dgm:cxn modelId="{6C02CEEF-C9FA-45B5-9535-C9A2A0601661}" type="presParOf" srcId="{B731DB58-C719-404F-9D6D-F836949CA031}" destId="{EDF6C2D2-B78F-4EB6-8EAD-AB9F2BA0053F}" srcOrd="1" destOrd="0" presId="urn:microsoft.com/office/officeart/2005/8/layout/orgChart1"/>
    <dgm:cxn modelId="{07BD7DC7-313F-4597-9927-8F508EA6B031}" type="presParOf" srcId="{B731DB58-C719-404F-9D6D-F836949CA031}" destId="{0E3DB04D-3187-489F-AA5A-5099965B9A2F}" srcOrd="2" destOrd="0" presId="urn:microsoft.com/office/officeart/2005/8/layout/orgChart1"/>
    <dgm:cxn modelId="{E56B02B7-8F68-4933-9ECC-9AE0F09FA2AC}" type="presParOf" srcId="{50DD3DDB-8B58-4FE5-B80C-6E842E818E10}" destId="{DA7E90E8-3AA9-4077-B78A-DF9DED18A57C}" srcOrd="2" destOrd="0" presId="urn:microsoft.com/office/officeart/2005/8/layout/orgChart1"/>
    <dgm:cxn modelId="{845F416B-7822-40C4-B8D9-E9411C203FBA}" type="presParOf" srcId="{0D224336-C747-453C-BC20-B42097336421}" destId="{49CC8846-C554-4BC1-B342-18675BB3C146}" srcOrd="2" destOrd="0" presId="urn:microsoft.com/office/officeart/2005/8/layout/orgChart1"/>
    <dgm:cxn modelId="{5308113D-AB3A-4705-B4DD-39EC8136C4EB}" type="presParOf" srcId="{0D224336-C747-453C-BC20-B42097336421}" destId="{84C6B111-EED4-42BA-9BEE-519E833AAA90}" srcOrd="3" destOrd="0" presId="urn:microsoft.com/office/officeart/2005/8/layout/orgChart1"/>
    <dgm:cxn modelId="{C243A4DE-02B9-4DFA-85E9-1DD2C99A22DA}" type="presParOf" srcId="{84C6B111-EED4-42BA-9BEE-519E833AAA90}" destId="{B9526018-5B9D-4726-BB91-0827CAC51760}" srcOrd="0" destOrd="0" presId="urn:microsoft.com/office/officeart/2005/8/layout/orgChart1"/>
    <dgm:cxn modelId="{A478D30E-5AE8-479B-AB12-FBCE656C7455}" type="presParOf" srcId="{B9526018-5B9D-4726-BB91-0827CAC51760}" destId="{BB3EED09-A0D3-4EDF-9081-C26D8C3EE87C}" srcOrd="0" destOrd="0" presId="urn:microsoft.com/office/officeart/2005/8/layout/orgChart1"/>
    <dgm:cxn modelId="{E96DD77C-619E-44A4-96D2-005851880C1B}" type="presParOf" srcId="{B9526018-5B9D-4726-BB91-0827CAC51760}" destId="{EABBDBE8-50FF-4902-B211-8C05CC55E5DC}" srcOrd="1" destOrd="0" presId="urn:microsoft.com/office/officeart/2005/8/layout/orgChart1"/>
    <dgm:cxn modelId="{6329963F-794D-4535-9F00-3F11A394550F}" type="presParOf" srcId="{84C6B111-EED4-42BA-9BEE-519E833AAA90}" destId="{61AB26BE-7B62-4D4A-B128-7CAE4E557D56}" srcOrd="1" destOrd="0" presId="urn:microsoft.com/office/officeart/2005/8/layout/orgChart1"/>
    <dgm:cxn modelId="{D9F13A16-2CEF-4913-A128-67184784C02A}" type="presParOf" srcId="{61AB26BE-7B62-4D4A-B128-7CAE4E557D56}" destId="{86B74149-BDC9-4143-AE57-EEF0DF784F64}" srcOrd="0" destOrd="0" presId="urn:microsoft.com/office/officeart/2005/8/layout/orgChart1"/>
    <dgm:cxn modelId="{C6AA3892-7662-4744-B015-2659EEBB1F5B}" type="presParOf" srcId="{61AB26BE-7B62-4D4A-B128-7CAE4E557D56}" destId="{1567EA48-F1CD-4CEF-AA26-837C2ADD7372}" srcOrd="1" destOrd="0" presId="urn:microsoft.com/office/officeart/2005/8/layout/orgChart1"/>
    <dgm:cxn modelId="{1CD03F7B-8DDE-431D-95D1-7E55A301B470}" type="presParOf" srcId="{1567EA48-F1CD-4CEF-AA26-837C2ADD7372}" destId="{7FB3B794-D98F-4F2A-B612-72EC0425A500}" srcOrd="0" destOrd="0" presId="urn:microsoft.com/office/officeart/2005/8/layout/orgChart1"/>
    <dgm:cxn modelId="{2B56E90F-5E02-4162-B1E7-37E4030B5F85}" type="presParOf" srcId="{7FB3B794-D98F-4F2A-B612-72EC0425A500}" destId="{402D9511-C8F0-474B-9B73-91EA1AC274E0}" srcOrd="0" destOrd="0" presId="urn:microsoft.com/office/officeart/2005/8/layout/orgChart1"/>
    <dgm:cxn modelId="{27DDEED9-2043-4440-9293-5FF4DC49D0BA}" type="presParOf" srcId="{7FB3B794-D98F-4F2A-B612-72EC0425A500}" destId="{A2D178B4-8859-45B3-B4E4-2368A7F8EEA4}" srcOrd="1" destOrd="0" presId="urn:microsoft.com/office/officeart/2005/8/layout/orgChart1"/>
    <dgm:cxn modelId="{C583B76E-5254-4086-B59D-3AB103AFCC9F}" type="presParOf" srcId="{1567EA48-F1CD-4CEF-AA26-837C2ADD7372}" destId="{C75FF2B8-D820-4AA8-AE5B-3309A6E11BEB}" srcOrd="1" destOrd="0" presId="urn:microsoft.com/office/officeart/2005/8/layout/orgChart1"/>
    <dgm:cxn modelId="{3AB5AEE3-0891-4AE6-8E4F-D1576E447E21}" type="presParOf" srcId="{1567EA48-F1CD-4CEF-AA26-837C2ADD7372}" destId="{931E5E37-6E56-4EBA-90C8-15959152CE0B}" srcOrd="2" destOrd="0" presId="urn:microsoft.com/office/officeart/2005/8/layout/orgChart1"/>
    <dgm:cxn modelId="{5996FED0-5DF9-4FDF-B6E2-AB391A118793}" type="presParOf" srcId="{84C6B111-EED4-42BA-9BEE-519E833AAA90}" destId="{5F00AA3E-2CD7-4D91-8940-82D9CEDA1D7B}" srcOrd="2" destOrd="0" presId="urn:microsoft.com/office/officeart/2005/8/layout/orgChart1"/>
    <dgm:cxn modelId="{E3F58421-136D-49EA-9715-26A51F0214CF}" type="presParOf" srcId="{71762F86-7259-4C59-9234-4C86187141D1}" destId="{66809744-C4A3-467C-9E41-7B8FC8D2B1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88541C-8206-4848-8D33-B6AED475CD9B}" type="doc">
      <dgm:prSet loTypeId="urn:microsoft.com/office/officeart/2005/8/layout/orgChart1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5C427F1-FB8B-4054-8762-365F49B516A4}">
      <dgm:prSet phldrT="[Text]" custT="1"/>
      <dgm:spPr/>
      <dgm:t>
        <a:bodyPr/>
        <a:lstStyle/>
        <a:p>
          <a:r>
            <a:rPr lang="ar-SA" sz="3200" b="0" dirty="0" smtClean="0">
              <a:cs typeface="+mj-cs"/>
            </a:rPr>
            <a:t>السوق المالي</a:t>
          </a:r>
          <a:endParaRPr lang="en-US" sz="3200" b="0" dirty="0">
            <a:cs typeface="+mj-cs"/>
          </a:endParaRPr>
        </a:p>
      </dgm:t>
    </dgm:pt>
    <dgm:pt modelId="{3552B472-5A2F-4BDE-BCCD-DF092F74EE30}" type="parTrans" cxnId="{5FF90A1C-0E79-416F-AA35-AE14037D134D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D961D10E-9543-44BC-95CF-87A9D1401D92}" type="sibTrans" cxnId="{5FF90A1C-0E79-416F-AA35-AE14037D134D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71B44DE6-B513-42E1-A310-A4207396BFC0}">
      <dgm:prSet phldrT="[Text]" custT="1"/>
      <dgm:spPr/>
      <dgm:t>
        <a:bodyPr/>
        <a:lstStyle/>
        <a:p>
          <a:r>
            <a:rPr lang="ar-SA" sz="2800" b="0" dirty="0" smtClean="0">
              <a:cs typeface="+mj-cs"/>
            </a:rPr>
            <a:t>سوق رأس المال</a:t>
          </a:r>
          <a:endParaRPr lang="en-US" sz="2800" b="0" dirty="0">
            <a:cs typeface="+mj-cs"/>
          </a:endParaRPr>
        </a:p>
      </dgm:t>
    </dgm:pt>
    <dgm:pt modelId="{70AAF8EC-25BB-424E-8B65-12E594D1C292}" type="parTrans" cxnId="{04EB4C52-C471-4D92-8345-DF0C0B721D76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6D589A1F-2AFB-46D3-BE32-CE8D11FFB43E}" type="sibTrans" cxnId="{04EB4C52-C471-4D92-8345-DF0C0B721D76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764813ED-C6DF-452A-B619-0CEDCE0B62CF}">
      <dgm:prSet phldrT="[Text]" custT="1"/>
      <dgm:spPr/>
      <dgm:t>
        <a:bodyPr/>
        <a:lstStyle/>
        <a:p>
          <a:r>
            <a:rPr lang="ar-SA" sz="2800" b="0" dirty="0" smtClean="0">
              <a:cs typeface="+mj-cs"/>
            </a:rPr>
            <a:t>السوق النقدي</a:t>
          </a:r>
          <a:endParaRPr lang="en-US" sz="2800" b="0" dirty="0">
            <a:cs typeface="+mj-cs"/>
          </a:endParaRPr>
        </a:p>
      </dgm:t>
    </dgm:pt>
    <dgm:pt modelId="{625E6509-D67B-4CB9-BD5E-42E2D5D42277}" type="parTrans" cxnId="{40D33A62-DF56-4549-93E5-1D602C43E359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7C05E3C8-B8F2-4312-B3AB-54A717CB5EE3}" type="sibTrans" cxnId="{40D33A62-DF56-4549-93E5-1D602C43E359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69C3DE57-C7B7-4F1D-BF82-157786B02D9E}">
      <dgm:prSet custT="1"/>
      <dgm:spPr/>
      <dgm:t>
        <a:bodyPr/>
        <a:lstStyle/>
        <a:p>
          <a:r>
            <a:rPr lang="ar-SA" sz="2400" b="0" dirty="0" smtClean="0">
              <a:cs typeface="+mj-cs"/>
            </a:rPr>
            <a:t>أسواق آجلة</a:t>
          </a:r>
          <a:endParaRPr lang="en-US" sz="2400" b="0" dirty="0">
            <a:cs typeface="+mj-cs"/>
          </a:endParaRPr>
        </a:p>
      </dgm:t>
    </dgm:pt>
    <dgm:pt modelId="{703DA2E0-B70C-4FCB-A265-585B858A55CA}" type="parTrans" cxnId="{B0900C10-9538-4ABA-8109-6C4740E72CC1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816CDEF5-10BF-4E02-8018-C781FA539DC3}" type="sibTrans" cxnId="{B0900C10-9538-4ABA-8109-6C4740E72CC1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F6E24CB0-B310-43E1-920D-086BF7579FC7}">
      <dgm:prSet custT="1"/>
      <dgm:spPr/>
      <dgm:t>
        <a:bodyPr/>
        <a:lstStyle/>
        <a:p>
          <a:r>
            <a:rPr lang="ar-SA" sz="2400" b="0" dirty="0" smtClean="0">
              <a:cs typeface="+mj-cs"/>
            </a:rPr>
            <a:t>أسواق حاضرة</a:t>
          </a:r>
          <a:endParaRPr lang="en-US" sz="2400" b="0" dirty="0">
            <a:cs typeface="+mj-cs"/>
          </a:endParaRPr>
        </a:p>
      </dgm:t>
    </dgm:pt>
    <dgm:pt modelId="{0ABA91DD-973C-4DEE-A3CF-97336B966642}" type="parTrans" cxnId="{FC446805-B8AC-403B-8CA7-EB9FF4A68B9A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228BB5E2-042A-4B36-B718-4E7280A97085}" type="sibTrans" cxnId="{FC446805-B8AC-403B-8CA7-EB9FF4A68B9A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9613790D-93AE-4352-99C0-9AC2545EDA1D}">
      <dgm:prSet custT="1"/>
      <dgm:spPr/>
      <dgm:t>
        <a:bodyPr/>
        <a:lstStyle/>
        <a:p>
          <a:r>
            <a:rPr lang="ar-SA" sz="2400" b="0" dirty="0" smtClean="0">
              <a:cs typeface="+mj-cs"/>
            </a:rPr>
            <a:t>سوق ثانوي</a:t>
          </a:r>
          <a:endParaRPr lang="en-US" sz="2400" b="0" dirty="0">
            <a:cs typeface="+mj-cs"/>
          </a:endParaRPr>
        </a:p>
      </dgm:t>
    </dgm:pt>
    <dgm:pt modelId="{75774928-420C-46E7-B51E-89644B8E4DDF}" type="parTrans" cxnId="{21E5E703-F20E-4666-88AB-9B63D467FC6B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9BBD7E61-85B4-4A09-87E7-2F55DB8D2205}" type="sibTrans" cxnId="{21E5E703-F20E-4666-88AB-9B63D467FC6B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BBB4298B-5847-4426-ABCC-F9D54C8F3128}">
      <dgm:prSet custT="1"/>
      <dgm:spPr/>
      <dgm:t>
        <a:bodyPr/>
        <a:lstStyle/>
        <a:p>
          <a:r>
            <a:rPr lang="ar-SA" sz="2400" b="0" dirty="0" smtClean="0">
              <a:cs typeface="+mj-cs"/>
            </a:rPr>
            <a:t>سوق أولي</a:t>
          </a:r>
          <a:endParaRPr lang="en-US" sz="2400" b="0" dirty="0">
            <a:cs typeface="+mj-cs"/>
          </a:endParaRPr>
        </a:p>
      </dgm:t>
    </dgm:pt>
    <dgm:pt modelId="{3B63DBF8-7503-4566-B266-18C4D4A0190C}" type="parTrans" cxnId="{1A785449-D3C9-4CDA-92DC-FF8E1F1764DD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54894216-2C3E-4927-9269-308ADF721E52}" type="sibTrans" cxnId="{1A785449-D3C9-4CDA-92DC-FF8E1F1764DD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E72497CC-EF9D-47BC-8FB8-24F18D089336}">
      <dgm:prSet custT="1"/>
      <dgm:spPr/>
      <dgm:t>
        <a:bodyPr/>
        <a:lstStyle/>
        <a:p>
          <a:r>
            <a:rPr lang="ar-SA" sz="2400" b="0" dirty="0" smtClean="0">
              <a:cs typeface="+mj-cs"/>
            </a:rPr>
            <a:t>المستقبليات</a:t>
          </a:r>
          <a:endParaRPr lang="en-US" sz="2400" b="0" dirty="0">
            <a:cs typeface="+mj-cs"/>
          </a:endParaRPr>
        </a:p>
      </dgm:t>
    </dgm:pt>
    <dgm:pt modelId="{0C342011-B4E8-4AEF-AD43-3EB482202DDD}" type="parTrans" cxnId="{556D9089-8612-44F0-80AB-240208E3F97F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0354B683-AD23-4313-BAC0-FEDAC8386A6C}" type="sibTrans" cxnId="{556D9089-8612-44F0-80AB-240208E3F97F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FEF6B2F4-59FC-4049-9085-2FB74F34007B}">
      <dgm:prSet custT="1"/>
      <dgm:spPr/>
      <dgm:t>
        <a:bodyPr/>
        <a:lstStyle/>
        <a:p>
          <a:r>
            <a:rPr lang="ar-SA" sz="2400" b="0" dirty="0" smtClean="0">
              <a:cs typeface="+mj-cs"/>
            </a:rPr>
            <a:t>الخيارات </a:t>
          </a:r>
          <a:endParaRPr lang="en-US" sz="2400" b="0" dirty="0">
            <a:cs typeface="+mj-cs"/>
          </a:endParaRPr>
        </a:p>
      </dgm:t>
    </dgm:pt>
    <dgm:pt modelId="{D7666EFF-0C16-46E9-A4A2-8B5C3C8B3AB9}" type="parTrans" cxnId="{8E11801B-6D7B-4C88-AE73-92B56DAB0863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2000" b="0">
            <a:cs typeface="+mj-cs"/>
          </a:endParaRPr>
        </a:p>
      </dgm:t>
    </dgm:pt>
    <dgm:pt modelId="{586E7C21-126C-415C-999A-39676601DE32}" type="sibTrans" cxnId="{8E11801B-6D7B-4C88-AE73-92B56DAB0863}">
      <dgm:prSet/>
      <dgm:spPr/>
      <dgm:t>
        <a:bodyPr/>
        <a:lstStyle/>
        <a:p>
          <a:endParaRPr lang="en-US" sz="2000" b="0">
            <a:cs typeface="+mj-cs"/>
          </a:endParaRPr>
        </a:p>
      </dgm:t>
    </dgm:pt>
    <dgm:pt modelId="{33A93CFC-C6C9-4FAC-B8F3-55F9709BCCEC}" type="pres">
      <dgm:prSet presAssocID="{A488541C-8206-4848-8D33-B6AED475CD9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6BFB335-88AA-46CC-93F9-84B7FD39C2C4}" type="pres">
      <dgm:prSet presAssocID="{65C427F1-FB8B-4054-8762-365F49B516A4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56FC4572-A162-41EA-A48C-827047CE10C6}" type="pres">
      <dgm:prSet presAssocID="{65C427F1-FB8B-4054-8762-365F49B516A4}" presName="rootComposite1" presStyleCnt="0"/>
      <dgm:spPr/>
      <dgm:t>
        <a:bodyPr/>
        <a:lstStyle/>
        <a:p>
          <a:pPr rtl="1"/>
          <a:endParaRPr lang="ar-SA"/>
        </a:p>
      </dgm:t>
    </dgm:pt>
    <dgm:pt modelId="{83A78E7E-AD9D-45A4-8691-5251E2384079}" type="pres">
      <dgm:prSet presAssocID="{65C427F1-FB8B-4054-8762-365F49B516A4}" presName="rootText1" presStyleLbl="node0" presStyleIdx="0" presStyleCnt="1" custScaleX="1281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4C303A-4810-45B7-9211-3AC2092E3762}" type="pres">
      <dgm:prSet presAssocID="{65C427F1-FB8B-4054-8762-365F49B516A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8620535-67FD-4EE4-AEF2-685362E9C59F}" type="pres">
      <dgm:prSet presAssocID="{65C427F1-FB8B-4054-8762-365F49B516A4}" presName="hierChild2" presStyleCnt="0"/>
      <dgm:spPr/>
      <dgm:t>
        <a:bodyPr/>
        <a:lstStyle/>
        <a:p>
          <a:pPr rtl="1"/>
          <a:endParaRPr lang="ar-SA"/>
        </a:p>
      </dgm:t>
    </dgm:pt>
    <dgm:pt modelId="{DD57082D-73BA-49A3-ACF0-2F17D6BB8AE4}" type="pres">
      <dgm:prSet presAssocID="{70AAF8EC-25BB-424E-8B65-12E594D1C292}" presName="Name37" presStyleLbl="parChTrans1D2" presStyleIdx="0" presStyleCnt="2"/>
      <dgm:spPr/>
      <dgm:t>
        <a:bodyPr/>
        <a:lstStyle/>
        <a:p>
          <a:endParaRPr lang="en-US"/>
        </a:p>
      </dgm:t>
    </dgm:pt>
    <dgm:pt modelId="{BE684C59-D456-469F-942D-F59D663A56A1}" type="pres">
      <dgm:prSet presAssocID="{71B44DE6-B513-42E1-A310-A4207396BFC0}" presName="hierRoot2" presStyleCnt="0">
        <dgm:presLayoutVars>
          <dgm:hierBranch/>
        </dgm:presLayoutVars>
      </dgm:prSet>
      <dgm:spPr/>
      <dgm:t>
        <a:bodyPr/>
        <a:lstStyle/>
        <a:p>
          <a:pPr rtl="1"/>
          <a:endParaRPr lang="ar-SA"/>
        </a:p>
      </dgm:t>
    </dgm:pt>
    <dgm:pt modelId="{B510F124-938D-482B-930E-0793AEB27DE8}" type="pres">
      <dgm:prSet presAssocID="{71B44DE6-B513-42E1-A310-A4207396BFC0}" presName="rootComposite" presStyleCnt="0"/>
      <dgm:spPr/>
      <dgm:t>
        <a:bodyPr/>
        <a:lstStyle/>
        <a:p>
          <a:pPr rtl="1"/>
          <a:endParaRPr lang="ar-SA"/>
        </a:p>
      </dgm:t>
    </dgm:pt>
    <dgm:pt modelId="{A7FB49C3-D41B-45C7-90D4-93FA662F3E4F}" type="pres">
      <dgm:prSet presAssocID="{71B44DE6-B513-42E1-A310-A4207396BFC0}" presName="rootText" presStyleLbl="node2" presStyleIdx="0" presStyleCnt="2" custScaleX="123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5974CB-6BB9-4C2F-A22A-02ACD52E9B3A}" type="pres">
      <dgm:prSet presAssocID="{71B44DE6-B513-42E1-A310-A4207396BFC0}" presName="rootConnector" presStyleLbl="node2" presStyleIdx="0" presStyleCnt="2"/>
      <dgm:spPr/>
      <dgm:t>
        <a:bodyPr/>
        <a:lstStyle/>
        <a:p>
          <a:endParaRPr lang="en-US"/>
        </a:p>
      </dgm:t>
    </dgm:pt>
    <dgm:pt modelId="{F5103BD6-EF38-40C8-A1B3-27AB6190BEC7}" type="pres">
      <dgm:prSet presAssocID="{71B44DE6-B513-42E1-A310-A4207396BFC0}" presName="hierChild4" presStyleCnt="0"/>
      <dgm:spPr/>
      <dgm:t>
        <a:bodyPr/>
        <a:lstStyle/>
        <a:p>
          <a:pPr rtl="1"/>
          <a:endParaRPr lang="ar-SA"/>
        </a:p>
      </dgm:t>
    </dgm:pt>
    <dgm:pt modelId="{0D189B98-8AA7-41D1-984C-95D3CFE2FA76}" type="pres">
      <dgm:prSet presAssocID="{703DA2E0-B70C-4FCB-A265-585B858A55CA}" presName="Name35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ED492F00-876D-4C1C-BB8A-CB2208AE2AFB}" type="pres">
      <dgm:prSet presAssocID="{69C3DE57-C7B7-4F1D-BF82-157786B02D9E}" presName="hierRoot2" presStyleCnt="0">
        <dgm:presLayoutVars>
          <dgm:hierBranch/>
        </dgm:presLayoutVars>
      </dgm:prSet>
      <dgm:spPr/>
      <dgm:t>
        <a:bodyPr/>
        <a:lstStyle/>
        <a:p>
          <a:pPr rtl="1"/>
          <a:endParaRPr lang="ar-SA"/>
        </a:p>
      </dgm:t>
    </dgm:pt>
    <dgm:pt modelId="{50F51A1D-627B-43C4-8D13-0FDC2B3F2AAE}" type="pres">
      <dgm:prSet presAssocID="{69C3DE57-C7B7-4F1D-BF82-157786B02D9E}" presName="rootComposite" presStyleCnt="0"/>
      <dgm:spPr/>
      <dgm:t>
        <a:bodyPr/>
        <a:lstStyle/>
        <a:p>
          <a:pPr rtl="1"/>
          <a:endParaRPr lang="ar-SA"/>
        </a:p>
      </dgm:t>
    </dgm:pt>
    <dgm:pt modelId="{DB566151-1EFD-4764-A64B-86E38AB5F207}" type="pres">
      <dgm:prSet presAssocID="{69C3DE57-C7B7-4F1D-BF82-157786B02D9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AE967F-48D9-4DB5-8A88-3929AFDD3EF9}" type="pres">
      <dgm:prSet presAssocID="{69C3DE57-C7B7-4F1D-BF82-157786B02D9E}" presName="rootConnector" presStyleLbl="node3" presStyleIdx="0" presStyleCnt="2"/>
      <dgm:spPr/>
      <dgm:t>
        <a:bodyPr/>
        <a:lstStyle/>
        <a:p>
          <a:endParaRPr lang="en-US"/>
        </a:p>
      </dgm:t>
    </dgm:pt>
    <dgm:pt modelId="{49C6CF60-524B-4D30-97C8-3CD36EF80505}" type="pres">
      <dgm:prSet presAssocID="{69C3DE57-C7B7-4F1D-BF82-157786B02D9E}" presName="hierChild4" presStyleCnt="0"/>
      <dgm:spPr/>
      <dgm:t>
        <a:bodyPr/>
        <a:lstStyle/>
        <a:p>
          <a:pPr rtl="1"/>
          <a:endParaRPr lang="ar-SA"/>
        </a:p>
      </dgm:t>
    </dgm:pt>
    <dgm:pt modelId="{E6510A37-B8CF-4529-83F7-C092B5551EFB}" type="pres">
      <dgm:prSet presAssocID="{0C342011-B4E8-4AEF-AD43-3EB482202DDD}" presName="Name35" presStyleLbl="parChTrans1D4" presStyleIdx="0" presStyleCnt="4"/>
      <dgm:spPr/>
      <dgm:t>
        <a:bodyPr/>
        <a:lstStyle/>
        <a:p>
          <a:pPr rtl="1"/>
          <a:endParaRPr lang="ar-SA"/>
        </a:p>
      </dgm:t>
    </dgm:pt>
    <dgm:pt modelId="{58FA645A-13BC-4CE3-99DD-7E72715AC3BA}" type="pres">
      <dgm:prSet presAssocID="{E72497CC-EF9D-47BC-8FB8-24F18D089336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2E958A0F-A7B0-437C-ABD0-9B219A7FB6D8}" type="pres">
      <dgm:prSet presAssocID="{E72497CC-EF9D-47BC-8FB8-24F18D089336}" presName="rootComposite" presStyleCnt="0"/>
      <dgm:spPr/>
      <dgm:t>
        <a:bodyPr/>
        <a:lstStyle/>
        <a:p>
          <a:pPr rtl="1"/>
          <a:endParaRPr lang="ar-SA"/>
        </a:p>
      </dgm:t>
    </dgm:pt>
    <dgm:pt modelId="{D9A8D7BE-088D-401A-9F0B-726BFB3FEB60}" type="pres">
      <dgm:prSet presAssocID="{E72497CC-EF9D-47BC-8FB8-24F18D089336}" presName="rootText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74B411-AD57-4AC1-A5DE-6BA1FC16DEA5}" type="pres">
      <dgm:prSet presAssocID="{E72497CC-EF9D-47BC-8FB8-24F18D089336}" presName="rootConnector" presStyleLbl="node4" presStyleIdx="0" presStyleCnt="4"/>
      <dgm:spPr/>
      <dgm:t>
        <a:bodyPr/>
        <a:lstStyle/>
        <a:p>
          <a:endParaRPr lang="en-US"/>
        </a:p>
      </dgm:t>
    </dgm:pt>
    <dgm:pt modelId="{6DAAEE9D-E12D-48A4-918F-43D426E0A1FA}" type="pres">
      <dgm:prSet presAssocID="{E72497CC-EF9D-47BC-8FB8-24F18D089336}" presName="hierChild4" presStyleCnt="0"/>
      <dgm:spPr/>
      <dgm:t>
        <a:bodyPr/>
        <a:lstStyle/>
        <a:p>
          <a:pPr rtl="1"/>
          <a:endParaRPr lang="ar-SA"/>
        </a:p>
      </dgm:t>
    </dgm:pt>
    <dgm:pt modelId="{342F3C81-5A03-43D2-B472-A0B63CDC3FF2}" type="pres">
      <dgm:prSet presAssocID="{E72497CC-EF9D-47BC-8FB8-24F18D089336}" presName="hierChild5" presStyleCnt="0"/>
      <dgm:spPr/>
      <dgm:t>
        <a:bodyPr/>
        <a:lstStyle/>
        <a:p>
          <a:pPr rtl="1"/>
          <a:endParaRPr lang="ar-SA"/>
        </a:p>
      </dgm:t>
    </dgm:pt>
    <dgm:pt modelId="{6D9F12AE-786C-4D37-9EA0-C79EDD064162}" type="pres">
      <dgm:prSet presAssocID="{D7666EFF-0C16-46E9-A4A2-8B5C3C8B3AB9}" presName="Name35" presStyleLbl="parChTrans1D4" presStyleIdx="1" presStyleCnt="4"/>
      <dgm:spPr/>
      <dgm:t>
        <a:bodyPr/>
        <a:lstStyle/>
        <a:p>
          <a:pPr rtl="1"/>
          <a:endParaRPr lang="ar-SA"/>
        </a:p>
      </dgm:t>
    </dgm:pt>
    <dgm:pt modelId="{38572F5D-AAC8-4805-BC85-A61BAF748A3D}" type="pres">
      <dgm:prSet presAssocID="{FEF6B2F4-59FC-4049-9085-2FB74F34007B}" presName="hierRoot2" presStyleCnt="0">
        <dgm:presLayoutVars>
          <dgm:hierBranch val="hang"/>
        </dgm:presLayoutVars>
      </dgm:prSet>
      <dgm:spPr/>
      <dgm:t>
        <a:bodyPr/>
        <a:lstStyle/>
        <a:p>
          <a:pPr rtl="1"/>
          <a:endParaRPr lang="ar-SA"/>
        </a:p>
      </dgm:t>
    </dgm:pt>
    <dgm:pt modelId="{72463346-387C-42CB-8CBA-83FB62B56C56}" type="pres">
      <dgm:prSet presAssocID="{FEF6B2F4-59FC-4049-9085-2FB74F34007B}" presName="rootComposite" presStyleCnt="0"/>
      <dgm:spPr/>
      <dgm:t>
        <a:bodyPr/>
        <a:lstStyle/>
        <a:p>
          <a:pPr rtl="1"/>
          <a:endParaRPr lang="ar-SA"/>
        </a:p>
      </dgm:t>
    </dgm:pt>
    <dgm:pt modelId="{012DC672-82BF-4451-88F1-B2E473A08A3C}" type="pres">
      <dgm:prSet presAssocID="{FEF6B2F4-59FC-4049-9085-2FB74F34007B}" presName="rootText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78A07D-5C68-4614-95DB-52324317CC39}" type="pres">
      <dgm:prSet presAssocID="{FEF6B2F4-59FC-4049-9085-2FB74F34007B}" presName="rootConnector" presStyleLbl="node4" presStyleIdx="1" presStyleCnt="4"/>
      <dgm:spPr/>
      <dgm:t>
        <a:bodyPr/>
        <a:lstStyle/>
        <a:p>
          <a:endParaRPr lang="en-US"/>
        </a:p>
      </dgm:t>
    </dgm:pt>
    <dgm:pt modelId="{0AD31D89-CB85-468D-829C-0AF83126DBB2}" type="pres">
      <dgm:prSet presAssocID="{FEF6B2F4-59FC-4049-9085-2FB74F34007B}" presName="hierChild4" presStyleCnt="0"/>
      <dgm:spPr/>
      <dgm:t>
        <a:bodyPr/>
        <a:lstStyle/>
        <a:p>
          <a:pPr rtl="1"/>
          <a:endParaRPr lang="ar-SA"/>
        </a:p>
      </dgm:t>
    </dgm:pt>
    <dgm:pt modelId="{796A728A-B674-4BBA-97A8-14EA23653FCE}" type="pres">
      <dgm:prSet presAssocID="{FEF6B2F4-59FC-4049-9085-2FB74F34007B}" presName="hierChild5" presStyleCnt="0"/>
      <dgm:spPr/>
      <dgm:t>
        <a:bodyPr/>
        <a:lstStyle/>
        <a:p>
          <a:pPr rtl="1"/>
          <a:endParaRPr lang="ar-SA"/>
        </a:p>
      </dgm:t>
    </dgm:pt>
    <dgm:pt modelId="{217E58FD-B042-4A78-9867-20805F93BE3A}" type="pres">
      <dgm:prSet presAssocID="{69C3DE57-C7B7-4F1D-BF82-157786B02D9E}" presName="hierChild5" presStyleCnt="0"/>
      <dgm:spPr/>
      <dgm:t>
        <a:bodyPr/>
        <a:lstStyle/>
        <a:p>
          <a:pPr rtl="1"/>
          <a:endParaRPr lang="ar-SA"/>
        </a:p>
      </dgm:t>
    </dgm:pt>
    <dgm:pt modelId="{63EA0FDC-0A82-4721-A07F-EFEA42A992D0}" type="pres">
      <dgm:prSet presAssocID="{0ABA91DD-973C-4DEE-A3CF-97336B966642}" presName="Name35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C991CB1A-42E2-4681-82B7-65BF242FEEE9}" type="pres">
      <dgm:prSet presAssocID="{F6E24CB0-B310-43E1-920D-086BF7579FC7}" presName="hierRoot2" presStyleCnt="0">
        <dgm:presLayoutVars>
          <dgm:hierBranch/>
        </dgm:presLayoutVars>
      </dgm:prSet>
      <dgm:spPr/>
      <dgm:t>
        <a:bodyPr/>
        <a:lstStyle/>
        <a:p>
          <a:pPr rtl="1"/>
          <a:endParaRPr lang="ar-SA"/>
        </a:p>
      </dgm:t>
    </dgm:pt>
    <dgm:pt modelId="{35C1D084-5A1B-40DD-BBC9-1BAA0D87FA57}" type="pres">
      <dgm:prSet presAssocID="{F6E24CB0-B310-43E1-920D-086BF7579FC7}" presName="rootComposite" presStyleCnt="0"/>
      <dgm:spPr/>
      <dgm:t>
        <a:bodyPr/>
        <a:lstStyle/>
        <a:p>
          <a:pPr rtl="1"/>
          <a:endParaRPr lang="ar-SA"/>
        </a:p>
      </dgm:t>
    </dgm:pt>
    <dgm:pt modelId="{44FE96EF-101C-4D7D-815C-6C974D9A40B8}" type="pres">
      <dgm:prSet presAssocID="{F6E24CB0-B310-43E1-920D-086BF7579FC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5984EB-5CE6-44C5-B8D1-C367BAD02F34}" type="pres">
      <dgm:prSet presAssocID="{F6E24CB0-B310-43E1-920D-086BF7579FC7}" presName="rootConnector" presStyleLbl="node3" presStyleIdx="1" presStyleCnt="2"/>
      <dgm:spPr/>
      <dgm:t>
        <a:bodyPr/>
        <a:lstStyle/>
        <a:p>
          <a:endParaRPr lang="en-US"/>
        </a:p>
      </dgm:t>
    </dgm:pt>
    <dgm:pt modelId="{42ABC39B-F47E-4BF7-AF52-6088C4B3D1FC}" type="pres">
      <dgm:prSet presAssocID="{F6E24CB0-B310-43E1-920D-086BF7579FC7}" presName="hierChild4" presStyleCnt="0"/>
      <dgm:spPr/>
      <dgm:t>
        <a:bodyPr/>
        <a:lstStyle/>
        <a:p>
          <a:pPr rtl="1"/>
          <a:endParaRPr lang="ar-SA"/>
        </a:p>
      </dgm:t>
    </dgm:pt>
    <dgm:pt modelId="{FDD8797B-13F7-443F-945F-8D626A02C1F4}" type="pres">
      <dgm:prSet presAssocID="{75774928-420C-46E7-B51E-89644B8E4DDF}" presName="Name35" presStyleLbl="parChTrans1D4" presStyleIdx="2" presStyleCnt="4"/>
      <dgm:spPr/>
      <dgm:t>
        <a:bodyPr/>
        <a:lstStyle/>
        <a:p>
          <a:pPr rtl="1"/>
          <a:endParaRPr lang="ar-SA"/>
        </a:p>
      </dgm:t>
    </dgm:pt>
    <dgm:pt modelId="{2F184838-ED4C-4B00-BFC8-548B118F1589}" type="pres">
      <dgm:prSet presAssocID="{9613790D-93AE-4352-99C0-9AC2545EDA1D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E5318544-9F02-4629-95A6-586A77518CAD}" type="pres">
      <dgm:prSet presAssocID="{9613790D-93AE-4352-99C0-9AC2545EDA1D}" presName="rootComposite" presStyleCnt="0"/>
      <dgm:spPr/>
      <dgm:t>
        <a:bodyPr/>
        <a:lstStyle/>
        <a:p>
          <a:pPr rtl="1"/>
          <a:endParaRPr lang="ar-SA"/>
        </a:p>
      </dgm:t>
    </dgm:pt>
    <dgm:pt modelId="{4BC29370-19C1-4A6E-8B79-166F57492983}" type="pres">
      <dgm:prSet presAssocID="{9613790D-93AE-4352-99C0-9AC2545EDA1D}" presName="rootText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541932-7FA2-4D5B-B0FF-BC632FB3C591}" type="pres">
      <dgm:prSet presAssocID="{9613790D-93AE-4352-99C0-9AC2545EDA1D}" presName="rootConnector" presStyleLbl="node4" presStyleIdx="2" presStyleCnt="4"/>
      <dgm:spPr/>
      <dgm:t>
        <a:bodyPr/>
        <a:lstStyle/>
        <a:p>
          <a:endParaRPr lang="en-US"/>
        </a:p>
      </dgm:t>
    </dgm:pt>
    <dgm:pt modelId="{59F350CE-1D43-4236-B63B-EC11CC48FE29}" type="pres">
      <dgm:prSet presAssocID="{9613790D-93AE-4352-99C0-9AC2545EDA1D}" presName="hierChild4" presStyleCnt="0"/>
      <dgm:spPr/>
      <dgm:t>
        <a:bodyPr/>
        <a:lstStyle/>
        <a:p>
          <a:pPr rtl="1"/>
          <a:endParaRPr lang="ar-SA"/>
        </a:p>
      </dgm:t>
    </dgm:pt>
    <dgm:pt modelId="{001E9EA3-CA5B-4855-A45E-E959F982C16F}" type="pres">
      <dgm:prSet presAssocID="{9613790D-93AE-4352-99C0-9AC2545EDA1D}" presName="hierChild5" presStyleCnt="0"/>
      <dgm:spPr/>
      <dgm:t>
        <a:bodyPr/>
        <a:lstStyle/>
        <a:p>
          <a:pPr rtl="1"/>
          <a:endParaRPr lang="ar-SA"/>
        </a:p>
      </dgm:t>
    </dgm:pt>
    <dgm:pt modelId="{22CD6969-66F4-4325-936A-60144BE9AA18}" type="pres">
      <dgm:prSet presAssocID="{3B63DBF8-7503-4566-B266-18C4D4A0190C}" presName="Name35" presStyleLbl="parChTrans1D4" presStyleIdx="3" presStyleCnt="4"/>
      <dgm:spPr/>
      <dgm:t>
        <a:bodyPr/>
        <a:lstStyle/>
        <a:p>
          <a:pPr rtl="1"/>
          <a:endParaRPr lang="ar-SA"/>
        </a:p>
      </dgm:t>
    </dgm:pt>
    <dgm:pt modelId="{A6629CD4-0D94-44F8-AB81-A394DA0DD6D5}" type="pres">
      <dgm:prSet presAssocID="{BBB4298B-5847-4426-ABCC-F9D54C8F3128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C742D407-CF3A-46FC-A2B8-A518A3B8BACF}" type="pres">
      <dgm:prSet presAssocID="{BBB4298B-5847-4426-ABCC-F9D54C8F3128}" presName="rootComposite" presStyleCnt="0"/>
      <dgm:spPr/>
      <dgm:t>
        <a:bodyPr/>
        <a:lstStyle/>
        <a:p>
          <a:pPr rtl="1"/>
          <a:endParaRPr lang="ar-SA"/>
        </a:p>
      </dgm:t>
    </dgm:pt>
    <dgm:pt modelId="{FEEE965D-C122-49DB-A746-C22D864B99C0}" type="pres">
      <dgm:prSet presAssocID="{BBB4298B-5847-4426-ABCC-F9D54C8F3128}" presName="rootText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F4F70B-F4A6-40D2-829C-095E73465640}" type="pres">
      <dgm:prSet presAssocID="{BBB4298B-5847-4426-ABCC-F9D54C8F3128}" presName="rootConnector" presStyleLbl="node4" presStyleIdx="3" presStyleCnt="4"/>
      <dgm:spPr/>
      <dgm:t>
        <a:bodyPr/>
        <a:lstStyle/>
        <a:p>
          <a:endParaRPr lang="en-US"/>
        </a:p>
      </dgm:t>
    </dgm:pt>
    <dgm:pt modelId="{22C59C00-2D46-419A-925A-4D511B608394}" type="pres">
      <dgm:prSet presAssocID="{BBB4298B-5847-4426-ABCC-F9D54C8F3128}" presName="hierChild4" presStyleCnt="0"/>
      <dgm:spPr/>
      <dgm:t>
        <a:bodyPr/>
        <a:lstStyle/>
        <a:p>
          <a:pPr rtl="1"/>
          <a:endParaRPr lang="ar-SA"/>
        </a:p>
      </dgm:t>
    </dgm:pt>
    <dgm:pt modelId="{E31F5505-DDBC-49EE-B43E-DF6D767689FF}" type="pres">
      <dgm:prSet presAssocID="{BBB4298B-5847-4426-ABCC-F9D54C8F3128}" presName="hierChild5" presStyleCnt="0"/>
      <dgm:spPr/>
      <dgm:t>
        <a:bodyPr/>
        <a:lstStyle/>
        <a:p>
          <a:pPr rtl="1"/>
          <a:endParaRPr lang="ar-SA"/>
        </a:p>
      </dgm:t>
    </dgm:pt>
    <dgm:pt modelId="{794CC9D3-8B75-40BD-AE0E-63991BF20900}" type="pres">
      <dgm:prSet presAssocID="{F6E24CB0-B310-43E1-920D-086BF7579FC7}" presName="hierChild5" presStyleCnt="0"/>
      <dgm:spPr/>
      <dgm:t>
        <a:bodyPr/>
        <a:lstStyle/>
        <a:p>
          <a:pPr rtl="1"/>
          <a:endParaRPr lang="ar-SA"/>
        </a:p>
      </dgm:t>
    </dgm:pt>
    <dgm:pt modelId="{73808281-01FD-4B15-B3C0-5B2E02039AE7}" type="pres">
      <dgm:prSet presAssocID="{71B44DE6-B513-42E1-A310-A4207396BFC0}" presName="hierChild5" presStyleCnt="0"/>
      <dgm:spPr/>
      <dgm:t>
        <a:bodyPr/>
        <a:lstStyle/>
        <a:p>
          <a:pPr rtl="1"/>
          <a:endParaRPr lang="ar-SA"/>
        </a:p>
      </dgm:t>
    </dgm:pt>
    <dgm:pt modelId="{E9B88F16-A25B-4444-BD23-2E0E5F1AEA93}" type="pres">
      <dgm:prSet presAssocID="{625E6509-D67B-4CB9-BD5E-42E2D5D4227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4FAE8017-313C-4BD3-9AA4-A889A9CF2D9E}" type="pres">
      <dgm:prSet presAssocID="{764813ED-C6DF-452A-B619-0CEDCE0B62CF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D8FE81E0-466D-4FDA-A462-A13492F84E33}" type="pres">
      <dgm:prSet presAssocID="{764813ED-C6DF-452A-B619-0CEDCE0B62CF}" presName="rootComposite" presStyleCnt="0"/>
      <dgm:spPr/>
      <dgm:t>
        <a:bodyPr/>
        <a:lstStyle/>
        <a:p>
          <a:pPr rtl="1"/>
          <a:endParaRPr lang="ar-SA"/>
        </a:p>
      </dgm:t>
    </dgm:pt>
    <dgm:pt modelId="{9360EDAC-9F51-4F92-BD67-41CEC682FAE0}" type="pres">
      <dgm:prSet presAssocID="{764813ED-C6DF-452A-B619-0CEDCE0B62CF}" presName="rootText" presStyleLbl="node2" presStyleIdx="1" presStyleCnt="2" custScaleX="123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069A97-AD0A-4628-99F8-359170E0E3D9}" type="pres">
      <dgm:prSet presAssocID="{764813ED-C6DF-452A-B619-0CEDCE0B62CF}" presName="rootConnector" presStyleLbl="node2" presStyleIdx="1" presStyleCnt="2"/>
      <dgm:spPr/>
      <dgm:t>
        <a:bodyPr/>
        <a:lstStyle/>
        <a:p>
          <a:endParaRPr lang="en-US"/>
        </a:p>
      </dgm:t>
    </dgm:pt>
    <dgm:pt modelId="{9FA5C2B3-A43A-4C43-AE15-36F7DAFC406B}" type="pres">
      <dgm:prSet presAssocID="{764813ED-C6DF-452A-B619-0CEDCE0B62CF}" presName="hierChild4" presStyleCnt="0"/>
      <dgm:spPr/>
      <dgm:t>
        <a:bodyPr/>
        <a:lstStyle/>
        <a:p>
          <a:pPr rtl="1"/>
          <a:endParaRPr lang="ar-SA"/>
        </a:p>
      </dgm:t>
    </dgm:pt>
    <dgm:pt modelId="{14F5EBA5-717C-4E9F-A738-0696282A1C87}" type="pres">
      <dgm:prSet presAssocID="{764813ED-C6DF-452A-B619-0CEDCE0B62CF}" presName="hierChild5" presStyleCnt="0"/>
      <dgm:spPr/>
      <dgm:t>
        <a:bodyPr/>
        <a:lstStyle/>
        <a:p>
          <a:pPr rtl="1"/>
          <a:endParaRPr lang="ar-SA"/>
        </a:p>
      </dgm:t>
    </dgm:pt>
    <dgm:pt modelId="{D70EAE44-AF0D-4E69-B943-8B996A3BD065}" type="pres">
      <dgm:prSet presAssocID="{65C427F1-FB8B-4054-8762-365F49B516A4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6EA0924E-FEE1-422D-9C29-8474078ABE27}" type="presOf" srcId="{FEF6B2F4-59FC-4049-9085-2FB74F34007B}" destId="{0878A07D-5C68-4614-95DB-52324317CC39}" srcOrd="1" destOrd="0" presId="urn:microsoft.com/office/officeart/2005/8/layout/orgChart1"/>
    <dgm:cxn modelId="{F96BD5DA-E5CB-426C-809E-5CE26881055A}" type="presOf" srcId="{69C3DE57-C7B7-4F1D-BF82-157786B02D9E}" destId="{44AE967F-48D9-4DB5-8A88-3929AFDD3EF9}" srcOrd="1" destOrd="0" presId="urn:microsoft.com/office/officeart/2005/8/layout/orgChart1"/>
    <dgm:cxn modelId="{91D16012-CC84-4580-A7D8-A5B40DBB9F52}" type="presOf" srcId="{764813ED-C6DF-452A-B619-0CEDCE0B62CF}" destId="{9360EDAC-9F51-4F92-BD67-41CEC682FAE0}" srcOrd="0" destOrd="0" presId="urn:microsoft.com/office/officeart/2005/8/layout/orgChart1"/>
    <dgm:cxn modelId="{B3C9712D-0444-4CB5-9790-4F537F07E389}" type="presOf" srcId="{0ABA91DD-973C-4DEE-A3CF-97336B966642}" destId="{63EA0FDC-0A82-4721-A07F-EFEA42A992D0}" srcOrd="0" destOrd="0" presId="urn:microsoft.com/office/officeart/2005/8/layout/orgChart1"/>
    <dgm:cxn modelId="{8E11801B-6D7B-4C88-AE73-92B56DAB0863}" srcId="{69C3DE57-C7B7-4F1D-BF82-157786B02D9E}" destId="{FEF6B2F4-59FC-4049-9085-2FB74F34007B}" srcOrd="1" destOrd="0" parTransId="{D7666EFF-0C16-46E9-A4A2-8B5C3C8B3AB9}" sibTransId="{586E7C21-126C-415C-999A-39676601DE32}"/>
    <dgm:cxn modelId="{5154826C-3356-4D64-8403-0990A0AE63C4}" type="presOf" srcId="{71B44DE6-B513-42E1-A310-A4207396BFC0}" destId="{DE5974CB-6BB9-4C2F-A22A-02ACD52E9B3A}" srcOrd="1" destOrd="0" presId="urn:microsoft.com/office/officeart/2005/8/layout/orgChart1"/>
    <dgm:cxn modelId="{B0900C10-9538-4ABA-8109-6C4740E72CC1}" srcId="{71B44DE6-B513-42E1-A310-A4207396BFC0}" destId="{69C3DE57-C7B7-4F1D-BF82-157786B02D9E}" srcOrd="0" destOrd="0" parTransId="{703DA2E0-B70C-4FCB-A265-585B858A55CA}" sibTransId="{816CDEF5-10BF-4E02-8018-C781FA539DC3}"/>
    <dgm:cxn modelId="{48EC7069-AA1A-4D4D-96EB-839A88217E93}" type="presOf" srcId="{E72497CC-EF9D-47BC-8FB8-24F18D089336}" destId="{4074B411-AD57-4AC1-A5DE-6BA1FC16DEA5}" srcOrd="1" destOrd="0" presId="urn:microsoft.com/office/officeart/2005/8/layout/orgChart1"/>
    <dgm:cxn modelId="{C742C069-42BD-4167-9E5A-3F60C77B655E}" type="presOf" srcId="{703DA2E0-B70C-4FCB-A265-585B858A55CA}" destId="{0D189B98-8AA7-41D1-984C-95D3CFE2FA76}" srcOrd="0" destOrd="0" presId="urn:microsoft.com/office/officeart/2005/8/layout/orgChart1"/>
    <dgm:cxn modelId="{F0FDBF45-37EC-45B8-82CF-7BDAD2CB25EE}" type="presOf" srcId="{625E6509-D67B-4CB9-BD5E-42E2D5D42277}" destId="{E9B88F16-A25B-4444-BD23-2E0E5F1AEA93}" srcOrd="0" destOrd="0" presId="urn:microsoft.com/office/officeart/2005/8/layout/orgChart1"/>
    <dgm:cxn modelId="{5FF90A1C-0E79-416F-AA35-AE14037D134D}" srcId="{A488541C-8206-4848-8D33-B6AED475CD9B}" destId="{65C427F1-FB8B-4054-8762-365F49B516A4}" srcOrd="0" destOrd="0" parTransId="{3552B472-5A2F-4BDE-BCCD-DF092F74EE30}" sibTransId="{D961D10E-9543-44BC-95CF-87A9D1401D92}"/>
    <dgm:cxn modelId="{1B875011-EDA0-4FD0-BAF7-87F377BC844B}" type="presOf" srcId="{D7666EFF-0C16-46E9-A4A2-8B5C3C8B3AB9}" destId="{6D9F12AE-786C-4D37-9EA0-C79EDD064162}" srcOrd="0" destOrd="0" presId="urn:microsoft.com/office/officeart/2005/8/layout/orgChart1"/>
    <dgm:cxn modelId="{FDB38FE5-3920-4230-B0FA-53F3670F91D9}" type="presOf" srcId="{75774928-420C-46E7-B51E-89644B8E4DDF}" destId="{FDD8797B-13F7-443F-945F-8D626A02C1F4}" srcOrd="0" destOrd="0" presId="urn:microsoft.com/office/officeart/2005/8/layout/orgChart1"/>
    <dgm:cxn modelId="{F92097E1-02F2-4CF1-BA95-4F86DF92A1B5}" type="presOf" srcId="{A488541C-8206-4848-8D33-B6AED475CD9B}" destId="{33A93CFC-C6C9-4FAC-B8F3-55F9709BCCEC}" srcOrd="0" destOrd="0" presId="urn:microsoft.com/office/officeart/2005/8/layout/orgChart1"/>
    <dgm:cxn modelId="{61061372-5A4A-4E48-9EF3-0D2BFA0D6ADC}" type="presOf" srcId="{65C427F1-FB8B-4054-8762-365F49B516A4}" destId="{524C303A-4810-45B7-9211-3AC2092E3762}" srcOrd="1" destOrd="0" presId="urn:microsoft.com/office/officeart/2005/8/layout/orgChart1"/>
    <dgm:cxn modelId="{8903E835-2C99-4046-BD05-82AF3CBD9BBC}" type="presOf" srcId="{F6E24CB0-B310-43E1-920D-086BF7579FC7}" destId="{A45984EB-5CE6-44C5-B8D1-C367BAD02F34}" srcOrd="1" destOrd="0" presId="urn:microsoft.com/office/officeart/2005/8/layout/orgChart1"/>
    <dgm:cxn modelId="{86EDDB10-F482-4334-964F-A07B0C22A490}" type="presOf" srcId="{70AAF8EC-25BB-424E-8B65-12E594D1C292}" destId="{DD57082D-73BA-49A3-ACF0-2F17D6BB8AE4}" srcOrd="0" destOrd="0" presId="urn:microsoft.com/office/officeart/2005/8/layout/orgChart1"/>
    <dgm:cxn modelId="{911C1BA9-B8B2-4193-B78C-92816BA9D66C}" type="presOf" srcId="{71B44DE6-B513-42E1-A310-A4207396BFC0}" destId="{A7FB49C3-D41B-45C7-90D4-93FA662F3E4F}" srcOrd="0" destOrd="0" presId="urn:microsoft.com/office/officeart/2005/8/layout/orgChart1"/>
    <dgm:cxn modelId="{44C96A7D-DF06-45DD-91EA-CBAF6B3DEC2A}" type="presOf" srcId="{F6E24CB0-B310-43E1-920D-086BF7579FC7}" destId="{44FE96EF-101C-4D7D-815C-6C974D9A40B8}" srcOrd="0" destOrd="0" presId="urn:microsoft.com/office/officeart/2005/8/layout/orgChart1"/>
    <dgm:cxn modelId="{EA32C896-B200-4A00-B62D-310B1CAC4329}" type="presOf" srcId="{0C342011-B4E8-4AEF-AD43-3EB482202DDD}" destId="{E6510A37-B8CF-4529-83F7-C092B5551EFB}" srcOrd="0" destOrd="0" presId="urn:microsoft.com/office/officeart/2005/8/layout/orgChart1"/>
    <dgm:cxn modelId="{04EB4C52-C471-4D92-8345-DF0C0B721D76}" srcId="{65C427F1-FB8B-4054-8762-365F49B516A4}" destId="{71B44DE6-B513-42E1-A310-A4207396BFC0}" srcOrd="0" destOrd="0" parTransId="{70AAF8EC-25BB-424E-8B65-12E594D1C292}" sibTransId="{6D589A1F-2AFB-46D3-BE32-CE8D11FFB43E}"/>
    <dgm:cxn modelId="{E6696A1D-5436-483F-A4AD-EF22505F2BD6}" type="presOf" srcId="{BBB4298B-5847-4426-ABCC-F9D54C8F3128}" destId="{B3F4F70B-F4A6-40D2-829C-095E73465640}" srcOrd="1" destOrd="0" presId="urn:microsoft.com/office/officeart/2005/8/layout/orgChart1"/>
    <dgm:cxn modelId="{40D33A62-DF56-4549-93E5-1D602C43E359}" srcId="{65C427F1-FB8B-4054-8762-365F49B516A4}" destId="{764813ED-C6DF-452A-B619-0CEDCE0B62CF}" srcOrd="1" destOrd="0" parTransId="{625E6509-D67B-4CB9-BD5E-42E2D5D42277}" sibTransId="{7C05E3C8-B8F2-4312-B3AB-54A717CB5EE3}"/>
    <dgm:cxn modelId="{FC446805-B8AC-403B-8CA7-EB9FF4A68B9A}" srcId="{71B44DE6-B513-42E1-A310-A4207396BFC0}" destId="{F6E24CB0-B310-43E1-920D-086BF7579FC7}" srcOrd="1" destOrd="0" parTransId="{0ABA91DD-973C-4DEE-A3CF-97336B966642}" sibTransId="{228BB5E2-042A-4B36-B718-4E7280A97085}"/>
    <dgm:cxn modelId="{21E5E703-F20E-4666-88AB-9B63D467FC6B}" srcId="{F6E24CB0-B310-43E1-920D-086BF7579FC7}" destId="{9613790D-93AE-4352-99C0-9AC2545EDA1D}" srcOrd="0" destOrd="0" parTransId="{75774928-420C-46E7-B51E-89644B8E4DDF}" sibTransId="{9BBD7E61-85B4-4A09-87E7-2F55DB8D2205}"/>
    <dgm:cxn modelId="{64CB2879-9DAC-4626-809F-75E2C2CE4555}" type="presOf" srcId="{65C427F1-FB8B-4054-8762-365F49B516A4}" destId="{83A78E7E-AD9D-45A4-8691-5251E2384079}" srcOrd="0" destOrd="0" presId="urn:microsoft.com/office/officeart/2005/8/layout/orgChart1"/>
    <dgm:cxn modelId="{B34A1416-15C5-4286-93FD-7CCC5531D6EA}" type="presOf" srcId="{69C3DE57-C7B7-4F1D-BF82-157786B02D9E}" destId="{DB566151-1EFD-4764-A64B-86E38AB5F207}" srcOrd="0" destOrd="0" presId="urn:microsoft.com/office/officeart/2005/8/layout/orgChart1"/>
    <dgm:cxn modelId="{92A680B5-DEFD-4AC4-ADD4-B8D69525A9E1}" type="presOf" srcId="{764813ED-C6DF-452A-B619-0CEDCE0B62CF}" destId="{3D069A97-AD0A-4628-99F8-359170E0E3D9}" srcOrd="1" destOrd="0" presId="urn:microsoft.com/office/officeart/2005/8/layout/orgChart1"/>
    <dgm:cxn modelId="{1A785449-D3C9-4CDA-92DC-FF8E1F1764DD}" srcId="{F6E24CB0-B310-43E1-920D-086BF7579FC7}" destId="{BBB4298B-5847-4426-ABCC-F9D54C8F3128}" srcOrd="1" destOrd="0" parTransId="{3B63DBF8-7503-4566-B266-18C4D4A0190C}" sibTransId="{54894216-2C3E-4927-9269-308ADF721E52}"/>
    <dgm:cxn modelId="{556D9089-8612-44F0-80AB-240208E3F97F}" srcId="{69C3DE57-C7B7-4F1D-BF82-157786B02D9E}" destId="{E72497CC-EF9D-47BC-8FB8-24F18D089336}" srcOrd="0" destOrd="0" parTransId="{0C342011-B4E8-4AEF-AD43-3EB482202DDD}" sibTransId="{0354B683-AD23-4313-BAC0-FEDAC8386A6C}"/>
    <dgm:cxn modelId="{56EE3DBC-9072-486D-97AC-BEA29C5247EB}" type="presOf" srcId="{3B63DBF8-7503-4566-B266-18C4D4A0190C}" destId="{22CD6969-66F4-4325-936A-60144BE9AA18}" srcOrd="0" destOrd="0" presId="urn:microsoft.com/office/officeart/2005/8/layout/orgChart1"/>
    <dgm:cxn modelId="{5F324C40-9FBB-496D-86E1-72325B925A37}" type="presOf" srcId="{9613790D-93AE-4352-99C0-9AC2545EDA1D}" destId="{4BC29370-19C1-4A6E-8B79-166F57492983}" srcOrd="0" destOrd="0" presId="urn:microsoft.com/office/officeart/2005/8/layout/orgChart1"/>
    <dgm:cxn modelId="{EBAA8B71-A34E-4612-9D91-1574507739BD}" type="presOf" srcId="{9613790D-93AE-4352-99C0-9AC2545EDA1D}" destId="{EE541932-7FA2-4D5B-B0FF-BC632FB3C591}" srcOrd="1" destOrd="0" presId="urn:microsoft.com/office/officeart/2005/8/layout/orgChart1"/>
    <dgm:cxn modelId="{2233FBAF-9C56-4883-9CE8-1040583138C4}" type="presOf" srcId="{E72497CC-EF9D-47BC-8FB8-24F18D089336}" destId="{D9A8D7BE-088D-401A-9F0B-726BFB3FEB60}" srcOrd="0" destOrd="0" presId="urn:microsoft.com/office/officeart/2005/8/layout/orgChart1"/>
    <dgm:cxn modelId="{7608481D-A2AC-41C3-9988-EE17AD0A9B56}" type="presOf" srcId="{BBB4298B-5847-4426-ABCC-F9D54C8F3128}" destId="{FEEE965D-C122-49DB-A746-C22D864B99C0}" srcOrd="0" destOrd="0" presId="urn:microsoft.com/office/officeart/2005/8/layout/orgChart1"/>
    <dgm:cxn modelId="{E77C888E-5C0F-41AC-8C3D-B516732BCB16}" type="presOf" srcId="{FEF6B2F4-59FC-4049-9085-2FB74F34007B}" destId="{012DC672-82BF-4451-88F1-B2E473A08A3C}" srcOrd="0" destOrd="0" presId="urn:microsoft.com/office/officeart/2005/8/layout/orgChart1"/>
    <dgm:cxn modelId="{A15A4976-62EB-41E1-860B-95A54CC469CE}" type="presParOf" srcId="{33A93CFC-C6C9-4FAC-B8F3-55F9709BCCEC}" destId="{16BFB335-88AA-46CC-93F9-84B7FD39C2C4}" srcOrd="0" destOrd="0" presId="urn:microsoft.com/office/officeart/2005/8/layout/orgChart1"/>
    <dgm:cxn modelId="{24407D10-3768-4351-B764-660C73D2A462}" type="presParOf" srcId="{16BFB335-88AA-46CC-93F9-84B7FD39C2C4}" destId="{56FC4572-A162-41EA-A48C-827047CE10C6}" srcOrd="0" destOrd="0" presId="urn:microsoft.com/office/officeart/2005/8/layout/orgChart1"/>
    <dgm:cxn modelId="{B7DF4B35-DA31-40A2-AED0-655135454DFD}" type="presParOf" srcId="{56FC4572-A162-41EA-A48C-827047CE10C6}" destId="{83A78E7E-AD9D-45A4-8691-5251E2384079}" srcOrd="0" destOrd="0" presId="urn:microsoft.com/office/officeart/2005/8/layout/orgChart1"/>
    <dgm:cxn modelId="{F964670B-2B38-4B25-ACD6-789C47C437B6}" type="presParOf" srcId="{56FC4572-A162-41EA-A48C-827047CE10C6}" destId="{524C303A-4810-45B7-9211-3AC2092E3762}" srcOrd="1" destOrd="0" presId="urn:microsoft.com/office/officeart/2005/8/layout/orgChart1"/>
    <dgm:cxn modelId="{2071C631-D6C5-448F-9EEB-CACE1DABA84C}" type="presParOf" srcId="{16BFB335-88AA-46CC-93F9-84B7FD39C2C4}" destId="{B8620535-67FD-4EE4-AEF2-685362E9C59F}" srcOrd="1" destOrd="0" presId="urn:microsoft.com/office/officeart/2005/8/layout/orgChart1"/>
    <dgm:cxn modelId="{AFA9A896-BC93-46FE-BF1F-41BC1005EA76}" type="presParOf" srcId="{B8620535-67FD-4EE4-AEF2-685362E9C59F}" destId="{DD57082D-73BA-49A3-ACF0-2F17D6BB8AE4}" srcOrd="0" destOrd="0" presId="urn:microsoft.com/office/officeart/2005/8/layout/orgChart1"/>
    <dgm:cxn modelId="{1BC54C3C-0F91-4881-A29E-26D5781FE9E6}" type="presParOf" srcId="{B8620535-67FD-4EE4-AEF2-685362E9C59F}" destId="{BE684C59-D456-469F-942D-F59D663A56A1}" srcOrd="1" destOrd="0" presId="urn:microsoft.com/office/officeart/2005/8/layout/orgChart1"/>
    <dgm:cxn modelId="{F7AD6565-2599-4F12-A259-254E0F4ABCAB}" type="presParOf" srcId="{BE684C59-D456-469F-942D-F59D663A56A1}" destId="{B510F124-938D-482B-930E-0793AEB27DE8}" srcOrd="0" destOrd="0" presId="urn:microsoft.com/office/officeart/2005/8/layout/orgChart1"/>
    <dgm:cxn modelId="{5B53875E-EE1D-494C-949F-371F8339B247}" type="presParOf" srcId="{B510F124-938D-482B-930E-0793AEB27DE8}" destId="{A7FB49C3-D41B-45C7-90D4-93FA662F3E4F}" srcOrd="0" destOrd="0" presId="urn:microsoft.com/office/officeart/2005/8/layout/orgChart1"/>
    <dgm:cxn modelId="{5E0FDAEA-0E80-4E2B-8681-2AB035C80D66}" type="presParOf" srcId="{B510F124-938D-482B-930E-0793AEB27DE8}" destId="{DE5974CB-6BB9-4C2F-A22A-02ACD52E9B3A}" srcOrd="1" destOrd="0" presId="urn:microsoft.com/office/officeart/2005/8/layout/orgChart1"/>
    <dgm:cxn modelId="{F16479ED-D4FB-4002-B8AC-72DBA5C05A6F}" type="presParOf" srcId="{BE684C59-D456-469F-942D-F59D663A56A1}" destId="{F5103BD6-EF38-40C8-A1B3-27AB6190BEC7}" srcOrd="1" destOrd="0" presId="urn:microsoft.com/office/officeart/2005/8/layout/orgChart1"/>
    <dgm:cxn modelId="{3DCA838B-4E9A-45B4-BC72-14361561ABF3}" type="presParOf" srcId="{F5103BD6-EF38-40C8-A1B3-27AB6190BEC7}" destId="{0D189B98-8AA7-41D1-984C-95D3CFE2FA76}" srcOrd="0" destOrd="0" presId="urn:microsoft.com/office/officeart/2005/8/layout/orgChart1"/>
    <dgm:cxn modelId="{BF4CC84E-CBC7-46E8-A329-AEC1DB13F81A}" type="presParOf" srcId="{F5103BD6-EF38-40C8-A1B3-27AB6190BEC7}" destId="{ED492F00-876D-4C1C-BB8A-CB2208AE2AFB}" srcOrd="1" destOrd="0" presId="urn:microsoft.com/office/officeart/2005/8/layout/orgChart1"/>
    <dgm:cxn modelId="{5A19CAF3-FAE7-4B9B-A651-A1552CE46CBE}" type="presParOf" srcId="{ED492F00-876D-4C1C-BB8A-CB2208AE2AFB}" destId="{50F51A1D-627B-43C4-8D13-0FDC2B3F2AAE}" srcOrd="0" destOrd="0" presId="urn:microsoft.com/office/officeart/2005/8/layout/orgChart1"/>
    <dgm:cxn modelId="{44B49381-DE31-410E-A718-A850F7907494}" type="presParOf" srcId="{50F51A1D-627B-43C4-8D13-0FDC2B3F2AAE}" destId="{DB566151-1EFD-4764-A64B-86E38AB5F207}" srcOrd="0" destOrd="0" presId="urn:microsoft.com/office/officeart/2005/8/layout/orgChart1"/>
    <dgm:cxn modelId="{EA855F28-78F0-4D42-96D3-7B7E1DDD2A2B}" type="presParOf" srcId="{50F51A1D-627B-43C4-8D13-0FDC2B3F2AAE}" destId="{44AE967F-48D9-4DB5-8A88-3929AFDD3EF9}" srcOrd="1" destOrd="0" presId="urn:microsoft.com/office/officeart/2005/8/layout/orgChart1"/>
    <dgm:cxn modelId="{A8328E69-3F1F-44A9-998A-CA08F45AD950}" type="presParOf" srcId="{ED492F00-876D-4C1C-BB8A-CB2208AE2AFB}" destId="{49C6CF60-524B-4D30-97C8-3CD36EF80505}" srcOrd="1" destOrd="0" presId="urn:microsoft.com/office/officeart/2005/8/layout/orgChart1"/>
    <dgm:cxn modelId="{BAF5477B-1781-4DAA-A589-169C0BFC6BB3}" type="presParOf" srcId="{49C6CF60-524B-4D30-97C8-3CD36EF80505}" destId="{E6510A37-B8CF-4529-83F7-C092B5551EFB}" srcOrd="0" destOrd="0" presId="urn:microsoft.com/office/officeart/2005/8/layout/orgChart1"/>
    <dgm:cxn modelId="{363BA4BD-88C6-4E10-B642-D6C40EE43DAC}" type="presParOf" srcId="{49C6CF60-524B-4D30-97C8-3CD36EF80505}" destId="{58FA645A-13BC-4CE3-99DD-7E72715AC3BA}" srcOrd="1" destOrd="0" presId="urn:microsoft.com/office/officeart/2005/8/layout/orgChart1"/>
    <dgm:cxn modelId="{45E94B7F-F954-4374-8D24-80D41647CD19}" type="presParOf" srcId="{58FA645A-13BC-4CE3-99DD-7E72715AC3BA}" destId="{2E958A0F-A7B0-437C-ABD0-9B219A7FB6D8}" srcOrd="0" destOrd="0" presId="urn:microsoft.com/office/officeart/2005/8/layout/orgChart1"/>
    <dgm:cxn modelId="{E73CCF06-0A28-4A8A-BAF5-1DBDB8F451C4}" type="presParOf" srcId="{2E958A0F-A7B0-437C-ABD0-9B219A7FB6D8}" destId="{D9A8D7BE-088D-401A-9F0B-726BFB3FEB60}" srcOrd="0" destOrd="0" presId="urn:microsoft.com/office/officeart/2005/8/layout/orgChart1"/>
    <dgm:cxn modelId="{E350DDFD-628E-4E72-B1BB-37D7AD8D5231}" type="presParOf" srcId="{2E958A0F-A7B0-437C-ABD0-9B219A7FB6D8}" destId="{4074B411-AD57-4AC1-A5DE-6BA1FC16DEA5}" srcOrd="1" destOrd="0" presId="urn:microsoft.com/office/officeart/2005/8/layout/orgChart1"/>
    <dgm:cxn modelId="{42121AD4-93AF-4882-A9FD-1013BCCB3BDA}" type="presParOf" srcId="{58FA645A-13BC-4CE3-99DD-7E72715AC3BA}" destId="{6DAAEE9D-E12D-48A4-918F-43D426E0A1FA}" srcOrd="1" destOrd="0" presId="urn:microsoft.com/office/officeart/2005/8/layout/orgChart1"/>
    <dgm:cxn modelId="{2E286B08-6511-4A6C-835E-CCCD99F88893}" type="presParOf" srcId="{58FA645A-13BC-4CE3-99DD-7E72715AC3BA}" destId="{342F3C81-5A03-43D2-B472-A0B63CDC3FF2}" srcOrd="2" destOrd="0" presId="urn:microsoft.com/office/officeart/2005/8/layout/orgChart1"/>
    <dgm:cxn modelId="{38DCEC48-4F4D-4398-9C02-586FFA3E0E4E}" type="presParOf" srcId="{49C6CF60-524B-4D30-97C8-3CD36EF80505}" destId="{6D9F12AE-786C-4D37-9EA0-C79EDD064162}" srcOrd="2" destOrd="0" presId="urn:microsoft.com/office/officeart/2005/8/layout/orgChart1"/>
    <dgm:cxn modelId="{1335AD4E-F342-4853-9959-9DCC29C1A312}" type="presParOf" srcId="{49C6CF60-524B-4D30-97C8-3CD36EF80505}" destId="{38572F5D-AAC8-4805-BC85-A61BAF748A3D}" srcOrd="3" destOrd="0" presId="urn:microsoft.com/office/officeart/2005/8/layout/orgChart1"/>
    <dgm:cxn modelId="{C89407E5-54D2-4C15-83FE-47970C400339}" type="presParOf" srcId="{38572F5D-AAC8-4805-BC85-A61BAF748A3D}" destId="{72463346-387C-42CB-8CBA-83FB62B56C56}" srcOrd="0" destOrd="0" presId="urn:microsoft.com/office/officeart/2005/8/layout/orgChart1"/>
    <dgm:cxn modelId="{FC283699-C71B-4EEC-B3DD-1D7B471CE413}" type="presParOf" srcId="{72463346-387C-42CB-8CBA-83FB62B56C56}" destId="{012DC672-82BF-4451-88F1-B2E473A08A3C}" srcOrd="0" destOrd="0" presId="urn:microsoft.com/office/officeart/2005/8/layout/orgChart1"/>
    <dgm:cxn modelId="{1CA4EF1D-396C-4530-A3E8-CC1733789323}" type="presParOf" srcId="{72463346-387C-42CB-8CBA-83FB62B56C56}" destId="{0878A07D-5C68-4614-95DB-52324317CC39}" srcOrd="1" destOrd="0" presId="urn:microsoft.com/office/officeart/2005/8/layout/orgChart1"/>
    <dgm:cxn modelId="{7653D338-9E5C-4D7A-A74C-8BABF1C38673}" type="presParOf" srcId="{38572F5D-AAC8-4805-BC85-A61BAF748A3D}" destId="{0AD31D89-CB85-468D-829C-0AF83126DBB2}" srcOrd="1" destOrd="0" presId="urn:microsoft.com/office/officeart/2005/8/layout/orgChart1"/>
    <dgm:cxn modelId="{1DC1D232-71A7-4DB4-B081-8989EEBB0358}" type="presParOf" srcId="{38572F5D-AAC8-4805-BC85-A61BAF748A3D}" destId="{796A728A-B674-4BBA-97A8-14EA23653FCE}" srcOrd="2" destOrd="0" presId="urn:microsoft.com/office/officeart/2005/8/layout/orgChart1"/>
    <dgm:cxn modelId="{E1879CF8-D99A-4D34-83BF-4D9994086DE2}" type="presParOf" srcId="{ED492F00-876D-4C1C-BB8A-CB2208AE2AFB}" destId="{217E58FD-B042-4A78-9867-20805F93BE3A}" srcOrd="2" destOrd="0" presId="urn:microsoft.com/office/officeart/2005/8/layout/orgChart1"/>
    <dgm:cxn modelId="{34BA1418-048D-44B2-A9AD-46C84AC82BF3}" type="presParOf" srcId="{F5103BD6-EF38-40C8-A1B3-27AB6190BEC7}" destId="{63EA0FDC-0A82-4721-A07F-EFEA42A992D0}" srcOrd="2" destOrd="0" presId="urn:microsoft.com/office/officeart/2005/8/layout/orgChart1"/>
    <dgm:cxn modelId="{560E8EAE-B13C-4CCF-AD6F-C9B27FA7FF0E}" type="presParOf" srcId="{F5103BD6-EF38-40C8-A1B3-27AB6190BEC7}" destId="{C991CB1A-42E2-4681-82B7-65BF242FEEE9}" srcOrd="3" destOrd="0" presId="urn:microsoft.com/office/officeart/2005/8/layout/orgChart1"/>
    <dgm:cxn modelId="{9B9A4EFA-4C3F-472F-A9EC-F66873E80665}" type="presParOf" srcId="{C991CB1A-42E2-4681-82B7-65BF242FEEE9}" destId="{35C1D084-5A1B-40DD-BBC9-1BAA0D87FA57}" srcOrd="0" destOrd="0" presId="urn:microsoft.com/office/officeart/2005/8/layout/orgChart1"/>
    <dgm:cxn modelId="{EB603AD8-75AF-4BA2-9454-742FE1789FF2}" type="presParOf" srcId="{35C1D084-5A1B-40DD-BBC9-1BAA0D87FA57}" destId="{44FE96EF-101C-4D7D-815C-6C974D9A40B8}" srcOrd="0" destOrd="0" presId="urn:microsoft.com/office/officeart/2005/8/layout/orgChart1"/>
    <dgm:cxn modelId="{1F499747-2406-4475-925E-F1C5C66325F4}" type="presParOf" srcId="{35C1D084-5A1B-40DD-BBC9-1BAA0D87FA57}" destId="{A45984EB-5CE6-44C5-B8D1-C367BAD02F34}" srcOrd="1" destOrd="0" presId="urn:microsoft.com/office/officeart/2005/8/layout/orgChart1"/>
    <dgm:cxn modelId="{9673D85D-1490-4DA6-B072-280E5C6B9506}" type="presParOf" srcId="{C991CB1A-42E2-4681-82B7-65BF242FEEE9}" destId="{42ABC39B-F47E-4BF7-AF52-6088C4B3D1FC}" srcOrd="1" destOrd="0" presId="urn:microsoft.com/office/officeart/2005/8/layout/orgChart1"/>
    <dgm:cxn modelId="{2EA214D1-E1F2-4510-908F-7978FD8BD239}" type="presParOf" srcId="{42ABC39B-F47E-4BF7-AF52-6088C4B3D1FC}" destId="{FDD8797B-13F7-443F-945F-8D626A02C1F4}" srcOrd="0" destOrd="0" presId="urn:microsoft.com/office/officeart/2005/8/layout/orgChart1"/>
    <dgm:cxn modelId="{DBED53E5-13BB-45C2-8C64-FE1383E95D6B}" type="presParOf" srcId="{42ABC39B-F47E-4BF7-AF52-6088C4B3D1FC}" destId="{2F184838-ED4C-4B00-BFC8-548B118F1589}" srcOrd="1" destOrd="0" presId="urn:microsoft.com/office/officeart/2005/8/layout/orgChart1"/>
    <dgm:cxn modelId="{7D1A03CA-8749-436A-B4D8-90A5BABA7C86}" type="presParOf" srcId="{2F184838-ED4C-4B00-BFC8-548B118F1589}" destId="{E5318544-9F02-4629-95A6-586A77518CAD}" srcOrd="0" destOrd="0" presId="urn:microsoft.com/office/officeart/2005/8/layout/orgChart1"/>
    <dgm:cxn modelId="{DC0F68F9-A6A9-48A0-ACFA-EF32F1DBFF90}" type="presParOf" srcId="{E5318544-9F02-4629-95A6-586A77518CAD}" destId="{4BC29370-19C1-4A6E-8B79-166F57492983}" srcOrd="0" destOrd="0" presId="urn:microsoft.com/office/officeart/2005/8/layout/orgChart1"/>
    <dgm:cxn modelId="{ECFDB17F-F401-47B8-81A5-4D2E89BA3D9C}" type="presParOf" srcId="{E5318544-9F02-4629-95A6-586A77518CAD}" destId="{EE541932-7FA2-4D5B-B0FF-BC632FB3C591}" srcOrd="1" destOrd="0" presId="urn:microsoft.com/office/officeart/2005/8/layout/orgChart1"/>
    <dgm:cxn modelId="{A5EE11F2-D1BE-418B-99B4-80C254EFA4AE}" type="presParOf" srcId="{2F184838-ED4C-4B00-BFC8-548B118F1589}" destId="{59F350CE-1D43-4236-B63B-EC11CC48FE29}" srcOrd="1" destOrd="0" presId="urn:microsoft.com/office/officeart/2005/8/layout/orgChart1"/>
    <dgm:cxn modelId="{3192409B-4D07-4547-A0F3-C53DB8C63108}" type="presParOf" srcId="{2F184838-ED4C-4B00-BFC8-548B118F1589}" destId="{001E9EA3-CA5B-4855-A45E-E959F982C16F}" srcOrd="2" destOrd="0" presId="urn:microsoft.com/office/officeart/2005/8/layout/orgChart1"/>
    <dgm:cxn modelId="{D58959A9-073B-4EAA-8B2E-B35397A90E61}" type="presParOf" srcId="{42ABC39B-F47E-4BF7-AF52-6088C4B3D1FC}" destId="{22CD6969-66F4-4325-936A-60144BE9AA18}" srcOrd="2" destOrd="0" presId="urn:microsoft.com/office/officeart/2005/8/layout/orgChart1"/>
    <dgm:cxn modelId="{EBDC8F64-DBCA-4A6B-9528-C03B4F38A82D}" type="presParOf" srcId="{42ABC39B-F47E-4BF7-AF52-6088C4B3D1FC}" destId="{A6629CD4-0D94-44F8-AB81-A394DA0DD6D5}" srcOrd="3" destOrd="0" presId="urn:microsoft.com/office/officeart/2005/8/layout/orgChart1"/>
    <dgm:cxn modelId="{15BE6127-CCA0-43DF-8E3C-DE3051B5A6F3}" type="presParOf" srcId="{A6629CD4-0D94-44F8-AB81-A394DA0DD6D5}" destId="{C742D407-CF3A-46FC-A2B8-A518A3B8BACF}" srcOrd="0" destOrd="0" presId="urn:microsoft.com/office/officeart/2005/8/layout/orgChart1"/>
    <dgm:cxn modelId="{45D01984-9207-49D2-BBB2-AB7054A4D027}" type="presParOf" srcId="{C742D407-CF3A-46FC-A2B8-A518A3B8BACF}" destId="{FEEE965D-C122-49DB-A746-C22D864B99C0}" srcOrd="0" destOrd="0" presId="urn:microsoft.com/office/officeart/2005/8/layout/orgChart1"/>
    <dgm:cxn modelId="{331D7B32-1CB6-44ED-AC3E-D5EAD9110311}" type="presParOf" srcId="{C742D407-CF3A-46FC-A2B8-A518A3B8BACF}" destId="{B3F4F70B-F4A6-40D2-829C-095E73465640}" srcOrd="1" destOrd="0" presId="urn:microsoft.com/office/officeart/2005/8/layout/orgChart1"/>
    <dgm:cxn modelId="{220167A6-5B25-4365-924A-809734699AA1}" type="presParOf" srcId="{A6629CD4-0D94-44F8-AB81-A394DA0DD6D5}" destId="{22C59C00-2D46-419A-925A-4D511B608394}" srcOrd="1" destOrd="0" presId="urn:microsoft.com/office/officeart/2005/8/layout/orgChart1"/>
    <dgm:cxn modelId="{7349AF76-FC4B-471A-A135-70DD13D7A9D3}" type="presParOf" srcId="{A6629CD4-0D94-44F8-AB81-A394DA0DD6D5}" destId="{E31F5505-DDBC-49EE-B43E-DF6D767689FF}" srcOrd="2" destOrd="0" presId="urn:microsoft.com/office/officeart/2005/8/layout/orgChart1"/>
    <dgm:cxn modelId="{60E70F5A-36DD-4E0D-9E54-98BF383871E2}" type="presParOf" srcId="{C991CB1A-42E2-4681-82B7-65BF242FEEE9}" destId="{794CC9D3-8B75-40BD-AE0E-63991BF20900}" srcOrd="2" destOrd="0" presId="urn:microsoft.com/office/officeart/2005/8/layout/orgChart1"/>
    <dgm:cxn modelId="{59F7C4CC-97CA-4A4F-BFD9-4AA1B0F2E608}" type="presParOf" srcId="{BE684C59-D456-469F-942D-F59D663A56A1}" destId="{73808281-01FD-4B15-B3C0-5B2E02039AE7}" srcOrd="2" destOrd="0" presId="urn:microsoft.com/office/officeart/2005/8/layout/orgChart1"/>
    <dgm:cxn modelId="{E7D86C94-F4D0-499B-965C-C60E057F6745}" type="presParOf" srcId="{B8620535-67FD-4EE4-AEF2-685362E9C59F}" destId="{E9B88F16-A25B-4444-BD23-2E0E5F1AEA93}" srcOrd="2" destOrd="0" presId="urn:microsoft.com/office/officeart/2005/8/layout/orgChart1"/>
    <dgm:cxn modelId="{A14B7632-9DA8-43C5-AB44-FB4B96E84998}" type="presParOf" srcId="{B8620535-67FD-4EE4-AEF2-685362E9C59F}" destId="{4FAE8017-313C-4BD3-9AA4-A889A9CF2D9E}" srcOrd="3" destOrd="0" presId="urn:microsoft.com/office/officeart/2005/8/layout/orgChart1"/>
    <dgm:cxn modelId="{794BAC66-C57C-4353-9AD4-FAF13B5AABDD}" type="presParOf" srcId="{4FAE8017-313C-4BD3-9AA4-A889A9CF2D9E}" destId="{D8FE81E0-466D-4FDA-A462-A13492F84E33}" srcOrd="0" destOrd="0" presId="urn:microsoft.com/office/officeart/2005/8/layout/orgChart1"/>
    <dgm:cxn modelId="{8074D819-17C8-4779-8A71-2E5F4954E01C}" type="presParOf" srcId="{D8FE81E0-466D-4FDA-A462-A13492F84E33}" destId="{9360EDAC-9F51-4F92-BD67-41CEC682FAE0}" srcOrd="0" destOrd="0" presId="urn:microsoft.com/office/officeart/2005/8/layout/orgChart1"/>
    <dgm:cxn modelId="{F87F26E9-29E5-44B3-9516-AC9D954D01D1}" type="presParOf" srcId="{D8FE81E0-466D-4FDA-A462-A13492F84E33}" destId="{3D069A97-AD0A-4628-99F8-359170E0E3D9}" srcOrd="1" destOrd="0" presId="urn:microsoft.com/office/officeart/2005/8/layout/orgChart1"/>
    <dgm:cxn modelId="{B905E8EF-AA1A-4C88-BA3D-9725B1CFA648}" type="presParOf" srcId="{4FAE8017-313C-4BD3-9AA4-A889A9CF2D9E}" destId="{9FA5C2B3-A43A-4C43-AE15-36F7DAFC406B}" srcOrd="1" destOrd="0" presId="urn:microsoft.com/office/officeart/2005/8/layout/orgChart1"/>
    <dgm:cxn modelId="{851C2AAD-E140-42E8-A26F-14FDC24986AD}" type="presParOf" srcId="{4FAE8017-313C-4BD3-9AA4-A889A9CF2D9E}" destId="{14F5EBA5-717C-4E9F-A738-0696282A1C87}" srcOrd="2" destOrd="0" presId="urn:microsoft.com/office/officeart/2005/8/layout/orgChart1"/>
    <dgm:cxn modelId="{6DECE61A-E33E-4855-88B2-5AE40AA0397C}" type="presParOf" srcId="{16BFB335-88AA-46CC-93F9-84B7FD39C2C4}" destId="{D70EAE44-AF0D-4E69-B943-8B996A3BD06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E442E-DB38-4CB1-837E-92E6885897F1}">
      <dsp:nvSpPr>
        <dsp:cNvPr id="0" name=""/>
        <dsp:cNvSpPr/>
      </dsp:nvSpPr>
      <dsp:spPr>
        <a:xfrm>
          <a:off x="6172337" y="3611194"/>
          <a:ext cx="4557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754" y="457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388821" y="3645521"/>
        <a:ext cx="22787" cy="22787"/>
      </dsp:txXfrm>
    </dsp:sp>
    <dsp:sp modelId="{E49E61E4-6417-408A-B750-7489A2FA0DD9}">
      <dsp:nvSpPr>
        <dsp:cNvPr id="0" name=""/>
        <dsp:cNvSpPr/>
      </dsp:nvSpPr>
      <dsp:spPr>
        <a:xfrm>
          <a:off x="3437810" y="3222697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434217"/>
              </a:lnTo>
              <a:lnTo>
                <a:pt x="455754" y="4342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649950" y="3424068"/>
        <a:ext cx="31474" cy="31474"/>
      </dsp:txXfrm>
    </dsp:sp>
    <dsp:sp modelId="{2AE24D2F-E075-48C8-8AD5-9E0ABD229444}">
      <dsp:nvSpPr>
        <dsp:cNvPr id="0" name=""/>
        <dsp:cNvSpPr/>
      </dsp:nvSpPr>
      <dsp:spPr>
        <a:xfrm>
          <a:off x="6172337" y="2742759"/>
          <a:ext cx="4557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754" y="457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388821" y="2777086"/>
        <a:ext cx="22787" cy="22787"/>
      </dsp:txXfrm>
    </dsp:sp>
    <dsp:sp modelId="{90556D8F-C96F-44D3-8F6E-622CC7BCD1E9}">
      <dsp:nvSpPr>
        <dsp:cNvPr id="0" name=""/>
        <dsp:cNvSpPr/>
      </dsp:nvSpPr>
      <dsp:spPr>
        <a:xfrm>
          <a:off x="3437810" y="2788479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434217"/>
              </a:moveTo>
              <a:lnTo>
                <a:pt x="227877" y="434217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649950" y="2989851"/>
        <a:ext cx="31474" cy="31474"/>
      </dsp:txXfrm>
    </dsp:sp>
    <dsp:sp modelId="{7BB8FE27-A474-4457-8949-DED4FF9D9CD2}">
      <dsp:nvSpPr>
        <dsp:cNvPr id="0" name=""/>
        <dsp:cNvSpPr/>
      </dsp:nvSpPr>
      <dsp:spPr>
        <a:xfrm>
          <a:off x="703282" y="2354262"/>
          <a:ext cx="455754" cy="8684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868434"/>
              </a:lnTo>
              <a:lnTo>
                <a:pt x="455754" y="86843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906640" y="2763960"/>
        <a:ext cx="49038" cy="49038"/>
      </dsp:txXfrm>
    </dsp:sp>
    <dsp:sp modelId="{6E3929E3-F1F0-4ABF-975B-BF6EF0E4DC3F}">
      <dsp:nvSpPr>
        <dsp:cNvPr id="0" name=""/>
        <dsp:cNvSpPr/>
      </dsp:nvSpPr>
      <dsp:spPr>
        <a:xfrm>
          <a:off x="6172337" y="1874325"/>
          <a:ext cx="4557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754" y="457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388821" y="1908651"/>
        <a:ext cx="22787" cy="22787"/>
      </dsp:txXfrm>
    </dsp:sp>
    <dsp:sp modelId="{ACEA6F24-C445-4BF0-AF49-F861F7B67838}">
      <dsp:nvSpPr>
        <dsp:cNvPr id="0" name=""/>
        <dsp:cNvSpPr/>
      </dsp:nvSpPr>
      <dsp:spPr>
        <a:xfrm>
          <a:off x="3437810" y="1485827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877" y="0"/>
              </a:lnTo>
              <a:lnTo>
                <a:pt x="227877" y="434217"/>
              </a:lnTo>
              <a:lnTo>
                <a:pt x="455754" y="4342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649950" y="1687199"/>
        <a:ext cx="31474" cy="31474"/>
      </dsp:txXfrm>
    </dsp:sp>
    <dsp:sp modelId="{0C84A99D-9456-4706-9EF0-A9793751FA93}">
      <dsp:nvSpPr>
        <dsp:cNvPr id="0" name=""/>
        <dsp:cNvSpPr/>
      </dsp:nvSpPr>
      <dsp:spPr>
        <a:xfrm>
          <a:off x="6172337" y="1005890"/>
          <a:ext cx="4557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754" y="4572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388821" y="1040216"/>
        <a:ext cx="22787" cy="22787"/>
      </dsp:txXfrm>
    </dsp:sp>
    <dsp:sp modelId="{F6AB8F9A-51CF-4159-B3F7-F41476B9252C}">
      <dsp:nvSpPr>
        <dsp:cNvPr id="0" name=""/>
        <dsp:cNvSpPr/>
      </dsp:nvSpPr>
      <dsp:spPr>
        <a:xfrm>
          <a:off x="3437810" y="1051610"/>
          <a:ext cx="455754" cy="434217"/>
        </a:xfrm>
        <a:custGeom>
          <a:avLst/>
          <a:gdLst/>
          <a:ahLst/>
          <a:cxnLst/>
          <a:rect l="0" t="0" r="0" b="0"/>
          <a:pathLst>
            <a:path>
              <a:moveTo>
                <a:pt x="0" y="434217"/>
              </a:moveTo>
              <a:lnTo>
                <a:pt x="227877" y="434217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649950" y="1252981"/>
        <a:ext cx="31474" cy="31474"/>
      </dsp:txXfrm>
    </dsp:sp>
    <dsp:sp modelId="{8DE0784C-D507-4382-B7D3-49DF7B176EBD}">
      <dsp:nvSpPr>
        <dsp:cNvPr id="0" name=""/>
        <dsp:cNvSpPr/>
      </dsp:nvSpPr>
      <dsp:spPr>
        <a:xfrm>
          <a:off x="703282" y="1485827"/>
          <a:ext cx="455754" cy="868434"/>
        </a:xfrm>
        <a:custGeom>
          <a:avLst/>
          <a:gdLst/>
          <a:ahLst/>
          <a:cxnLst/>
          <a:rect l="0" t="0" r="0" b="0"/>
          <a:pathLst>
            <a:path>
              <a:moveTo>
                <a:pt x="0" y="868434"/>
              </a:moveTo>
              <a:lnTo>
                <a:pt x="227877" y="868434"/>
              </a:lnTo>
              <a:lnTo>
                <a:pt x="227877" y="0"/>
              </a:lnTo>
              <a:lnTo>
                <a:pt x="455754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b="0" kern="120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906640" y="1895526"/>
        <a:ext cx="49038" cy="49038"/>
      </dsp:txXfrm>
    </dsp:sp>
    <dsp:sp modelId="{D64F324C-F74C-4CDA-A1D6-A9A4FB4CDC2B}">
      <dsp:nvSpPr>
        <dsp:cNvPr id="0" name=""/>
        <dsp:cNvSpPr/>
      </dsp:nvSpPr>
      <dsp:spPr>
        <a:xfrm rot="16200000">
          <a:off x="-1472375" y="2006888"/>
          <a:ext cx="3656568" cy="69474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الأسواق والأوراق المالية</a:t>
          </a:r>
          <a:endParaRPr lang="ar-SA" sz="31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-1472375" y="2006888"/>
        <a:ext cx="3656568" cy="694747"/>
      </dsp:txXfrm>
    </dsp:sp>
    <dsp:sp modelId="{6FFF57FD-7230-4B72-9AC4-8EC6707D5B04}">
      <dsp:nvSpPr>
        <dsp:cNvPr id="0" name=""/>
        <dsp:cNvSpPr/>
      </dsp:nvSpPr>
      <dsp:spPr>
        <a:xfrm>
          <a:off x="1159036" y="1138453"/>
          <a:ext cx="2278773" cy="6947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المالية</a:t>
          </a:r>
          <a:endParaRPr lang="ar-SA" sz="32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159036" y="1138453"/>
        <a:ext cx="2278773" cy="694747"/>
      </dsp:txXfrm>
    </dsp:sp>
    <dsp:sp modelId="{67B84D8F-C161-49EF-84A7-6ED70DCD8028}">
      <dsp:nvSpPr>
        <dsp:cNvPr id="0" name=""/>
        <dsp:cNvSpPr/>
      </dsp:nvSpPr>
      <dsp:spPr>
        <a:xfrm>
          <a:off x="3893564" y="704236"/>
          <a:ext cx="2278773" cy="694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المالية الحكومية</a:t>
          </a:r>
          <a:endParaRPr lang="ar-SA" sz="20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704236"/>
        <a:ext cx="2278773" cy="694747"/>
      </dsp:txXfrm>
    </dsp:sp>
    <dsp:sp modelId="{4690C4D0-1FA8-49E7-B4DD-43B49FBF0938}">
      <dsp:nvSpPr>
        <dsp:cNvPr id="0" name=""/>
        <dsp:cNvSpPr/>
      </dsp:nvSpPr>
      <dsp:spPr>
        <a:xfrm>
          <a:off x="6628092" y="704236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تعريفها، أنواعها، خصائصها</a:t>
          </a:r>
          <a:endParaRPr lang="ar-SA" sz="21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704236"/>
        <a:ext cx="2278773" cy="694747"/>
      </dsp:txXfrm>
    </dsp:sp>
    <dsp:sp modelId="{0F47CA1C-0F82-4B4E-9FFE-C2458D5715A5}">
      <dsp:nvSpPr>
        <dsp:cNvPr id="0" name=""/>
        <dsp:cNvSpPr/>
      </dsp:nvSpPr>
      <dsp:spPr>
        <a:xfrm>
          <a:off x="3893564" y="1572671"/>
          <a:ext cx="2278773" cy="694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الأوراق المالية الخاصة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1572671"/>
        <a:ext cx="2278773" cy="694747"/>
      </dsp:txXfrm>
    </dsp:sp>
    <dsp:sp modelId="{286BABA5-93EC-42B9-89AC-6D2639EB7236}">
      <dsp:nvSpPr>
        <dsp:cNvPr id="0" name=""/>
        <dsp:cNvSpPr/>
      </dsp:nvSpPr>
      <dsp:spPr>
        <a:xfrm>
          <a:off x="6628092" y="1572671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تعريفها، أنواعها، خصائصها</a:t>
          </a:r>
          <a:endParaRPr lang="ar-SA" sz="21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1572671"/>
        <a:ext cx="2278773" cy="694747"/>
      </dsp:txXfrm>
    </dsp:sp>
    <dsp:sp modelId="{C75D27B9-B498-4ABB-8C42-DE9417FA08C3}">
      <dsp:nvSpPr>
        <dsp:cNvPr id="0" name=""/>
        <dsp:cNvSpPr/>
      </dsp:nvSpPr>
      <dsp:spPr>
        <a:xfrm>
          <a:off x="1159036" y="2875323"/>
          <a:ext cx="2278773" cy="69474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الأسواق المالية</a:t>
          </a:r>
          <a:endParaRPr lang="ar-SA" sz="32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1159036" y="2875323"/>
        <a:ext cx="2278773" cy="694747"/>
      </dsp:txXfrm>
    </dsp:sp>
    <dsp:sp modelId="{1720DB7C-0F4A-4575-A993-AB5B555B3DDF}">
      <dsp:nvSpPr>
        <dsp:cNvPr id="0" name=""/>
        <dsp:cNvSpPr/>
      </dsp:nvSpPr>
      <dsp:spPr>
        <a:xfrm>
          <a:off x="3893564" y="2441105"/>
          <a:ext cx="2278773" cy="694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أسواق رأس المال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2441105"/>
        <a:ext cx="2278773" cy="694747"/>
      </dsp:txXfrm>
    </dsp:sp>
    <dsp:sp modelId="{616ECC77-2058-41D4-88A2-A29321DE2B0F}">
      <dsp:nvSpPr>
        <dsp:cNvPr id="0" name=""/>
        <dsp:cNvSpPr/>
      </dsp:nvSpPr>
      <dsp:spPr>
        <a:xfrm>
          <a:off x="6628092" y="2441105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تعريفه، خصائصه، أدواته</a:t>
          </a:r>
          <a:endParaRPr lang="ar-SA" sz="21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2441105"/>
        <a:ext cx="2278773" cy="694747"/>
      </dsp:txXfrm>
    </dsp:sp>
    <dsp:sp modelId="{6A6AB00F-F830-4F72-9B9E-7D8D0B9EAED7}">
      <dsp:nvSpPr>
        <dsp:cNvPr id="0" name=""/>
        <dsp:cNvSpPr/>
      </dsp:nvSpPr>
      <dsp:spPr>
        <a:xfrm>
          <a:off x="3893564" y="3309540"/>
          <a:ext cx="2278773" cy="694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solidFill>
                <a:schemeClr val="tx1"/>
              </a:solidFill>
              <a:cs typeface="PT Bold Heading" panose="02010400000000000000" pitchFamily="2" charset="-78"/>
            </a:rPr>
            <a:t>أسواق النقد</a:t>
          </a:r>
          <a:endParaRPr lang="ar-SA" sz="24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893564" y="3309540"/>
        <a:ext cx="2278773" cy="694747"/>
      </dsp:txXfrm>
    </dsp:sp>
    <dsp:sp modelId="{C5463223-D4FE-43A3-9D68-8F2FFECECEE2}">
      <dsp:nvSpPr>
        <dsp:cNvPr id="0" name=""/>
        <dsp:cNvSpPr/>
      </dsp:nvSpPr>
      <dsp:spPr>
        <a:xfrm>
          <a:off x="6628092" y="3309540"/>
          <a:ext cx="2278773" cy="694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100" b="0" kern="1200" smtClean="0">
              <a:solidFill>
                <a:schemeClr val="tx1"/>
              </a:solidFill>
              <a:cs typeface="PT Bold Heading" panose="02010400000000000000" pitchFamily="2" charset="-78"/>
            </a:rPr>
            <a:t>تعريفه، خصائصه، أدواته</a:t>
          </a:r>
          <a:endParaRPr lang="ar-SA" sz="2100" b="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628092" y="3309540"/>
        <a:ext cx="2278773" cy="6947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0DD89-4BA2-4535-B390-DD8C2BD7FCFA}">
      <dsp:nvSpPr>
        <dsp:cNvPr id="0" name=""/>
        <dsp:cNvSpPr/>
      </dsp:nvSpPr>
      <dsp:spPr>
        <a:xfrm>
          <a:off x="2786" y="292299"/>
          <a:ext cx="2716410" cy="1086564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smtClean="0">
              <a:solidFill>
                <a:schemeClr val="tx1"/>
              </a:solidFill>
              <a:cs typeface="PT Bold Heading" panose="02010400000000000000" pitchFamily="2" charset="-78"/>
            </a:rPr>
            <a:t>توزيع ممتلكات</a:t>
          </a:r>
          <a:endParaRPr lang="fr-FR" sz="28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2786" y="292299"/>
        <a:ext cx="2716410" cy="1086564"/>
      </dsp:txXfrm>
    </dsp:sp>
    <dsp:sp modelId="{63EBCF0B-02B7-4B06-9FE9-C1A588181DA7}">
      <dsp:nvSpPr>
        <dsp:cNvPr id="0" name=""/>
        <dsp:cNvSpPr/>
      </dsp:nvSpPr>
      <dsp:spPr>
        <a:xfrm>
          <a:off x="2786" y="1378863"/>
          <a:ext cx="2716410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2800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سندات أو أسهم ممتازة أو أسهم عادية في شركات أخرى</a:t>
          </a:r>
          <a:endParaRPr lang="fr-FR" sz="2800" kern="1200" dirty="0">
            <a:solidFill>
              <a:schemeClr val="tx1"/>
            </a:solidFill>
          </a:endParaRPr>
        </a:p>
      </dsp:txBody>
      <dsp:txXfrm>
        <a:off x="2786" y="1378863"/>
        <a:ext cx="2716410" cy="2854800"/>
      </dsp:txXfrm>
    </dsp:sp>
    <dsp:sp modelId="{6D4552F1-985C-46B2-B23E-2F73CC46D843}">
      <dsp:nvSpPr>
        <dsp:cNvPr id="0" name=""/>
        <dsp:cNvSpPr/>
      </dsp:nvSpPr>
      <dsp:spPr>
        <a:xfrm>
          <a:off x="3099494" y="292299"/>
          <a:ext cx="2716410" cy="1086564"/>
        </a:xfrm>
        <a:prstGeom prst="rect">
          <a:avLst/>
        </a:prstGeom>
        <a:solidFill>
          <a:schemeClr val="accent3">
            <a:shade val="80000"/>
            <a:hueOff val="21048"/>
            <a:satOff val="4176"/>
            <a:lumOff val="7935"/>
            <a:alphaOff val="0"/>
          </a:schemeClr>
        </a:solidFill>
        <a:ln w="25400" cap="flat" cmpd="sng" algn="ctr">
          <a:solidFill>
            <a:schemeClr val="accent3">
              <a:shade val="80000"/>
              <a:hueOff val="21048"/>
              <a:satOff val="4176"/>
              <a:lumOff val="7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smtClean="0">
              <a:solidFill>
                <a:schemeClr val="tx1"/>
              </a:solidFill>
              <a:cs typeface="PT Bold Heading" panose="02010400000000000000" pitchFamily="2" charset="-78"/>
            </a:rPr>
            <a:t>توزيع أسهم</a:t>
          </a:r>
          <a:endParaRPr lang="fr-FR" sz="28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3099494" y="292299"/>
        <a:ext cx="2716410" cy="1086564"/>
      </dsp:txXfrm>
    </dsp:sp>
    <dsp:sp modelId="{69415D9C-B499-44E9-A1FF-C1EE07EAAAE1}">
      <dsp:nvSpPr>
        <dsp:cNvPr id="0" name=""/>
        <dsp:cNvSpPr/>
      </dsp:nvSpPr>
      <dsp:spPr>
        <a:xfrm>
          <a:off x="3099494" y="1378863"/>
          <a:ext cx="2716410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أرباح موزعة في شكل أسهم</a:t>
          </a:r>
          <a:endParaRPr lang="fr-FR" sz="3200" kern="1200" dirty="0">
            <a:solidFill>
              <a:schemeClr val="tx1"/>
            </a:solidFill>
          </a:endParaRPr>
        </a:p>
      </dsp:txBody>
      <dsp:txXfrm>
        <a:off x="3099494" y="1378863"/>
        <a:ext cx="2716410" cy="2854800"/>
      </dsp:txXfrm>
    </dsp:sp>
    <dsp:sp modelId="{B50C59E7-3D81-4697-890B-6AE37E021317}">
      <dsp:nvSpPr>
        <dsp:cNvPr id="0" name=""/>
        <dsp:cNvSpPr/>
      </dsp:nvSpPr>
      <dsp:spPr>
        <a:xfrm>
          <a:off x="6196202" y="292299"/>
          <a:ext cx="2716410" cy="1086564"/>
        </a:xfrm>
        <a:prstGeom prst="rect">
          <a:avLst/>
        </a:prstGeom>
        <a:solidFill>
          <a:schemeClr val="accent3">
            <a:shade val="80000"/>
            <a:hueOff val="42095"/>
            <a:satOff val="8352"/>
            <a:lumOff val="15870"/>
            <a:alphaOff val="0"/>
          </a:schemeClr>
        </a:solidFill>
        <a:ln w="25400" cap="flat" cmpd="sng" algn="ctr">
          <a:solidFill>
            <a:schemeClr val="accent3">
              <a:shade val="80000"/>
              <a:hueOff val="42095"/>
              <a:satOff val="8352"/>
              <a:lumOff val="158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smtClean="0">
              <a:solidFill>
                <a:schemeClr val="tx1"/>
              </a:solidFill>
              <a:cs typeface="PT Bold Heading" panose="02010400000000000000" pitchFamily="2" charset="-78"/>
            </a:rPr>
            <a:t>توزيعات نقدية</a:t>
          </a:r>
          <a:endParaRPr lang="fr-FR" sz="2800" kern="1200" dirty="0">
            <a:solidFill>
              <a:schemeClr val="tx1"/>
            </a:solidFill>
            <a:cs typeface="PT Bold Heading" panose="02010400000000000000" pitchFamily="2" charset="-78"/>
          </a:endParaRPr>
        </a:p>
      </dsp:txBody>
      <dsp:txXfrm>
        <a:off x="6196202" y="292299"/>
        <a:ext cx="2716410" cy="1086564"/>
      </dsp:txXfrm>
    </dsp:sp>
    <dsp:sp modelId="{0E3BFFFC-31FF-4815-9B34-B024D9E0B7AF}">
      <dsp:nvSpPr>
        <dsp:cNvPr id="0" name=""/>
        <dsp:cNvSpPr/>
      </dsp:nvSpPr>
      <dsp:spPr>
        <a:xfrm>
          <a:off x="6196202" y="1378863"/>
          <a:ext cx="2716410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3200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أرباح موزعة نقداً</a:t>
          </a:r>
          <a:endParaRPr lang="fr-FR" sz="3200" kern="1200" dirty="0">
            <a:solidFill>
              <a:schemeClr val="tx1"/>
            </a:solidFill>
          </a:endParaRPr>
        </a:p>
      </dsp:txBody>
      <dsp:txXfrm>
        <a:off x="6196202" y="1378863"/>
        <a:ext cx="2716410" cy="2854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B74149-BDC9-4143-AE57-EEF0DF784F64}">
      <dsp:nvSpPr>
        <dsp:cNvPr id="0" name=""/>
        <dsp:cNvSpPr/>
      </dsp:nvSpPr>
      <dsp:spPr>
        <a:xfrm>
          <a:off x="6373554" y="1629835"/>
          <a:ext cx="91440" cy="1731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318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CC8846-C554-4BC1-B342-18675BB3C146}">
      <dsp:nvSpPr>
        <dsp:cNvPr id="0" name=""/>
        <dsp:cNvSpPr/>
      </dsp:nvSpPr>
      <dsp:spPr>
        <a:xfrm>
          <a:off x="4457699" y="592313"/>
          <a:ext cx="1961574" cy="44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116"/>
              </a:lnTo>
              <a:lnTo>
                <a:pt x="1961574" y="223116"/>
              </a:lnTo>
              <a:lnTo>
                <a:pt x="1961574" y="44623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3629A-BC5C-4E5B-A823-70BC9D23D17E}">
      <dsp:nvSpPr>
        <dsp:cNvPr id="0" name=""/>
        <dsp:cNvSpPr/>
      </dsp:nvSpPr>
      <dsp:spPr>
        <a:xfrm>
          <a:off x="2450405" y="1629835"/>
          <a:ext cx="91440" cy="1731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318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F97499-62D3-48FE-A63B-1E27EDD104E4}">
      <dsp:nvSpPr>
        <dsp:cNvPr id="0" name=""/>
        <dsp:cNvSpPr/>
      </dsp:nvSpPr>
      <dsp:spPr>
        <a:xfrm>
          <a:off x="2496125" y="592313"/>
          <a:ext cx="1961574" cy="446232"/>
        </a:xfrm>
        <a:custGeom>
          <a:avLst/>
          <a:gdLst/>
          <a:ahLst/>
          <a:cxnLst/>
          <a:rect l="0" t="0" r="0" b="0"/>
          <a:pathLst>
            <a:path>
              <a:moveTo>
                <a:pt x="1961574" y="0"/>
              </a:moveTo>
              <a:lnTo>
                <a:pt x="1961574" y="223116"/>
              </a:lnTo>
              <a:lnTo>
                <a:pt x="0" y="223116"/>
              </a:lnTo>
              <a:lnTo>
                <a:pt x="0" y="44623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39B2ED-0E71-4766-ABE8-6EEDD748E0B7}">
      <dsp:nvSpPr>
        <dsp:cNvPr id="0" name=""/>
        <dsp:cNvSpPr/>
      </dsp:nvSpPr>
      <dsp:spPr>
        <a:xfrm>
          <a:off x="2933699" y="1023"/>
          <a:ext cx="3048001" cy="5912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>
              <a:cs typeface="PT Bold Heading" panose="02010400000000000000" pitchFamily="2" charset="-78"/>
            </a:rPr>
            <a:t>كفاءة السوق المالي</a:t>
          </a:r>
          <a:endParaRPr lang="fr-FR" sz="2900" kern="1200" dirty="0"/>
        </a:p>
      </dsp:txBody>
      <dsp:txXfrm>
        <a:off x="2933699" y="1023"/>
        <a:ext cx="3048001" cy="591289"/>
      </dsp:txXfrm>
    </dsp:sp>
    <dsp:sp modelId="{72401633-E4A4-44B2-9AE8-FAF36F1807E7}">
      <dsp:nvSpPr>
        <dsp:cNvPr id="0" name=""/>
        <dsp:cNvSpPr/>
      </dsp:nvSpPr>
      <dsp:spPr>
        <a:xfrm>
          <a:off x="1104900" y="1038545"/>
          <a:ext cx="2782451" cy="59128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b="0" kern="1200" smtClean="0">
              <a:cs typeface="PT Bold Heading" panose="02010400000000000000" pitchFamily="2" charset="-78"/>
            </a:rPr>
            <a:t>كفاءة خارجية</a:t>
          </a:r>
          <a:endParaRPr lang="fr-FR" sz="2900" b="0" kern="1200" dirty="0">
            <a:cs typeface="PT Bold Heading" panose="02010400000000000000" pitchFamily="2" charset="-78"/>
          </a:endParaRPr>
        </a:p>
      </dsp:txBody>
      <dsp:txXfrm>
        <a:off x="1104900" y="1038545"/>
        <a:ext cx="2782451" cy="591289"/>
      </dsp:txXfrm>
    </dsp:sp>
    <dsp:sp modelId="{2954D753-5D2C-485F-9ABE-67AD717C7AB3}">
      <dsp:nvSpPr>
        <dsp:cNvPr id="0" name=""/>
        <dsp:cNvSpPr/>
      </dsp:nvSpPr>
      <dsp:spPr>
        <a:xfrm>
          <a:off x="757667" y="1803016"/>
          <a:ext cx="3476916" cy="24488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سرعة التجاوب مع المعلومات وانعكاسها على الأسعار.</a:t>
          </a:r>
          <a:endParaRPr lang="ar-SA" sz="2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57667" y="1803016"/>
        <a:ext cx="3476916" cy="2448871"/>
      </dsp:txXfrm>
    </dsp:sp>
    <dsp:sp modelId="{BB3EED09-A0D3-4EDF-9081-C26D8C3EE87C}">
      <dsp:nvSpPr>
        <dsp:cNvPr id="0" name=""/>
        <dsp:cNvSpPr/>
      </dsp:nvSpPr>
      <dsp:spPr>
        <a:xfrm>
          <a:off x="5028048" y="1038545"/>
          <a:ext cx="2782451" cy="59128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b="0" kern="1200" dirty="0" smtClean="0">
              <a:cs typeface="PT Bold Heading" panose="02010400000000000000" pitchFamily="2" charset="-78"/>
            </a:rPr>
            <a:t>كفاءة داخلية</a:t>
          </a:r>
          <a:endParaRPr lang="fr-FR" sz="2900" b="0" kern="1200" dirty="0">
            <a:cs typeface="PT Bold Heading" panose="02010400000000000000" pitchFamily="2" charset="-78"/>
          </a:endParaRPr>
        </a:p>
      </dsp:txBody>
      <dsp:txXfrm>
        <a:off x="5028048" y="1038545"/>
        <a:ext cx="2782451" cy="591289"/>
      </dsp:txXfrm>
    </dsp:sp>
    <dsp:sp modelId="{402D9511-C8F0-474B-9B73-91EA1AC274E0}">
      <dsp:nvSpPr>
        <dsp:cNvPr id="0" name=""/>
        <dsp:cNvSpPr/>
      </dsp:nvSpPr>
      <dsp:spPr>
        <a:xfrm>
          <a:off x="4680816" y="1803016"/>
          <a:ext cx="3476916" cy="24488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kern="12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انخفاض تكلفة الصفقات المالية </a:t>
          </a:r>
          <a:endParaRPr lang="fr-FR" sz="2800" kern="1200"/>
        </a:p>
      </dsp:txBody>
      <dsp:txXfrm>
        <a:off x="4680816" y="1803016"/>
        <a:ext cx="3476916" cy="24488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88F16-A25B-4444-BD23-2E0E5F1AEA93}">
      <dsp:nvSpPr>
        <dsp:cNvPr id="0" name=""/>
        <dsp:cNvSpPr/>
      </dsp:nvSpPr>
      <dsp:spPr>
        <a:xfrm>
          <a:off x="5699367" y="861570"/>
          <a:ext cx="1241667" cy="361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49"/>
              </a:lnTo>
              <a:lnTo>
                <a:pt x="1241667" y="180549"/>
              </a:lnTo>
              <a:lnTo>
                <a:pt x="1241667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22CD6969-66F4-4325-936A-60144BE9AA18}">
      <dsp:nvSpPr>
        <dsp:cNvPr id="0" name=""/>
        <dsp:cNvSpPr/>
      </dsp:nvSpPr>
      <dsp:spPr>
        <a:xfrm>
          <a:off x="6538322" y="3303292"/>
          <a:ext cx="1040311" cy="361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49"/>
              </a:lnTo>
              <a:lnTo>
                <a:pt x="1040311" y="180549"/>
              </a:lnTo>
              <a:lnTo>
                <a:pt x="1040311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FDD8797B-13F7-443F-945F-8D626A02C1F4}">
      <dsp:nvSpPr>
        <dsp:cNvPr id="0" name=""/>
        <dsp:cNvSpPr/>
      </dsp:nvSpPr>
      <dsp:spPr>
        <a:xfrm>
          <a:off x="5498011" y="3303292"/>
          <a:ext cx="1040311" cy="361099"/>
        </a:xfrm>
        <a:custGeom>
          <a:avLst/>
          <a:gdLst/>
          <a:ahLst/>
          <a:cxnLst/>
          <a:rect l="0" t="0" r="0" b="0"/>
          <a:pathLst>
            <a:path>
              <a:moveTo>
                <a:pt x="1040311" y="0"/>
              </a:moveTo>
              <a:lnTo>
                <a:pt x="1040311" y="180549"/>
              </a:lnTo>
              <a:lnTo>
                <a:pt x="0" y="180549"/>
              </a:lnTo>
              <a:lnTo>
                <a:pt x="0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63EA0FDC-0A82-4721-A07F-EFEA42A992D0}">
      <dsp:nvSpPr>
        <dsp:cNvPr id="0" name=""/>
        <dsp:cNvSpPr/>
      </dsp:nvSpPr>
      <dsp:spPr>
        <a:xfrm>
          <a:off x="4457699" y="2082431"/>
          <a:ext cx="2080622" cy="361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49"/>
              </a:lnTo>
              <a:lnTo>
                <a:pt x="2080622" y="180549"/>
              </a:lnTo>
              <a:lnTo>
                <a:pt x="2080622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6D9F12AE-786C-4D37-9EA0-C79EDD064162}">
      <dsp:nvSpPr>
        <dsp:cNvPr id="0" name=""/>
        <dsp:cNvSpPr/>
      </dsp:nvSpPr>
      <dsp:spPr>
        <a:xfrm>
          <a:off x="2377077" y="3303292"/>
          <a:ext cx="1040311" cy="361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49"/>
              </a:lnTo>
              <a:lnTo>
                <a:pt x="1040311" y="180549"/>
              </a:lnTo>
              <a:lnTo>
                <a:pt x="1040311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E6510A37-B8CF-4529-83F7-C092B5551EFB}">
      <dsp:nvSpPr>
        <dsp:cNvPr id="0" name=""/>
        <dsp:cNvSpPr/>
      </dsp:nvSpPr>
      <dsp:spPr>
        <a:xfrm>
          <a:off x="1336765" y="3303292"/>
          <a:ext cx="1040311" cy="361099"/>
        </a:xfrm>
        <a:custGeom>
          <a:avLst/>
          <a:gdLst/>
          <a:ahLst/>
          <a:cxnLst/>
          <a:rect l="0" t="0" r="0" b="0"/>
          <a:pathLst>
            <a:path>
              <a:moveTo>
                <a:pt x="1040311" y="0"/>
              </a:moveTo>
              <a:lnTo>
                <a:pt x="1040311" y="180549"/>
              </a:lnTo>
              <a:lnTo>
                <a:pt x="0" y="180549"/>
              </a:lnTo>
              <a:lnTo>
                <a:pt x="0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0D189B98-8AA7-41D1-984C-95D3CFE2FA76}">
      <dsp:nvSpPr>
        <dsp:cNvPr id="0" name=""/>
        <dsp:cNvSpPr/>
      </dsp:nvSpPr>
      <dsp:spPr>
        <a:xfrm>
          <a:off x="2377077" y="2082431"/>
          <a:ext cx="2080622" cy="361099"/>
        </a:xfrm>
        <a:custGeom>
          <a:avLst/>
          <a:gdLst/>
          <a:ahLst/>
          <a:cxnLst/>
          <a:rect l="0" t="0" r="0" b="0"/>
          <a:pathLst>
            <a:path>
              <a:moveTo>
                <a:pt x="2080622" y="0"/>
              </a:moveTo>
              <a:lnTo>
                <a:pt x="2080622" y="180549"/>
              </a:lnTo>
              <a:lnTo>
                <a:pt x="0" y="180549"/>
              </a:lnTo>
              <a:lnTo>
                <a:pt x="0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DD57082D-73BA-49A3-ACF0-2F17D6BB8AE4}">
      <dsp:nvSpPr>
        <dsp:cNvPr id="0" name=""/>
        <dsp:cNvSpPr/>
      </dsp:nvSpPr>
      <dsp:spPr>
        <a:xfrm>
          <a:off x="4457699" y="861570"/>
          <a:ext cx="1241667" cy="361099"/>
        </a:xfrm>
        <a:custGeom>
          <a:avLst/>
          <a:gdLst/>
          <a:ahLst/>
          <a:cxnLst/>
          <a:rect l="0" t="0" r="0" b="0"/>
          <a:pathLst>
            <a:path>
              <a:moveTo>
                <a:pt x="1241667" y="0"/>
              </a:moveTo>
              <a:lnTo>
                <a:pt x="1241667" y="180549"/>
              </a:lnTo>
              <a:lnTo>
                <a:pt x="0" y="180549"/>
              </a:lnTo>
              <a:lnTo>
                <a:pt x="0" y="361099"/>
              </a:lnTo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83A78E7E-AD9D-45A4-8691-5251E2384079}">
      <dsp:nvSpPr>
        <dsp:cNvPr id="0" name=""/>
        <dsp:cNvSpPr/>
      </dsp:nvSpPr>
      <dsp:spPr>
        <a:xfrm>
          <a:off x="4597583" y="1808"/>
          <a:ext cx="2203568" cy="85976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0" kern="1200" dirty="0" smtClean="0">
              <a:cs typeface="+mj-cs"/>
            </a:rPr>
            <a:t>السوق المالي</a:t>
          </a:r>
          <a:endParaRPr lang="en-US" sz="3200" b="0" kern="1200" dirty="0">
            <a:cs typeface="+mj-cs"/>
          </a:endParaRPr>
        </a:p>
      </dsp:txBody>
      <dsp:txXfrm>
        <a:off x="4597583" y="1808"/>
        <a:ext cx="2203568" cy="859761"/>
      </dsp:txXfrm>
    </dsp:sp>
    <dsp:sp modelId="{A7FB49C3-D41B-45C7-90D4-93FA662F3E4F}">
      <dsp:nvSpPr>
        <dsp:cNvPr id="0" name=""/>
        <dsp:cNvSpPr/>
      </dsp:nvSpPr>
      <dsp:spPr>
        <a:xfrm>
          <a:off x="3396582" y="1222670"/>
          <a:ext cx="2122235" cy="85976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cs typeface="+mj-cs"/>
            </a:rPr>
            <a:t>سوق رأس المال</a:t>
          </a:r>
          <a:endParaRPr lang="en-US" sz="2800" b="0" kern="1200" dirty="0">
            <a:cs typeface="+mj-cs"/>
          </a:endParaRPr>
        </a:p>
      </dsp:txBody>
      <dsp:txXfrm>
        <a:off x="3396582" y="1222670"/>
        <a:ext cx="2122235" cy="859761"/>
      </dsp:txXfrm>
    </dsp:sp>
    <dsp:sp modelId="{DB566151-1EFD-4764-A64B-86E38AB5F207}">
      <dsp:nvSpPr>
        <dsp:cNvPr id="0" name=""/>
        <dsp:cNvSpPr/>
      </dsp:nvSpPr>
      <dsp:spPr>
        <a:xfrm>
          <a:off x="1517315" y="2443531"/>
          <a:ext cx="1719522" cy="85976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cs typeface="+mj-cs"/>
            </a:rPr>
            <a:t>أسواق آجلة</a:t>
          </a:r>
          <a:endParaRPr lang="en-US" sz="2400" b="0" kern="1200" dirty="0">
            <a:cs typeface="+mj-cs"/>
          </a:endParaRPr>
        </a:p>
      </dsp:txBody>
      <dsp:txXfrm>
        <a:off x="1517315" y="2443531"/>
        <a:ext cx="1719522" cy="859761"/>
      </dsp:txXfrm>
    </dsp:sp>
    <dsp:sp modelId="{D9A8D7BE-088D-401A-9F0B-726BFB3FEB60}">
      <dsp:nvSpPr>
        <dsp:cNvPr id="0" name=""/>
        <dsp:cNvSpPr/>
      </dsp:nvSpPr>
      <dsp:spPr>
        <a:xfrm>
          <a:off x="477004" y="3664392"/>
          <a:ext cx="1719522" cy="8597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cs typeface="+mj-cs"/>
            </a:rPr>
            <a:t>المستقبليات</a:t>
          </a:r>
          <a:endParaRPr lang="en-US" sz="2400" b="0" kern="1200" dirty="0">
            <a:cs typeface="+mj-cs"/>
          </a:endParaRPr>
        </a:p>
      </dsp:txBody>
      <dsp:txXfrm>
        <a:off x="477004" y="3664392"/>
        <a:ext cx="1719522" cy="859761"/>
      </dsp:txXfrm>
    </dsp:sp>
    <dsp:sp modelId="{012DC672-82BF-4451-88F1-B2E473A08A3C}">
      <dsp:nvSpPr>
        <dsp:cNvPr id="0" name=""/>
        <dsp:cNvSpPr/>
      </dsp:nvSpPr>
      <dsp:spPr>
        <a:xfrm>
          <a:off x="2557627" y="3664392"/>
          <a:ext cx="1719522" cy="8597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cs typeface="+mj-cs"/>
            </a:rPr>
            <a:t>الخيارات </a:t>
          </a:r>
          <a:endParaRPr lang="en-US" sz="2400" b="0" kern="1200" dirty="0">
            <a:cs typeface="+mj-cs"/>
          </a:endParaRPr>
        </a:p>
      </dsp:txBody>
      <dsp:txXfrm>
        <a:off x="2557627" y="3664392"/>
        <a:ext cx="1719522" cy="859761"/>
      </dsp:txXfrm>
    </dsp:sp>
    <dsp:sp modelId="{44FE96EF-101C-4D7D-815C-6C974D9A40B8}">
      <dsp:nvSpPr>
        <dsp:cNvPr id="0" name=""/>
        <dsp:cNvSpPr/>
      </dsp:nvSpPr>
      <dsp:spPr>
        <a:xfrm>
          <a:off x="5678561" y="2443531"/>
          <a:ext cx="1719522" cy="85976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cs typeface="+mj-cs"/>
            </a:rPr>
            <a:t>أسواق حاضرة</a:t>
          </a:r>
          <a:endParaRPr lang="en-US" sz="2400" b="0" kern="1200" dirty="0">
            <a:cs typeface="+mj-cs"/>
          </a:endParaRPr>
        </a:p>
      </dsp:txBody>
      <dsp:txXfrm>
        <a:off x="5678561" y="2443531"/>
        <a:ext cx="1719522" cy="859761"/>
      </dsp:txXfrm>
    </dsp:sp>
    <dsp:sp modelId="{4BC29370-19C1-4A6E-8B79-166F57492983}">
      <dsp:nvSpPr>
        <dsp:cNvPr id="0" name=""/>
        <dsp:cNvSpPr/>
      </dsp:nvSpPr>
      <dsp:spPr>
        <a:xfrm>
          <a:off x="4638249" y="3664392"/>
          <a:ext cx="1719522" cy="8597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cs typeface="+mj-cs"/>
            </a:rPr>
            <a:t>سوق ثانوي</a:t>
          </a:r>
          <a:endParaRPr lang="en-US" sz="2400" b="0" kern="1200" dirty="0">
            <a:cs typeface="+mj-cs"/>
          </a:endParaRPr>
        </a:p>
      </dsp:txBody>
      <dsp:txXfrm>
        <a:off x="4638249" y="3664392"/>
        <a:ext cx="1719522" cy="859761"/>
      </dsp:txXfrm>
    </dsp:sp>
    <dsp:sp modelId="{FEEE965D-C122-49DB-A746-C22D864B99C0}">
      <dsp:nvSpPr>
        <dsp:cNvPr id="0" name=""/>
        <dsp:cNvSpPr/>
      </dsp:nvSpPr>
      <dsp:spPr>
        <a:xfrm>
          <a:off x="6718872" y="3664392"/>
          <a:ext cx="1719522" cy="8597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0" kern="1200" dirty="0" smtClean="0">
              <a:cs typeface="+mj-cs"/>
            </a:rPr>
            <a:t>سوق أولي</a:t>
          </a:r>
          <a:endParaRPr lang="en-US" sz="2400" b="0" kern="1200" dirty="0">
            <a:cs typeface="+mj-cs"/>
          </a:endParaRPr>
        </a:p>
      </dsp:txBody>
      <dsp:txXfrm>
        <a:off x="6718872" y="3664392"/>
        <a:ext cx="1719522" cy="859761"/>
      </dsp:txXfrm>
    </dsp:sp>
    <dsp:sp modelId="{9360EDAC-9F51-4F92-BD67-41CEC682FAE0}">
      <dsp:nvSpPr>
        <dsp:cNvPr id="0" name=""/>
        <dsp:cNvSpPr/>
      </dsp:nvSpPr>
      <dsp:spPr>
        <a:xfrm>
          <a:off x="5879917" y="1222670"/>
          <a:ext cx="2122235" cy="85976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0" kern="1200" dirty="0" smtClean="0">
              <a:cs typeface="+mj-cs"/>
            </a:rPr>
            <a:t>السوق النقدي</a:t>
          </a:r>
          <a:endParaRPr lang="en-US" sz="2800" b="0" kern="1200" dirty="0">
            <a:cs typeface="+mj-cs"/>
          </a:endParaRPr>
        </a:p>
      </dsp:txBody>
      <dsp:txXfrm>
        <a:off x="5879917" y="1222670"/>
        <a:ext cx="2122235" cy="8597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9/8/2015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rgbClr val="D97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rgbClr val="AB1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rgbClr val="AB1A2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         ر </a:t>
            </a:r>
            <a:r>
              <a:rPr lang="ar-SA" dirty="0" err="1" smtClean="0">
                <a:solidFill>
                  <a:srgbClr val="376092"/>
                </a:solidFill>
                <a:cs typeface="Arial" pitchFamily="34" charset="0"/>
              </a:rPr>
              <a:t>رلالرااااااااااااااالا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228600"/>
            <a:ext cx="9906000" cy="3429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715000" y="48006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rgbClr val="013E36"/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rgbClr val="013E36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rgbClr val="013E36"/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rgbClr val="013E36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0" name="Title 1"/>
          <p:cNvSpPr txBox="1">
            <a:spLocks/>
          </p:cNvSpPr>
          <p:nvPr/>
        </p:nvSpPr>
        <p:spPr bwMode="auto">
          <a:xfrm>
            <a:off x="381000" y="2971800"/>
            <a:ext cx="5099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اسم </a:t>
            </a:r>
            <a:r>
              <a:rPr lang="ar-EG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  <a:endParaRPr lang="ar-SA" sz="37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إدارة مالية (2)</a:t>
            </a:r>
            <a:endParaRPr lang="en-US" sz="2800" dirty="0" smtClean="0">
              <a:latin typeface="Calibri" pitchFamily="34" charset="0"/>
              <a:cs typeface="PT Bold Heading" panose="02010400000000000000" pitchFamily="2" charset="-78"/>
            </a:endParaRPr>
          </a:p>
          <a:p>
            <a:pPr algn="ctr"/>
            <a:endParaRPr lang="ar-SA" sz="2400" dirty="0" smtClean="0">
              <a:solidFill>
                <a:srgbClr val="AB1A25"/>
              </a:solidFill>
              <a:latin typeface="AYM Wadiy S_U normal."/>
              <a:cs typeface="PT Bold Heading" panose="02010400000000000000" pitchFamily="2" charset="-78"/>
            </a:endParaRPr>
          </a:p>
          <a:p>
            <a:pPr algn="ctr"/>
            <a:r>
              <a:rPr lang="ar-SA" sz="3700" dirty="0" smtClean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أستاذ </a:t>
            </a:r>
            <a:r>
              <a:rPr lang="ar-SA" sz="3700" dirty="0">
                <a:solidFill>
                  <a:srgbClr val="AB1A25"/>
                </a:solidFill>
                <a:latin typeface="AYM Wadiy S_U normal."/>
                <a:cs typeface="PT Bold Heading" panose="02010400000000000000" pitchFamily="2" charset="-78"/>
              </a:rPr>
              <a:t>المقرر</a:t>
            </a:r>
          </a:p>
          <a:p>
            <a:pPr algn="ctr"/>
            <a:r>
              <a:rPr lang="ar-SA" sz="2800" dirty="0" smtClean="0">
                <a:latin typeface="Calibri" pitchFamily="34" charset="0"/>
                <a:cs typeface="PT Bold Heading" panose="02010400000000000000" pitchFamily="2" charset="-78"/>
              </a:rPr>
              <a:t>د. عبد الكريم قـندوز</a:t>
            </a:r>
            <a:endParaRPr lang="en-US" sz="2800" dirty="0">
              <a:latin typeface="Calibri" pitchFamily="34" charset="0"/>
              <a:cs typeface="PT Bold Heading" panose="02010400000000000000" pitchFamily="2" charset="-78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/>
            <a:r>
              <a:rPr lang="ar-E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المحاضرة</a:t>
            </a:r>
            <a:r>
              <a:rPr lang="ar-S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T Bold Heading" panose="02010400000000000000" pitchFamily="2" charset="-78"/>
              </a:rPr>
              <a:t> الأولى</a:t>
            </a:r>
            <a:endParaRPr lang="en-US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_AlMateen" pitchFamily="2" charset="-78"/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Subtitle 5"/>
          <p:cNvSpPr txBox="1">
            <a:spLocks/>
          </p:cNvSpPr>
          <p:nvPr/>
        </p:nvSpPr>
        <p:spPr bwMode="auto">
          <a:xfrm>
            <a:off x="457200" y="4103687"/>
            <a:ext cx="8877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ar-SA" sz="4000" dirty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البيئة المالية: </a:t>
            </a:r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الأسواق </a:t>
            </a:r>
            <a:r>
              <a:rPr lang="ar-SA" sz="4000" dirty="0">
                <a:solidFill>
                  <a:schemeClr val="tx1">
                    <a:lumMod val="75000"/>
                    <a:lumOff val="25000"/>
                  </a:schemeClr>
                </a:solidFill>
                <a:cs typeface="PT Bold Heading" panose="02010400000000000000" pitchFamily="2" charset="-78"/>
              </a:rPr>
              <a:t>والأوراق المالية</a:t>
            </a:r>
            <a:endParaRPr lang="en-US" sz="4000" b="1" spc="50" dirty="0" smtClean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أهداف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فهم طبيعة الأوراق المالية وتصنيفها.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التعرف على أنواع الأوراق المالية الحكومية أو التي تصدرها منشآت الأعمال.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فهم طبيعة الأسواق المالية والتمييز بين أسواق النقد وأسواق رأس المال.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التعرف على الأدوات الممكن تداولها في سوق النقد والأدوات المالية الممكن تداولها في سوق رأس المال.</a:t>
            </a:r>
            <a:endParaRPr lang="ar-SA" sz="3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r>
              <a:rPr lang="ar-SA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مخطط الدرس</a:t>
            </a:r>
            <a:endParaRPr lang="fr-FR" dirty="0">
              <a:cs typeface="PT Bold Heading" panose="02010400000000000000" pitchFamily="2" charset="-78"/>
            </a:endParaRPr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574339"/>
              </p:ext>
            </p:extLst>
          </p:nvPr>
        </p:nvGraphicFramePr>
        <p:xfrm>
          <a:off x="495300" y="1417638"/>
          <a:ext cx="89154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0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D64F324C-F74C-4CDA-A1D6-A9A4FB4CD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8DE0784C-D507-4382-B7D3-49DF7B176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6FFF57FD-7230-4B72-9AC4-8EC6707D5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7BB8FE27-A474-4457-8949-DED4FF9D9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C75D27B9-B498-4ABB-8C42-DE9417FA0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graphicEl>
                                              <a:dgm id="{F6AB8F9A-51CF-4159-B3F7-F41476B92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67B84D8F-C161-49EF-84A7-6ED70DCD8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graphicEl>
                                              <a:dgm id="{ACEA6F24-C445-4BF0-AF49-F861F7B67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0F47CA1C-0F82-4B4E-9FFE-C2458D571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556D8F-C96F-44D3-8F6E-622CC7BCD1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dgm id="{90556D8F-C96F-44D3-8F6E-622CC7BCD1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90556D8F-C96F-44D3-8F6E-622CC7BCD1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90556D8F-C96F-44D3-8F6E-622CC7BCD1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720DB7C-0F4A-4575-A993-AB5B555B3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graphicEl>
                                              <a:dgm id="{1720DB7C-0F4A-4575-A993-AB5B555B3D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1720DB7C-0F4A-4575-A993-AB5B555B3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graphicEl>
                                              <a:dgm id="{1720DB7C-0F4A-4575-A993-AB5B555B3D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9E61E4-6417-408A-B750-7489A2FA0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>
                                            <p:graphicEl>
                                              <a:dgm id="{E49E61E4-6417-408A-B750-7489A2FA0D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>
                                            <p:graphicEl>
                                              <a:dgm id="{E49E61E4-6417-408A-B750-7489A2FA0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graphicEl>
                                              <a:dgm id="{E49E61E4-6417-408A-B750-7489A2FA0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A6AB00F-F830-4F72-9B9E-7D8D0B9EAE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graphicEl>
                                              <a:dgm id="{6A6AB00F-F830-4F72-9B9E-7D8D0B9EAE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graphicEl>
                                              <a:dgm id="{6A6AB00F-F830-4F72-9B9E-7D8D0B9EAE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graphicEl>
                                              <a:dgm id="{6A6AB00F-F830-4F72-9B9E-7D8D0B9EAE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C84A99D-9456-4706-9EF0-A9793751F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">
                                            <p:graphicEl>
                                              <a:dgm id="{0C84A99D-9456-4706-9EF0-A9793751F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graphicEl>
                                              <a:dgm id="{0C84A99D-9456-4706-9EF0-A9793751F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graphicEl>
                                              <a:dgm id="{0C84A99D-9456-4706-9EF0-A9793751F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690C4D0-1FA8-49E7-B4DD-43B49FBF0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graphicEl>
                                              <a:dgm id="{4690C4D0-1FA8-49E7-B4DD-43B49FBF09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graphicEl>
                                              <a:dgm id="{4690C4D0-1FA8-49E7-B4DD-43B49FBF0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4690C4D0-1FA8-49E7-B4DD-43B49FBF0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E3929E3-F1F0-4ABF-975B-BF6EF0E4D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>
                                            <p:graphicEl>
                                              <a:dgm id="{6E3929E3-F1F0-4ABF-975B-BF6EF0E4D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>
                                            <p:graphicEl>
                                              <a:dgm id="{6E3929E3-F1F0-4ABF-975B-BF6EF0E4D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graphicEl>
                                              <a:dgm id="{6E3929E3-F1F0-4ABF-975B-BF6EF0E4D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86BABA5-93EC-42B9-89AC-6D2639EB7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>
                                            <p:graphicEl>
                                              <a:dgm id="{286BABA5-93EC-42B9-89AC-6D2639EB72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>
                                            <p:graphicEl>
                                              <a:dgm id="{286BABA5-93EC-42B9-89AC-6D2639EB7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graphicEl>
                                              <a:dgm id="{286BABA5-93EC-42B9-89AC-6D2639EB7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AE24D2F-E075-48C8-8AD5-9E0ABD229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">
                                            <p:graphicEl>
                                              <a:dgm id="{2AE24D2F-E075-48C8-8AD5-9E0ABD2294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>
                                            <p:graphicEl>
                                              <a:dgm id="{2AE24D2F-E075-48C8-8AD5-9E0ABD229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>
                                            <p:graphicEl>
                                              <a:dgm id="{2AE24D2F-E075-48C8-8AD5-9E0ABD229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16ECC77-2058-41D4-88A2-A29321DE2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">
                                            <p:graphicEl>
                                              <a:dgm id="{616ECC77-2058-41D4-88A2-A29321DE2B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616ECC77-2058-41D4-88A2-A29321DE2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">
                                            <p:graphicEl>
                                              <a:dgm id="{616ECC77-2058-41D4-88A2-A29321DE2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3E442E-DB38-4CB1-837E-92E688589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>
                                            <p:graphicEl>
                                              <a:dgm id="{743E442E-DB38-4CB1-837E-92E688589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743E442E-DB38-4CB1-837E-92E688589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">
                                            <p:graphicEl>
                                              <a:dgm id="{743E442E-DB38-4CB1-837E-92E688589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5463223-D4FE-43A3-9D68-8F2FFECEC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">
                                            <p:graphicEl>
                                              <a:dgm id="{C5463223-D4FE-43A3-9D68-8F2FFECECE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">
                                            <p:graphicEl>
                                              <a:dgm id="{C5463223-D4FE-43A3-9D68-8F2FFECEC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">
                                            <p:graphicEl>
                                              <a:dgm id="{C5463223-D4FE-43A3-9D68-8F2FFECEC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320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أهمية التعرف على الأوراق والأسواق المالية وفهم طبيعتها</a:t>
            </a:r>
            <a:endParaRPr lang="fr-FR" sz="320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just" rtl="1">
              <a:buFont typeface="Wingdings" panose="05000000000000000000" pitchFamily="2" charset="2"/>
              <a:buChar char="§"/>
            </a:pPr>
            <a:r>
              <a:rPr lang="ar-SA" sz="3600" dirty="0" smtClean="0">
                <a:solidFill>
                  <a:schemeClr val="tx1"/>
                </a:solidFill>
              </a:rPr>
              <a:t>تقوم كل الشركات (على اختلاف أنواعها) بتكوين محافظ </a:t>
            </a:r>
            <a:r>
              <a:rPr lang="ar-SA" sz="3600" dirty="0">
                <a:solidFill>
                  <a:schemeClr val="tx1"/>
                </a:solidFill>
              </a:rPr>
              <a:t>استثمارية مكونة من تشكيلة منوعة من الأوراق </a:t>
            </a:r>
            <a:r>
              <a:rPr lang="ar-SA" sz="3600" dirty="0" smtClean="0">
                <a:solidFill>
                  <a:schemeClr val="tx1"/>
                </a:solidFill>
              </a:rPr>
              <a:t>المالية.</a:t>
            </a:r>
          </a:p>
          <a:p>
            <a:pPr marL="571500" indent="-571500" algn="just" rtl="1">
              <a:buFont typeface="Wingdings" panose="05000000000000000000" pitchFamily="2" charset="2"/>
              <a:buChar char="§"/>
            </a:pPr>
            <a:r>
              <a:rPr lang="ar-SA" sz="3600" dirty="0" smtClean="0">
                <a:solidFill>
                  <a:schemeClr val="tx1"/>
                </a:solidFill>
              </a:rPr>
              <a:t>هدف المحافظ تلك قد يكون توفير السيولة أو تحقيق عائد.</a:t>
            </a:r>
          </a:p>
          <a:p>
            <a:pPr marL="571500" indent="-571500" algn="just" rtl="1">
              <a:buFont typeface="Wingdings" panose="05000000000000000000" pitchFamily="2" charset="2"/>
              <a:buChar char="§"/>
            </a:pPr>
            <a:r>
              <a:rPr lang="ar-SA" sz="3600" dirty="0" smtClean="0">
                <a:solidFill>
                  <a:schemeClr val="tx1"/>
                </a:solidFill>
              </a:rPr>
              <a:t>هذا يحتم على المدير المالي (أو المستثمر) الإلمام بمختلف أنواع الأوراق المالية وخصائصها (مثلا سيولتها وعوائدها...) وكذا الأسواق التي يتم فيها تداول تلك الأوراق.</a:t>
            </a:r>
            <a:endParaRPr lang="ar-SA" sz="3600" dirty="0">
              <a:solidFill>
                <a:schemeClr val="tx1"/>
              </a:solidFill>
            </a:endParaRPr>
          </a:p>
          <a:p>
            <a:pPr marL="63500" indent="-63500" algn="just" rtl="1"/>
            <a:r>
              <a:rPr lang="ar-SA" sz="3600" dirty="0" smtClean="0">
                <a:solidFill>
                  <a:schemeClr val="tx1"/>
                </a:solidFill>
              </a:rPr>
              <a:t> 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58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364162"/>
          </a:xfrm>
        </p:spPr>
        <p:txBody>
          <a:bodyPr/>
          <a:lstStyle/>
          <a:p>
            <a:pPr algn="ctr" rtl="1"/>
            <a:r>
              <a:rPr lang="ar-SA" sz="54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أولا: الأوراق المالية</a:t>
            </a:r>
            <a:endParaRPr lang="fr-FR" sz="54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87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ar-SA" dirty="0" smtClean="0">
                <a:cs typeface="PT Bold Heading" panose="02010400000000000000" pitchFamily="2" charset="-78"/>
              </a:rPr>
              <a:t>تعريف الورقة المالية</a:t>
            </a:r>
            <a:endParaRPr lang="fr-FR" dirty="0">
              <a:cs typeface="PT Bold Heading" panose="0201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4400" dirty="0" smtClean="0">
                <a:solidFill>
                  <a:schemeClr val="tx1"/>
                </a:solidFill>
              </a:rPr>
              <a:t>هي عبارة عن وثيقة (مستند) تمثل اتفاقا قانونيا بين طرفين. </a:t>
            </a:r>
          </a:p>
          <a:p>
            <a:pPr marL="0" indent="0" algn="just" rtl="1"/>
            <a:r>
              <a:rPr lang="ar-SA" sz="4400" dirty="0" smtClean="0">
                <a:solidFill>
                  <a:schemeClr val="tx1"/>
                </a:solidFill>
              </a:rPr>
              <a:t>وتتعلق هذه الوثيقة بشيء ذي قيمة مالية، ويمكن تداولها (بيعها أو إقراضها...).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95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الأوراق المالية حسب طبيعة العائد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ذات عائد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متغير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85999"/>
            <a:ext cx="4376870" cy="16764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يعتمد العائد على الوضع المالي للمنشأة أو على متغير آخر (مثلا: أسعار الفائدة).</a:t>
            </a:r>
          </a:p>
          <a:p>
            <a:pPr marL="0" indent="0" algn="just" rtl="1">
              <a:buNone/>
            </a:pP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مالية ذات عائد ثابت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285999"/>
            <a:ext cx="4378590" cy="16764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ذات عائد ثابت.</a:t>
            </a: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لها تاريخ </a:t>
            </a:r>
            <a:r>
              <a:rPr lang="ar-SA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استحقاق </a:t>
            </a:r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محددة.</a:t>
            </a: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032111" y="4114800"/>
            <a:ext cx="4378590" cy="15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 أمثلتها: السندات، الأسهم الممتازة.</a:t>
            </a: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457200" y="4130040"/>
            <a:ext cx="4378590" cy="15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 أمثلتها: الأسهم العادية.</a:t>
            </a: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6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الأوراق المالية حسب جهة الإصدار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مالية خاصة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85999"/>
            <a:ext cx="4376870" cy="16764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تصدرها منشآت الأعمال على اختلاف أنواعها...</a:t>
            </a:r>
          </a:p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هدفها تمويل المنشأة.</a:t>
            </a:r>
          </a:p>
          <a:p>
            <a:pPr marL="0" indent="0" algn="just" rtl="1">
              <a:buNone/>
            </a:pP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مالية حكومية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285999"/>
            <a:ext cx="4378590" cy="16764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تصدرها الحكومات.</a:t>
            </a:r>
          </a:p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هدفها في الغالب هو تمويل العجز في الموازنة أو لإنجاز مشروعات حكومية.</a:t>
            </a:r>
          </a:p>
          <a:p>
            <a:pPr algn="just" rtl="1"/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032111" y="4114800"/>
            <a:ext cx="4378590" cy="15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 أمثلتها: أذونات الخزينة، سندات الخزينة...</a:t>
            </a: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457200" y="4130040"/>
            <a:ext cx="4378590" cy="15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 أمثلتها: السندات التي تصدرها الشركات، الأسهم العادية...</a:t>
            </a: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29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الأوراق المالية الأولية والأوراق المشتقة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مشتقة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85999"/>
            <a:ext cx="4376870" cy="35052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sz="3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عقود يمكن تداولها تمثل حقوقا على الأوراق المالية الأولية أو أية أصول أخرى.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مالية أولية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285999"/>
            <a:ext cx="4378590" cy="35052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sz="3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تشمل كل ما تم ذكره من أوراق مالية</a:t>
            </a:r>
            <a:endParaRPr lang="ar-SA" sz="3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32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الأوراق المالية حسب طبيعة الحق </a:t>
            </a:r>
            <a:r>
              <a:rPr lang="ar-SA" sz="3200" dirty="0" smtClean="0">
                <a:cs typeface="PT Bold Heading" panose="02010400000000000000" pitchFamily="2" charset="-78"/>
              </a:rPr>
              <a:t>(*)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ملكية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85999"/>
            <a:ext cx="4376870" cy="16764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تمثل حصة شائعة في ملكية أصل أو مشروع معين.</a:t>
            </a:r>
          </a:p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حاملها يعتبر مساهما أو شريكا وعائده غيره مضمون. </a:t>
            </a:r>
          </a:p>
          <a:p>
            <a:pPr marL="0" indent="0" algn="just" rtl="1">
              <a:buNone/>
            </a:pP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>
                <a:solidFill>
                  <a:srgbClr val="0000FF"/>
                </a:solidFill>
                <a:cs typeface="PT Bold Heading" panose="02010400000000000000" pitchFamily="2" charset="-78"/>
              </a:rPr>
              <a:t>أوراق </a:t>
            </a:r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دين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285999"/>
            <a:ext cx="4378590" cy="16764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تثبت دينا في ذمة مصدر الورقة تجاه حامل الورقة.</a:t>
            </a:r>
          </a:p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يحصل حاملها على عوائد مضمونة (ثابتة أو متغيرة).</a:t>
            </a:r>
          </a:p>
          <a:p>
            <a:pPr algn="just" rtl="1"/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032111" y="4114800"/>
            <a:ext cx="4378590" cy="15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السندات على اختلاف أنواعها.</a:t>
            </a:r>
            <a:endParaRPr lang="ar-SA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457200" y="4130040"/>
            <a:ext cx="4378590" cy="152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1pPr>
            <a:lvl2pPr marL="742950" indent="-28575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2pPr>
            <a:lvl3pPr marL="11430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3pPr>
            <a:lvl4pPr marL="16002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4pPr>
            <a:lvl5pPr marL="2057400" indent="-228600" algn="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rgbClr val="013E36"/>
                </a:solidFill>
                <a:latin typeface="+mn-lt"/>
                <a:ea typeface="+mn-ea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الأسهم العادية والصكوك.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13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السندات الحكومية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Bonds</a:t>
            </a:r>
            <a:r>
              <a:rPr lang="ar-SA" dirty="0" smtClean="0">
                <a:cs typeface="PT Bold Heading" panose="02010400000000000000" pitchFamily="2" charset="-78"/>
              </a:rPr>
              <a:t>)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في الغالب تقتصر إصدارات الحكومات على السندات من أجل سد عجز الموازنة العامة للدولة عندما تكون الإيرادات أقل من المصروفات، لذا تتوقف الحكومة عن المزيد من الإصدار في حالات الفائض.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25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سندات التوفير المالية (</a:t>
            </a:r>
            <a:r>
              <a:rPr lang="en-US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Saving Bonds</a:t>
            </a:r>
            <a:r>
              <a:rPr lang="ar-SA" sz="40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)</a:t>
            </a:r>
            <a:endParaRPr lang="ar-SA" sz="4000" dirty="0">
              <a:solidFill>
                <a:srgbClr val="7030A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هي سندات يتم بيعها عادة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ل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لمستثمرين الأفراد ويمكن استردادها في أي وقت بمبلغ محدد يتراوح بين قيمة الشراء وقيمة الاستحقاق.</a:t>
            </a:r>
          </a:p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قيمة الاستحقاق يتم هيكلتها بحيث تحفز المشتري على الاحتفاظ بالسند لتاريخ استحقاقه.</a:t>
            </a:r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أذونات الخزينة (</a:t>
            </a:r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Bills</a:t>
            </a:r>
            <a:r>
              <a:rPr lang="ar-SA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4000" dirty="0">
                <a:solidFill>
                  <a:srgbClr val="7030A0"/>
                </a:solidFill>
                <a:cs typeface="PT Bold Heading" panose="02010400000000000000" pitchFamily="2" charset="-78"/>
              </a:rPr>
              <a:t>)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هي أدوات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دين تصدر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بآجال لا تزيد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عن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سنة واحدة، ويسترد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حاملها المبلغ عند استحقاقها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فقط، ولكن باستطاعته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بيعها قبل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الاستحقاق.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88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أوراق الخزينة (</a:t>
            </a:r>
            <a:r>
              <a:rPr lang="en-US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Notes</a:t>
            </a:r>
            <a:r>
              <a:rPr lang="ar-SA" sz="40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)</a:t>
            </a:r>
            <a:endParaRPr lang="ar-SA" sz="4000" dirty="0">
              <a:solidFill>
                <a:srgbClr val="7030A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 algn="just" rtl="1">
              <a:spcBef>
                <a:spcPts val="600"/>
              </a:spcBef>
              <a:buSzPct val="80000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هي أدوات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دين تصدر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لحاملها لآجال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تتراوح بين سنتين إلى سبع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سنوات.</a:t>
            </a:r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 indent="0" algn="just" rtl="1">
              <a:spcBef>
                <a:spcPts val="600"/>
              </a:spcBef>
              <a:buSzPct val="80000"/>
            </a:pP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يستحق صاحبها فوائد تدفع على أساس نصف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سنوي يتم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تداولها في السوق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المالي.</a:t>
            </a:r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72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sz="40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سندات الخزينة (</a:t>
            </a:r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</a:t>
            </a:r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Bonds</a:t>
            </a:r>
            <a:r>
              <a:rPr lang="ar-SA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4000" dirty="0">
                <a:solidFill>
                  <a:srgbClr val="7030A0"/>
                </a:solidFill>
                <a:cs typeface="PT Bold Heading" panose="02010400000000000000" pitchFamily="2" charset="-78"/>
              </a:rPr>
              <a:t>)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 algn="just" rtl="1">
              <a:spcBef>
                <a:spcPts val="600"/>
              </a:spcBef>
              <a:buSzPct val="80000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تشبه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الى حد كبير أوراق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الخزينة.</a:t>
            </a:r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2" indent="0" algn="just" rtl="1">
              <a:spcBef>
                <a:spcPts val="600"/>
              </a:spcBef>
              <a:buSzPct val="80000"/>
            </a:pP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سندات طويلة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الأجل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(تصل إلى 30 سنة)</a:t>
            </a:r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3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ar-SA" dirty="0">
                <a:cs typeface="PT Bold Heading" panose="02010400000000000000" pitchFamily="2" charset="-78"/>
              </a:rPr>
              <a:t>الأوراق المالية </a:t>
            </a:r>
            <a:r>
              <a:rPr lang="ar-SA" dirty="0" smtClean="0">
                <a:cs typeface="PT Bold Heading" panose="02010400000000000000" pitchFamily="2" charset="-78"/>
              </a:rPr>
              <a:t>الخاصة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تصنف الأوراق المالية التي تصدرها المنشآت إلى مجموعتين:</a:t>
            </a:r>
          </a:p>
          <a:p>
            <a:pPr lvl="1" algn="just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مجموعة الأوراق المالية التي تمنح عائدا ثابتا</a:t>
            </a:r>
          </a:p>
          <a:p>
            <a:pPr lvl="3" algn="just" rtl="1"/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السندات</a:t>
            </a:r>
          </a:p>
          <a:p>
            <a:pPr lvl="3" algn="just" rtl="1"/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الأوراق التجارية</a:t>
            </a:r>
          </a:p>
          <a:p>
            <a:pPr lvl="3" algn="just" rtl="1"/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الأسهم الممتازة</a:t>
            </a:r>
          </a:p>
          <a:p>
            <a:pPr lvl="1" algn="just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مجموعة الأوراق المالية التي تحمل عائدا متغيرا</a:t>
            </a:r>
          </a:p>
          <a:p>
            <a:pPr lvl="3" algn="just" rtl="1"/>
            <a:r>
              <a:rPr lang="ar-SA" sz="2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الأسهم العادية</a:t>
            </a:r>
          </a:p>
          <a:p>
            <a:pPr lvl="1" algn="just" rtl="1"/>
            <a:endParaRPr lang="ar-SA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57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السندات (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Bonds</a:t>
            </a:r>
            <a:r>
              <a:rPr lang="ar-SA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)</a:t>
            </a:r>
            <a:endParaRPr lang="ar-SA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algn="justLow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 هو شهادة دين يتعهد مصدرها بدفع قيمة الدين (القرض) كاملة لحامل السند في تاريخ محدد بالإضافة إلى الفوائد الدورية (سنوية أو نصف سنوية).</a:t>
            </a:r>
          </a:p>
          <a:p>
            <a:pPr marL="0" lvl="1" indent="0" algn="justLow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ويمكن تصنيف السندات إلى:</a:t>
            </a:r>
          </a:p>
          <a:p>
            <a:pPr marL="914400" lvl="2" indent="0" algn="justLow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السندات المضمونة والسندات غير المضمونة</a:t>
            </a:r>
          </a:p>
          <a:p>
            <a:pPr marL="914400" lvl="2" indent="0" algn="justLow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السندات القابلة للاستدعاء وغير القابلة للاستدعاء</a:t>
            </a:r>
          </a:p>
          <a:p>
            <a:pPr marL="914400" lvl="2" indent="0" algn="justLow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السندات القابلة للتحويل والسندات غير القابلة للتحويل</a:t>
            </a:r>
            <a:endParaRPr lang="ar-SA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السندات المضمونة والسندات غير المضمونة</a:t>
            </a:r>
            <a:r>
              <a:rPr lang="ar-SA" sz="3600" dirty="0">
                <a:solidFill>
                  <a:schemeClr val="tx1"/>
                </a:solidFill>
                <a:cs typeface="PT Bold Heading" panose="02010400000000000000" pitchFamily="2" charset="-78"/>
              </a:rPr>
              <a:t> 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(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Mortgage and Debenture Bonds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)</a:t>
            </a:r>
            <a:endParaRPr lang="ar-SA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600" b="0" dirty="0">
                <a:solidFill>
                  <a:srgbClr val="008000"/>
                </a:solidFill>
                <a:cs typeface="PT Bold Heading" panose="02010400000000000000" pitchFamily="2" charset="-78"/>
              </a:rPr>
              <a:t>سندات غير مضمونة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92349"/>
            <a:ext cx="437687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صادرة بدون ضمان فهي سندات تصدرها المنشآت دون اللجوء إلى رهن أي من أصولها. </a:t>
            </a:r>
            <a:endParaRPr lang="ar-SA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600" b="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سندات مضمونة</a:t>
            </a:r>
            <a:endParaRPr lang="ar-SA" sz="3600" b="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sz="quarter" idx="4"/>
          </p:nvPr>
        </p:nvSpPr>
        <p:spPr>
          <a:xfrm>
            <a:off x="5032111" y="2292349"/>
            <a:ext cx="437859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سندات تصدرها المنشآت بضمان يتمثل في رهن أصل من الأصول. يتم تسديد الالتزامات من قيمة بيع الأصول المرهونة في حالة عدم </a:t>
            </a: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الوفاء بالسداد</a:t>
            </a:r>
            <a:r>
              <a:rPr lang="ar-SA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 rtl="1">
              <a:buNone/>
            </a:pP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1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584325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 algn="ctr" rtl="1"/>
            <a:r>
              <a:rPr lang="ar-SA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السندات القابلة للاستدعاء والسندات غير القابلة للاستدعاء</a:t>
            </a:r>
            <a:br>
              <a:rPr lang="ar-SA" dirty="0" smtClean="0">
                <a:solidFill>
                  <a:srgbClr val="7030A0"/>
                </a:solidFill>
                <a:cs typeface="PT Bold Heading" panose="02010400000000000000" pitchFamily="2" charset="-78"/>
              </a:rPr>
            </a:br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Callable and non callable Bonds</a:t>
            </a:r>
            <a:endParaRPr lang="ar-SA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idx="1"/>
          </p:nvPr>
        </p:nvSpPr>
        <p:spPr>
          <a:xfrm>
            <a:off x="495300" y="2057400"/>
            <a:ext cx="4376870" cy="6397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2800" b="0" dirty="0">
                <a:cs typeface="PT Bold Heading" panose="02010400000000000000" pitchFamily="2" charset="-78"/>
              </a:rPr>
              <a:t>سندات قابلة للاستدعاء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895599"/>
            <a:ext cx="4376870" cy="297180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تصدرها منشآت الأعمال بشروط من ضمنها استدعاء السند قبل انقضاء فترة الاستحقاق، وقد </a:t>
            </a:r>
            <a:r>
              <a:rPr lang="ar-SA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يكون استدعاء السند في أي وقت أو بتحديد فترة </a:t>
            </a: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زمنية.</a:t>
            </a:r>
            <a:endParaRPr lang="ar-SA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rtl="1"/>
            <a:endParaRPr lang="ar-SA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5032111" y="2057400"/>
            <a:ext cx="4378590" cy="6397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2800" b="0" dirty="0" smtClean="0">
                <a:cs typeface="PT Bold Heading" panose="02010400000000000000" pitchFamily="2" charset="-78"/>
              </a:rPr>
              <a:t>سندات غير قابلة للاستدعاء</a:t>
            </a:r>
            <a:endParaRPr lang="ar-SA" sz="2800" b="0" dirty="0">
              <a:cs typeface="PT Bold Heading" panose="02010400000000000000" pitchFamily="2" charset="-78"/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5032111" y="2895599"/>
            <a:ext cx="4378590" cy="274320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</a:t>
            </a:r>
            <a:r>
              <a:rPr lang="ar-SA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لا يتم استدعاؤها إلا في تاريخ </a:t>
            </a:r>
            <a:r>
              <a:rPr lang="ar-SA" sz="2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الاستحقاق.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2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 rtl="1"/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السندات القابلة للتحويل والسندات غير القابلة للتحويل (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Convertible Vs. Non Convertible</a:t>
            </a:r>
            <a:r>
              <a:rPr lang="ar-SA" sz="3600" dirty="0" smtClean="0">
                <a:solidFill>
                  <a:schemeClr val="tx1"/>
                </a:solidFill>
                <a:cs typeface="PT Bold Heading" panose="02010400000000000000" pitchFamily="2" charset="-78"/>
              </a:rPr>
              <a:t>)</a:t>
            </a:r>
            <a:endParaRPr lang="ar-SA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200" b="0" dirty="0">
                <a:solidFill>
                  <a:srgbClr val="008000"/>
                </a:solidFill>
                <a:cs typeface="PT Bold Heading" panose="02010400000000000000" pitchFamily="2" charset="-78"/>
              </a:rPr>
              <a:t>سندات غير </a:t>
            </a:r>
            <a:r>
              <a:rPr lang="ar-SA" sz="3200" b="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قابلة للتحويل</a:t>
            </a:r>
            <a:endParaRPr lang="ar-SA" sz="3200" b="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92349"/>
            <a:ext cx="437687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سندات لا تحوي أية شروط حول إمكانية تحويلها إلى أسهم.</a:t>
            </a:r>
            <a:endParaRPr lang="ar-SA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عنصر نائب للنص 5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 rtl="1"/>
            <a:r>
              <a:rPr lang="ar-SA" sz="3200" b="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سندات قابلة للتحويل</a:t>
            </a:r>
            <a:endParaRPr lang="ar-SA" sz="3200" b="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sz="quarter" idx="4"/>
          </p:nvPr>
        </p:nvSpPr>
        <p:spPr>
          <a:xfrm>
            <a:off x="5032111" y="2292349"/>
            <a:ext cx="4378590" cy="349885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سندات </a:t>
            </a:r>
            <a:r>
              <a:rPr lang="ar-SA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يمكن تحويلها وفق شروط محددة بواسطة حاملها </a:t>
            </a:r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إلى </a:t>
            </a:r>
            <a:r>
              <a:rPr lang="ar-SA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أسهم </a:t>
            </a:r>
            <a:r>
              <a:rPr lang="ar-SA" sz="3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عادية.</a:t>
            </a:r>
            <a:endParaRPr lang="ar-SA" sz="3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4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>
            <a:normAutofit/>
          </a:bodyPr>
          <a:lstStyle/>
          <a:p>
            <a:pPr algn="ctr" rtl="1"/>
            <a:r>
              <a:rPr lang="ar-SA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الأوراق التجارية (</a:t>
            </a:r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Commercial Papers</a:t>
            </a:r>
            <a:r>
              <a:rPr lang="ar-SA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)</a:t>
            </a:r>
            <a:endParaRPr lang="ar-SA" dirty="0">
              <a:solidFill>
                <a:srgbClr val="7030A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هي أدوات استثمار قصيرة الأجل يتم إصدارها من قبل منشآت الأعمال ذات السمعة الممتازة وتأخذ شكل أوراق تعهدية.</a:t>
            </a:r>
          </a:p>
          <a:p>
            <a:pPr algn="just" rtl="1"/>
            <a:r>
              <a:rPr lang="ar-SA" sz="36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تمتد فترة استحقاقها إلى 270 يوم كحد أقصى</a:t>
            </a:r>
          </a:p>
          <a:p>
            <a:pPr algn="just" rtl="1"/>
            <a:r>
              <a:rPr lang="ar-SA" sz="36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وتعتبر من أدوات الاستثمار ذات الدخل الثابت </a:t>
            </a:r>
          </a:p>
          <a:p>
            <a:pPr algn="just" rtl="1"/>
            <a:r>
              <a:rPr lang="ar-SA" sz="36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تصدر لحاملها على أساس الخصم </a:t>
            </a:r>
          </a:p>
          <a:p>
            <a:pPr algn="just" rtl="1"/>
            <a:r>
              <a:rPr lang="ar-SA" sz="36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تصدر –عادة- من دون ضمان</a:t>
            </a:r>
            <a:endParaRPr lang="ar-SA" sz="3600" dirty="0">
              <a:solidFill>
                <a:srgbClr val="00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الأسهم الممتازة (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Preferred Stocks</a:t>
            </a:r>
            <a:r>
              <a:rPr lang="ar-SA" dirty="0" smtClean="0">
                <a:cs typeface="PT Bold Heading" panose="02010400000000000000" pitchFamily="2" charset="-78"/>
              </a:rPr>
              <a:t>)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هي الأسهم التي تدخل ضمن حقوق الملكية وتحمل خصائص مشتركة بين كل من السندات والأسهم العادية.</a:t>
            </a:r>
          </a:p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تحمل عائد ثابت مثل السندات ولا تعطي أصحابها حق التصويت.</a:t>
            </a:r>
          </a:p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تشترك مع الأسهم العادية في أنها لا تحمل تاريخ استحقاق.</a:t>
            </a:r>
          </a:p>
          <a:p>
            <a:pPr marL="457200" indent="-457200" algn="just" rtl="1">
              <a:buFont typeface="Wingdings" panose="05000000000000000000" pitchFamily="2" charset="2"/>
              <a:buChar char="ü"/>
            </a:pPr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لهم أولوية في الحصول على التوزيعات عن الأسهم العادية.</a:t>
            </a:r>
            <a:endParaRPr lang="ar-SA" sz="34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>
            <a:normAutofit/>
          </a:bodyPr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الأسهم العادية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Stocks</a:t>
            </a:r>
            <a:r>
              <a:rPr lang="ar-SA" dirty="0" smtClean="0">
                <a:cs typeface="PT Bold Heading" panose="02010400000000000000" pitchFamily="2" charset="-78"/>
              </a:rPr>
              <a:t>)</a:t>
            </a:r>
            <a:endParaRPr lang="ar-S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602163"/>
          </a:xfrm>
        </p:spPr>
        <p:txBody>
          <a:bodyPr>
            <a:normAutofit/>
          </a:bodyPr>
          <a:lstStyle/>
          <a:p>
            <a:pPr marL="0" indent="0" algn="just" defTabSz="1076325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السهم العادي هو عبارة عن سند يثبت ملكية حصة شائعة من الشركة.</a:t>
            </a:r>
          </a:p>
          <a:p>
            <a:pPr defTabSz="1076325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من حقوق حامل السهم:</a:t>
            </a:r>
          </a:p>
          <a:p>
            <a:pPr lvl="2" defTabSz="1076325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حق الحصول الأرباح خلال حياة المنشأة عند تصفيتها</a:t>
            </a:r>
          </a:p>
          <a:p>
            <a:pPr lvl="2" defTabSz="1076325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حق التصويت</a:t>
            </a:r>
          </a:p>
          <a:p>
            <a:pPr lvl="2" defTabSz="1076325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حق اختيار مجلس الإدارة</a:t>
            </a:r>
          </a:p>
          <a:p>
            <a:pPr marL="0" indent="0" defTabSz="1076325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وقد تصدر الأسهم العادية في أكثر من فئة بمزايا مختلفة:</a:t>
            </a:r>
          </a:p>
          <a:p>
            <a:pPr lvl="1" defTabSz="1076325" rtl="1">
              <a:buNone/>
            </a:pPr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الفئة الأولى: أرباح أعلى ولكن عليها التنازل عن حق التصويت</a:t>
            </a:r>
          </a:p>
          <a:p>
            <a:pPr lvl="1" rtl="1">
              <a:buNone/>
            </a:pPr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الفئة الثانية: أرباح أقل ولكنها تتمتع بحق التصويت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5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4000" dirty="0" smtClean="0">
                <a:cs typeface="PT Bold Heading" panose="02010400000000000000" pitchFamily="2" charset="-78"/>
              </a:rPr>
              <a:t>أشكال الأرباح التي يحصل عليها حامل السهم</a:t>
            </a:r>
            <a:endParaRPr lang="ar-SA" sz="4000" dirty="0">
              <a:cs typeface="PT Bold Heading" panose="02010400000000000000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022956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8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التعهدات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Warrants</a:t>
            </a:r>
            <a:r>
              <a:rPr lang="ar-SA" dirty="0" smtClean="0">
                <a:cs typeface="PT Bold Heading" panose="02010400000000000000" pitchFamily="2" charset="-78"/>
              </a:rPr>
              <a:t>)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عبارة عن أوراق مالية تصدرها الشركات المساهمة بضمان أصول المنشأة ويعطي التعهد المشتري الحق في شراء أسهم المنشأة </a:t>
            </a:r>
            <a:r>
              <a:rPr lang="ar-SA" u="sng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بسعر محدد (سعر التنفيذ) </a:t>
            </a:r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قبل تاريخ محدد ويسقط هذا الحق بعد انقضاء المهلة المحددة.</a:t>
            </a:r>
          </a:p>
          <a:p>
            <a:pPr marL="0" indent="0" algn="just" rtl="1"/>
            <a:r>
              <a:rPr lang="ar-SA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تعطى في أغلب الأحيان للمديرين التنفيذيين كجزء من التعويضات لهم. </a:t>
            </a:r>
            <a:endParaRPr lang="ar-SA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4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عقود الخيارات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Contracts</a:t>
            </a:r>
            <a:r>
              <a:rPr lang="ar-SA" dirty="0" smtClean="0">
                <a:cs typeface="PT Bold Heading" panose="02010400000000000000" pitchFamily="2" charset="-78"/>
              </a:rPr>
              <a:t>)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يعطي عقد الخيار حامله حق شراء أو بيع أصل معين بسعر معين في تاريخ محدد أو قبله.</a:t>
            </a:r>
          </a:p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يتم إصدار الخيارات من الأفراد ومتعهدي إصدار مثل بنوك الاستثمار</a:t>
            </a:r>
          </a:p>
          <a:p>
            <a:pPr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مدة الخيارات عادة لا تتجاوز العام</a:t>
            </a:r>
          </a:p>
          <a:p>
            <a:pPr algn="just" rtl="1"/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4830763"/>
          </a:xfrm>
        </p:spPr>
        <p:txBody>
          <a:bodyPr/>
          <a:lstStyle/>
          <a:p>
            <a:pPr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هناك نوعان من الخيارات: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6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خيار الشراء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، ويعطي صاحبه الحق في شراء أصل معين خلال فترة معينة بسعر محدد (متفق عليه).</a:t>
            </a:r>
          </a:p>
          <a:p>
            <a:pPr marL="514350" indent="-514350" rtl="1">
              <a:buFont typeface="+mj-lt"/>
              <a:buAutoNum type="arabicPeriod"/>
            </a:pPr>
            <a:r>
              <a:rPr lang="ar-SA" sz="36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خيار البيع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، يعطي صاحبه الحق في بيع أصل مالي بسعر محدد متفق عليه خلال فترة زمنية معينة.</a:t>
            </a:r>
            <a:endParaRPr lang="ar-SA" sz="3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8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العقود المستقبلية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Contracts</a:t>
            </a:r>
            <a:r>
              <a:rPr lang="ar-SA" dirty="0" smtClean="0">
                <a:cs typeface="PT Bold Heading" panose="02010400000000000000" pitchFamily="2" charset="-78"/>
              </a:rPr>
              <a:t>)</a:t>
            </a:r>
            <a:endParaRPr lang="ar-S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500" indent="-6350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تلزم هذه العقود المستثمر بشراء أو بيع سلعة محددة بسعر محدد.</a:t>
            </a:r>
          </a:p>
          <a:p>
            <a:pPr marL="63500" indent="-6350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وتختلف عن الخيارات بأنها تلزم المستثمر بالبيع أو الشراء ولا تتيح له الخيار.</a:t>
            </a:r>
          </a:p>
          <a:p>
            <a:pPr marL="63500" indent="-6350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في حالة الشراء: يعني التزام المشتري بشراء سلعة في المستقبل بسعر محدد.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45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أسهم الصناديق والشركات الاستثمارية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هي عبارة عن حقيبة استثمارية مالية بحيث تشمل استثمارات متنوعة بهدف تقليل المخاطر</a:t>
            </a:r>
          </a:p>
          <a:p>
            <a:pPr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يلجأ المستثمر </a:t>
            </a:r>
            <a:r>
              <a:rPr lang="ar-SA" sz="3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إ</a:t>
            </a: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لى شراء أسهم في شركات استثمار تقوم بطرح أسهمها للاكتتاب عند بداية التكوين وتستخدم حصيلة الاكتتاب في الاستثمار في حقيبة استثمارية مالية</a:t>
            </a:r>
          </a:p>
          <a:p>
            <a:pPr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وفي حالة رغبة أي مستثمر بالاستثمار فعليه شراء أسهم الحقيبة من المستثمر وعليه دفع عمولات الوسطاء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85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5364162"/>
          </a:xfrm>
        </p:spPr>
        <p:txBody>
          <a:bodyPr/>
          <a:lstStyle/>
          <a:p>
            <a:pPr algn="ctr" rtl="1"/>
            <a:r>
              <a:rPr lang="ar-SA" sz="5400" dirty="0" smtClean="0">
                <a:solidFill>
                  <a:srgbClr val="008000"/>
                </a:solidFill>
                <a:cs typeface="PT Bold Heading" panose="02010400000000000000" pitchFamily="2" charset="-78"/>
              </a:rPr>
              <a:t>الأسواق المالية</a:t>
            </a:r>
            <a:endParaRPr lang="fr-FR" sz="5400" dirty="0">
              <a:solidFill>
                <a:srgbClr val="008000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ثانياً: الأسواق المالية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Markets</a:t>
            </a:r>
            <a:r>
              <a:rPr lang="ar-SA" dirty="0" smtClean="0">
                <a:cs typeface="PT Bold Heading" panose="02010400000000000000" pitchFamily="2" charset="-78"/>
              </a:rPr>
              <a:t>)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السوق المالي هو الإطار الذي يجمع بائعي الأوراق المالية بمشتري تلك الأوراق في ظل توفر قنوات اتصال فعالة فيما بين المتعاملين في السوق. </a:t>
            </a:r>
          </a:p>
          <a:p>
            <a:pPr marL="0" indent="0"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أو الوسيلة التي تسمح بعملية التبادل بين البائع والمشتري بشكل مباشر أو غير مباشر.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10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كفاءة السوق المالي</a:t>
            </a: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271868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8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cs typeface="PT Bold Heading" panose="02010400000000000000" pitchFamily="2" charset="-78"/>
              </a:rPr>
              <a:t>أهمية الأسواق المالية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3563" indent="-514350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تقليل تكاليف الاستثمار والتمويل.</a:t>
            </a:r>
          </a:p>
          <a:p>
            <a:pPr marL="563563" indent="-514350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التوفيق بين رغبات أصحاب الفوائض المالية وأصحاب العجوزات.</a:t>
            </a:r>
          </a:p>
          <a:p>
            <a:pPr marL="563563" indent="-514350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التسعير (تحديد سعر الأوراق المالية).</a:t>
            </a:r>
          </a:p>
          <a:p>
            <a:pPr marL="563563" indent="-514350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توفير السيولة للمستثمرين والمدخرين.</a:t>
            </a:r>
          </a:p>
          <a:p>
            <a:pPr lvl="1" rtl="1"/>
            <a:endParaRPr lang="ar-SA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32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cs typeface="PT Bold Heading" panose="02010400000000000000" pitchFamily="2" charset="-78"/>
              </a:rPr>
              <a:t>المتعاملون في السوق المالي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63613" lvl="1" indent="-514350" algn="just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المستثمرون (أصحاب الفوائض المالية).</a:t>
            </a:r>
          </a:p>
          <a:p>
            <a:pPr marL="963613" lvl="1" indent="-514350" algn="just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المصدرون (أصحاب العجز المالي).</a:t>
            </a:r>
          </a:p>
          <a:p>
            <a:pPr marL="963613" lvl="1" indent="-514350" algn="just" rtl="1">
              <a:buFont typeface="+mj-lt"/>
              <a:buAutoNum type="arabicPeriod"/>
            </a:pPr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الوسطاء (حلقة الوصل بين المتعاملين السابقين)، ومن مهامهم:</a:t>
            </a:r>
          </a:p>
          <a:p>
            <a:pPr marL="1820863" lvl="3" indent="-514350" algn="just" rtl="1">
              <a:buFont typeface="+mj-cs"/>
              <a:buAutoNum type="arabic1Minus"/>
            </a:pP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السمسرة</a:t>
            </a:r>
            <a:endParaRPr lang="en-US" sz="3200" dirty="0" smtClean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820863" lvl="3" indent="-514350" algn="just" rtl="1">
              <a:buFont typeface="+mj-cs"/>
              <a:buAutoNum type="arabic1Minus"/>
            </a:pP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صناعة السوق</a:t>
            </a:r>
          </a:p>
          <a:p>
            <a:pPr marL="1820863" lvl="3" indent="-514350" algn="just" rtl="1">
              <a:buFont typeface="+mj-cs"/>
              <a:buAutoNum type="arabic1Minus"/>
            </a:pP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التعهد بتغطية الأوراق المالية (ضمان الإصدار).</a:t>
            </a:r>
            <a:endParaRPr lang="ar-SA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19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cs typeface="PT Bold Heading" panose="02010400000000000000" pitchFamily="2" charset="-78"/>
              </a:rPr>
              <a:t>تصنيف الأسواق المالية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678363"/>
          </a:xfrm>
        </p:spPr>
        <p:txBody>
          <a:bodyPr/>
          <a:lstStyle/>
          <a:p>
            <a:pPr marL="63500" indent="0" algn="just" rtl="1"/>
            <a:r>
              <a:rPr lang="ar-SA" sz="34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على الرغم من صعوبة تصنيف الأسواق المالية نتيجة لتداخل الأوراق المالية فإنه يمكن تصنيف الأسواق المالية بصفة عامة بناء على: </a:t>
            </a:r>
          </a:p>
          <a:p>
            <a:pPr lvl="1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طبيعة الأوراق المالية: أسواق أولية وأسواق ثانوية</a:t>
            </a:r>
          </a:p>
          <a:p>
            <a:pPr lvl="1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الحقوق والالتزامات: أسواق الدين وحقوق الملكية</a:t>
            </a:r>
          </a:p>
          <a:p>
            <a:pPr lvl="1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أسلوب التمويل: أسواق قروض وأسواق أوراق مالية</a:t>
            </a:r>
          </a:p>
          <a:p>
            <a:pPr lvl="1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غرض التمويل: أسواق نقد وأسواق رأس مال</a:t>
            </a:r>
            <a:endParaRPr lang="ar-SA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9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>
                <a:cs typeface="PT Bold Heading" panose="02010400000000000000" pitchFamily="2" charset="-78"/>
              </a:rPr>
              <a:t>أقسام السوق المالي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37</a:t>
            </a:fld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545023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15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A78E7E-AD9D-45A4-8691-5251E23840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3A78E7E-AD9D-45A4-8691-5251E23840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57082D-73BA-49A3-ACF0-2F17D6BB8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DD57082D-73BA-49A3-ACF0-2F17D6BB8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7FB49C3-D41B-45C7-90D4-93FA662F3E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A7FB49C3-D41B-45C7-90D4-93FA662F3E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B88F16-A25B-4444-BD23-2E0E5F1AE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E9B88F16-A25B-4444-BD23-2E0E5F1AE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60EDAC-9F51-4F92-BD67-41CEC682F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9360EDAC-9F51-4F92-BD67-41CEC682FA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189B98-8AA7-41D1-984C-95D3CFE2F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0D189B98-8AA7-41D1-984C-95D3CFE2FA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566151-1EFD-4764-A64B-86E38AB5F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DB566151-1EFD-4764-A64B-86E38AB5F2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EA0FDC-0A82-4721-A07F-EFEA42A99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63EA0FDC-0A82-4721-A07F-EFEA42A992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FE96EF-101C-4D7D-815C-6C974D9A4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44FE96EF-101C-4D7D-815C-6C974D9A40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6510A37-B8CF-4529-83F7-C092B5551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E6510A37-B8CF-4529-83F7-C092B5551E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A8D7BE-088D-401A-9F0B-726BFB3FEB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D9A8D7BE-088D-401A-9F0B-726BFB3FEB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9F12AE-786C-4D37-9EA0-C79EDD064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graphicEl>
                                              <a:dgm id="{6D9F12AE-786C-4D37-9EA0-C79EDD064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2DC672-82BF-4451-88F1-B2E473A08A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012DC672-82BF-4451-88F1-B2E473A08A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D8797B-13F7-443F-945F-8D626A02C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5">
                                            <p:graphicEl>
                                              <a:dgm id="{FDD8797B-13F7-443F-945F-8D626A02C1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BC29370-19C1-4A6E-8B79-166F57492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">
                                            <p:graphicEl>
                                              <a:dgm id="{4BC29370-19C1-4A6E-8B79-166F574929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CD6969-66F4-4325-936A-60144BE9AA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">
                                            <p:graphicEl>
                                              <a:dgm id="{22CD6969-66F4-4325-936A-60144BE9AA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EE965D-C122-49DB-A746-C22D864B99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">
                                            <p:graphicEl>
                                              <a:dgm id="{FEEE965D-C122-49DB-A746-C22D864B99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dirty="0" smtClean="0">
                <a:cs typeface="PT Bold Heading" panose="02010400000000000000" pitchFamily="2" charset="-78"/>
              </a:rPr>
              <a:t>الأسواق الأولية والثانوية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 rtl="1"/>
            <a:r>
              <a:rPr lang="ar-SA" sz="3600" b="0" dirty="0" smtClean="0">
                <a:latin typeface="Tahoma" panose="020B0604030504040204" pitchFamily="34" charset="0"/>
                <a:ea typeface="Tahoma" panose="020B0604030504040204" pitchFamily="34" charset="0"/>
                <a:cs typeface="PT Bold Heading" panose="02010400000000000000" pitchFamily="2" charset="-78"/>
              </a:rPr>
              <a:t>السوق الثانوية</a:t>
            </a:r>
            <a:endParaRPr lang="fr-FR" sz="3600" b="0" dirty="0">
              <a:latin typeface="Tahoma" panose="020B0604030504040204" pitchFamily="34" charset="0"/>
              <a:ea typeface="Tahoma" panose="020B060403050404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solidFill>
            <a:srgbClr val="FFFFCC"/>
          </a:solidFill>
        </p:spPr>
        <p:txBody>
          <a:bodyPr/>
          <a:lstStyle/>
          <a:p>
            <a:pPr marL="0" indent="0" rtl="1">
              <a:buNone/>
            </a:pPr>
            <a:r>
              <a:rPr lang="ar-SA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فيها يتم التعامل بالأوراق المالية التي تم إصدارها في السوق الأولية. </a:t>
            </a:r>
          </a:p>
          <a:p>
            <a:pPr rtl="1">
              <a:buNone/>
            </a:pPr>
            <a:r>
              <a:rPr lang="ar-SA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ar-SA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 rtl="1"/>
            <a:r>
              <a:rPr lang="ar-SA" sz="3600" b="0" dirty="0">
                <a:latin typeface="Tahoma" panose="020B0604030504040204" pitchFamily="34" charset="0"/>
                <a:ea typeface="Tahoma" panose="020B0604030504040204" pitchFamily="34" charset="0"/>
                <a:cs typeface="PT Bold Heading" panose="02010400000000000000" pitchFamily="2" charset="-78"/>
              </a:rPr>
              <a:t>السوق الأولية</a:t>
            </a:r>
            <a:endParaRPr lang="fr-FR" sz="3600" b="0" dirty="0"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rgbClr val="FFFFCC"/>
          </a:solidFill>
        </p:spPr>
        <p:txBody>
          <a:bodyPr/>
          <a:lstStyle/>
          <a:p>
            <a:pPr marL="0" indent="0" algn="just" rtl="1">
              <a:buNone/>
            </a:pPr>
            <a:r>
              <a:rPr lang="ar-SA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 سوق الإصدارات </a:t>
            </a:r>
            <a:r>
              <a:rPr lang="ar-SA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الجديدة من الأوراق المالية التي تطرحها المنشآت لأول مرة بغرض الحصول على رأس المال أو بقصد زيادته حيث تقوم البنوك بشراء الإصدارات ثم تقوم ببيعها على المستثمرين</a:t>
            </a:r>
            <a:r>
              <a:rPr lang="ar-SA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ar-SA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6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381000"/>
            <a:ext cx="8915400" cy="5745163"/>
          </a:xfrm>
        </p:spPr>
        <p:txBody>
          <a:bodyPr/>
          <a:lstStyle/>
          <a:p>
            <a:pPr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ويتكون السوق الثانوي من قطاعين رئيسين:</a:t>
            </a:r>
          </a:p>
          <a:p>
            <a:pPr lvl="1" algn="just" rtl="1"/>
            <a:endParaRPr lang="ar-SA" sz="1400" u="sng" dirty="0" smtClean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lvl="1" algn="just" rtl="1"/>
            <a:r>
              <a:rPr lang="ar-SA" sz="3200" u="sng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PT Bold Heading" panose="02010400000000000000" pitchFamily="2" charset="-78"/>
              </a:rPr>
              <a:t>السوق النظامي </a:t>
            </a:r>
            <a:r>
              <a:rPr lang="en-US" sz="3200" u="sng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PT Bold Heading" panose="02010400000000000000" pitchFamily="2" charset="-78"/>
              </a:rPr>
              <a:t>Organized Market</a:t>
            </a:r>
            <a:endParaRPr lang="ar-SA" sz="3200" u="sng" dirty="0" smtClean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PT Bold Heading" panose="02010400000000000000" pitchFamily="2" charset="-78"/>
            </a:endParaRPr>
          </a:p>
          <a:p>
            <a:pPr lvl="2" algn="just" rtl="1"/>
            <a:r>
              <a:rPr lang="ar-SA" sz="2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بورصات الأوراق المالية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Stock Exchange</a:t>
            </a:r>
            <a:endParaRPr lang="ar-SA" sz="2800" dirty="0" smtClean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lvl="2" algn="just" rtl="1"/>
            <a:r>
              <a:rPr lang="ar-SA" sz="2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توفير المعلومات والبيانات لكافة الجماهير ومنع التلاعب والغش.</a:t>
            </a:r>
          </a:p>
          <a:p>
            <a:pPr lvl="1" algn="just" rtl="1"/>
            <a:endParaRPr lang="ar-SA" sz="1600" u="sng" dirty="0" smtClean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lvl="1" algn="just" rtl="1"/>
            <a:r>
              <a:rPr lang="ar-SA" sz="3200" u="sng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PT Bold Heading" panose="02010400000000000000" pitchFamily="2" charset="-78"/>
              </a:rPr>
              <a:t>السوق الموازي (</a:t>
            </a:r>
            <a:r>
              <a:rPr lang="en-US" sz="3200" u="sng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PT Bold Heading" panose="02010400000000000000" pitchFamily="2" charset="-78"/>
              </a:rPr>
              <a:t>Over the Counter Market (OTC</a:t>
            </a:r>
            <a:endParaRPr lang="ar-SA" sz="3200" u="sng" dirty="0" smtClean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PT Bold Heading" panose="02010400000000000000" pitchFamily="2" charset="-78"/>
            </a:endParaRPr>
          </a:p>
          <a:p>
            <a:pPr lvl="2" algn="just" rtl="1"/>
            <a:r>
              <a:rPr lang="ar-SA" sz="2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يشير إلى الأسواق غير النظامية</a:t>
            </a:r>
          </a:p>
          <a:p>
            <a:pPr lvl="2" algn="just" rtl="1"/>
            <a:r>
              <a:rPr lang="ar-SA" sz="28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يضم مجموعات من الوكلاء والوسطاء الذين يتعاملون بالأوراق المالية الخاصة بالشركات التي لم تكتمل شروط إدراجها بالبورصة وفقا للأسعار المعلنة.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82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>
                <a:cs typeface="PT Bold Heading" panose="02010400000000000000" pitchFamily="2" charset="-78"/>
              </a:rPr>
              <a:t>أسواق النقد وأسواق رأس المال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سوق رأس المال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85999"/>
            <a:ext cx="4376870" cy="35052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173038" lvl="2" indent="-109538" algn="just" rtl="1">
              <a:spcBef>
                <a:spcPts val="600"/>
              </a:spcBef>
              <a:buSzPct val="80000"/>
              <a:buNone/>
            </a:pPr>
            <a:r>
              <a:rPr lang="ar-SA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سوق تتم فيه الصفقات المالية طويلة الأجل مثل الأسهم </a:t>
            </a:r>
            <a:r>
              <a:rPr lang="ar-SA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والسندات.</a:t>
            </a:r>
            <a:endParaRPr lang="ar-SA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سوق النقد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285999"/>
            <a:ext cx="4378590" cy="36576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0" lvl="1" indent="63500" algn="just" rtl="1">
              <a:buNone/>
            </a:pPr>
            <a:r>
              <a:rPr lang="ar-S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سوق يتعامل بالأدوات التمويلية قصيرة الأجل التي لا تزيد في الغالب عن عام مثل أذونات </a:t>
            </a:r>
            <a:r>
              <a:rPr lang="ar-S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الخزينة. ويتميز </a:t>
            </a:r>
            <a:r>
              <a:rPr lang="ar-S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هذا السوق بالمرونة العالية وقلة تكاليف </a:t>
            </a:r>
            <a:r>
              <a:rPr lang="ar-S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العمليات. يتسم </a:t>
            </a:r>
            <a:r>
              <a:rPr lang="ar-S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بانخفاض درجة المخاطرة بسبب: قصر الفترة الزمنية وكفاءة المؤسسات المصدرة للأوراق في هذا السوق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58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sz="36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ومن أدوات الاستثمار والتمويل في سوق النقد: </a:t>
            </a:r>
          </a:p>
          <a:p>
            <a:pPr lvl="1" algn="just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شهادات الإيداع المصرفية القابلة للتداول</a:t>
            </a:r>
          </a:p>
          <a:p>
            <a:pPr lvl="1" algn="just" rtl="1"/>
            <a:r>
              <a:rPr lang="ar-SA" sz="3200" dirty="0" err="1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القبولات</a:t>
            </a: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المصرفية</a:t>
            </a:r>
          </a:p>
          <a:p>
            <a:pPr lvl="1" algn="just" rtl="1"/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سوق </a:t>
            </a:r>
            <a:r>
              <a:rPr lang="ar-SA" sz="3200" dirty="0" err="1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اليورودولار</a:t>
            </a: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Eurodollar</a:t>
            </a:r>
            <a:r>
              <a:rPr lang="ar-SA" sz="3200" dirty="0" smtClean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  <a:endParaRPr lang="ar-SA" sz="3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57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>
                <a:cs typeface="PT Bold Heading" panose="02010400000000000000" pitchFamily="2" charset="-78"/>
              </a:rPr>
              <a:t>الاختلافات بين سوق رأس المال وسوق النقد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سوق رأس المال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2"/>
          </p:nvPr>
        </p:nvSpPr>
        <p:spPr>
          <a:xfrm>
            <a:off x="495300" y="2285999"/>
            <a:ext cx="4376870" cy="35052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342900" lvl="1" indent="-342900" algn="just" rtl="1">
              <a:buSzPct val="80000"/>
            </a:pPr>
            <a:r>
              <a:rPr lang="ar-S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مصدر للتمويل طويل الأجل.</a:t>
            </a:r>
          </a:p>
          <a:p>
            <a:pPr marL="342900" lvl="1" indent="-342900" algn="just" rtl="1">
              <a:buSzPct val="80000"/>
            </a:pPr>
            <a:r>
              <a:rPr lang="ar-S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يركز المستثمرون على العائد</a:t>
            </a:r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1" indent="-342900" algn="just" rtl="1">
              <a:buSzPct val="80000"/>
            </a:pPr>
            <a:endParaRPr lang="ar-SA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1" indent="-342900" algn="just" rtl="1">
              <a:buSzPct val="80000"/>
            </a:pPr>
            <a:r>
              <a:rPr lang="ar-S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</a:t>
            </a:r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قل اتساعاً </a:t>
            </a:r>
            <a:r>
              <a:rPr lang="ar-S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 </a:t>
            </a:r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النقد</a:t>
            </a:r>
          </a:p>
          <a:p>
            <a:pPr marL="342900" lvl="1" indent="-342900" algn="just" rtl="1">
              <a:buSzPct val="80000"/>
            </a:pPr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سوق </a:t>
            </a:r>
            <a:r>
              <a:rPr lang="ar-S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رأس المال أكثر تنظيما مقارنة بسوق </a:t>
            </a:r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النقد.</a:t>
            </a:r>
            <a:endParaRPr lang="ar-SA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5000" lvl="2" indent="-571500" algn="just" rtl="1">
              <a:spcBef>
                <a:spcPts val="600"/>
              </a:spcBef>
              <a:buSzPct val="80000"/>
            </a:pPr>
            <a:endParaRPr lang="ar-SA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3038" lvl="2" indent="-109538" algn="just" rtl="1">
              <a:spcBef>
                <a:spcPts val="600"/>
              </a:spcBef>
              <a:buSzPct val="80000"/>
              <a:buNone/>
            </a:pPr>
            <a:endParaRPr lang="ar-SA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1" algn="ctr" rtl="1"/>
            <a:r>
              <a:rPr lang="ar-SA" sz="3200" b="0" dirty="0" smtClean="0">
                <a:solidFill>
                  <a:srgbClr val="0000FF"/>
                </a:solidFill>
                <a:cs typeface="PT Bold Heading" panose="02010400000000000000" pitchFamily="2" charset="-78"/>
              </a:rPr>
              <a:t>سوق النقد</a:t>
            </a:r>
            <a:endParaRPr lang="ar-SA" sz="3200" b="0" dirty="0">
              <a:solidFill>
                <a:srgbClr val="0000FF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285999"/>
            <a:ext cx="4378590" cy="3429001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342900" lvl="1" indent="-342900" algn="just" rtl="1"/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مصدر للتمويل قصير الأجل.</a:t>
            </a:r>
          </a:p>
          <a:p>
            <a:pPr marL="342900" lvl="1" indent="-342900" algn="just" rtl="1"/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يركز المستثمرون في سوق النقد على عنصري السيولة والأمان.</a:t>
            </a:r>
          </a:p>
          <a:p>
            <a:pPr marL="342900" lvl="1" indent="-342900" algn="just" rtl="1"/>
            <a:r>
              <a:rPr lang="ar-S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أكثر اتساعا من سوق رأس المال (من حيث عدد المتعاملين وعدد الصفقات).</a:t>
            </a:r>
            <a:endParaRPr lang="ar-SA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11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543674" y="2166937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10" name="Oval 9"/>
          <p:cNvSpPr/>
          <p:nvPr/>
        </p:nvSpPr>
        <p:spPr>
          <a:xfrm>
            <a:off x="858838" y="2215540"/>
            <a:ext cx="2417762" cy="241043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4" y="2581891"/>
            <a:ext cx="1886846" cy="16091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فورم لكلية ادارة الاعمال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عبد الكريم">
      <a:majorFont>
        <a:latin typeface="Monotype Koufi"/>
        <a:ea typeface=""/>
        <a:cs typeface="PT Bold Heading"/>
      </a:majorFont>
      <a:minorFont>
        <a:latin typeface="Traditional Arabic"/>
        <a:ea typeface=""/>
        <a:cs typeface="Traditional Arab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agemnt_Template1.potx" id="{2E3F7FC2-BF5D-4F3B-8ED4-D1BBF30F350D}" vid="{1E0ED8EF-011D-4378-9E13-95FE40E51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1636</TotalTime>
  <Words>1793</Words>
  <Application>Microsoft Office PowerPoint</Application>
  <PresentationFormat>A4 Paper (210x297 mm)</PresentationFormat>
  <Paragraphs>274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ae_AlMateen</vt:lpstr>
      <vt:lpstr>Arial</vt:lpstr>
      <vt:lpstr>AYM Wadiy S_U normal.</vt:lpstr>
      <vt:lpstr>Calibri</vt:lpstr>
      <vt:lpstr>Monotype Koufi</vt:lpstr>
      <vt:lpstr>PT Bold Heading</vt:lpstr>
      <vt:lpstr>Tahoma</vt:lpstr>
      <vt:lpstr>Times New Roman</vt:lpstr>
      <vt:lpstr>Traditional Arabic</vt:lpstr>
      <vt:lpstr>Wingdings</vt:lpstr>
      <vt:lpstr>فورم لكلية ادارة الاعمال</vt:lpstr>
      <vt:lpstr>         ر رلالرااااااااااااااالا</vt:lpstr>
      <vt:lpstr>المحاضرة الأولى</vt:lpstr>
      <vt:lpstr>أهداف الدرس</vt:lpstr>
      <vt:lpstr>مخطط الدرس</vt:lpstr>
      <vt:lpstr>أهمية التعرف على الأوراق والأسواق المالية وفهم طبيعتها</vt:lpstr>
      <vt:lpstr>أولا: الأوراق المالية</vt:lpstr>
      <vt:lpstr>تعريف الورقة المالية</vt:lpstr>
      <vt:lpstr>الأوراق المالية حسب طبيعة العائد</vt:lpstr>
      <vt:lpstr>الأوراق المالية حسب جهة الإصدار</vt:lpstr>
      <vt:lpstr>الأوراق المالية الأولية والأوراق المشتقة</vt:lpstr>
      <vt:lpstr>الأوراق المالية حسب طبيعة الحق (*)</vt:lpstr>
      <vt:lpstr>السندات الحكومية (Government Bonds)</vt:lpstr>
      <vt:lpstr>سندات التوفير المالية (Saving Bonds)</vt:lpstr>
      <vt:lpstr>أذونات الخزينة (Treasury Bills )</vt:lpstr>
      <vt:lpstr>أوراق الخزينة (Treasury Notes)</vt:lpstr>
      <vt:lpstr>سندات الخزينة (Treasury Bonds )</vt:lpstr>
      <vt:lpstr>الأوراق المالية الخاصة</vt:lpstr>
      <vt:lpstr>السندات (Bonds)</vt:lpstr>
      <vt:lpstr>السندات المضمونة والسندات غير المضمونة (Mortgage and Debenture Bonds)</vt:lpstr>
      <vt:lpstr>السندات القابلة للاستدعاء والسندات غير القابلة للاستدعاء Callable and non callable Bonds</vt:lpstr>
      <vt:lpstr>السندات القابلة للتحويل والسندات غير القابلة للتحويل (Convertible Vs. Non Convertible)</vt:lpstr>
      <vt:lpstr>الأوراق التجارية (Commercial Papers)</vt:lpstr>
      <vt:lpstr>الأسهم الممتازة (Preferred Stocks)</vt:lpstr>
      <vt:lpstr>الأسهم العادية (Common Stocks)</vt:lpstr>
      <vt:lpstr>أشكال الأرباح التي يحصل عليها حامل السهم</vt:lpstr>
      <vt:lpstr>التعهدات (Warrants)</vt:lpstr>
      <vt:lpstr>عقود الخيارات (Option Contracts)</vt:lpstr>
      <vt:lpstr>PowerPoint Presentation</vt:lpstr>
      <vt:lpstr>العقود المستقبلية (Future Contracts)</vt:lpstr>
      <vt:lpstr>أسهم الصناديق والشركات الاستثمارية</vt:lpstr>
      <vt:lpstr>الأسواق المالية</vt:lpstr>
      <vt:lpstr>ثانياً: الأسواق المالية (Financial Markets)</vt:lpstr>
      <vt:lpstr>كفاءة السوق المالي</vt:lpstr>
      <vt:lpstr>أهمية الأسواق المالية</vt:lpstr>
      <vt:lpstr>المتعاملون في السوق المالي</vt:lpstr>
      <vt:lpstr>تصنيف الأسواق المالية</vt:lpstr>
      <vt:lpstr>أقسام السوق المالي</vt:lpstr>
      <vt:lpstr>الأسواق الأولية والثانوية</vt:lpstr>
      <vt:lpstr>PowerPoint Presentation</vt:lpstr>
      <vt:lpstr>أسواق النقد وأسواق رأس المال</vt:lpstr>
      <vt:lpstr>PowerPoint Presentation</vt:lpstr>
      <vt:lpstr>الاختلافات بين سوق رأس المال وسوق النقد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Abdulrahman Aljuqhaiman</dc:creator>
  <cp:lastModifiedBy>studio 3</cp:lastModifiedBy>
  <cp:revision>55</cp:revision>
  <dcterms:created xsi:type="dcterms:W3CDTF">2014-02-17T09:52:20Z</dcterms:created>
  <dcterms:modified xsi:type="dcterms:W3CDTF">2015-09-08T07:28:45Z</dcterms:modified>
</cp:coreProperties>
</file>