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06" r:id="rId2"/>
    <p:sldId id="257" r:id="rId3"/>
    <p:sldId id="307" r:id="rId4"/>
    <p:sldId id="309" r:id="rId5"/>
    <p:sldId id="308" r:id="rId6"/>
    <p:sldId id="310" r:id="rId7"/>
    <p:sldId id="266" r:id="rId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5" autoAdjust="0"/>
    <p:restoredTop sz="94664" autoAdjust="0"/>
  </p:normalViewPr>
  <p:slideViewPr>
    <p:cSldViewPr>
      <p:cViewPr>
        <p:scale>
          <a:sx n="80" d="100"/>
          <a:sy n="80" d="100"/>
        </p:scale>
        <p:origin x="-930" y="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11/27/2010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32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32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32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3200" dirty="0" smtClean="0">
                <a:solidFill>
                  <a:srgbClr val="898989"/>
                </a:solidFill>
                <a:latin typeface="Calibri" pitchFamily="34" charset="0"/>
              </a:rPr>
              <a:t>إدارة الأعمــال</a:t>
            </a:r>
            <a:endParaRPr lang="en-US" sz="3200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3200" dirty="0" smtClean="0">
                <a:solidFill>
                  <a:srgbClr val="898989"/>
                </a:solidFill>
                <a:latin typeface="Calibri" pitchFamily="34" charset="0"/>
              </a:rPr>
              <a:t>قسـم الأسـاليب الكميــة</a:t>
            </a:r>
            <a:r>
              <a:rPr lang="ar-EG" sz="32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endParaRPr lang="en-US" sz="32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362200"/>
            <a:ext cx="5181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4000" b="1" dirty="0" smtClean="0">
                <a:solidFill>
                  <a:schemeClr val="bg2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الأساليب الكمية في الإدارة</a:t>
            </a:r>
            <a:endParaRPr lang="ar-SA" sz="3600" b="1" dirty="0">
              <a:solidFill>
                <a:schemeClr val="bg2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EG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</a:t>
            </a:r>
            <a: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الدراسي </a:t>
            </a:r>
            <a:r>
              <a:rPr lang="ar-SA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40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4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ملفـي الرشيــدي</a:t>
            </a:r>
            <a:endParaRPr lang="en-US" sz="40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0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المحاضرة الثـــامنة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خطوات الحل باستخدام طريقة السمبلكس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6" name="Content Placeholder 5" descr="المحاضرة الثامنة1 cop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371600"/>
            <a:ext cx="8584730" cy="4953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 descr="المحاضرة الثامنة2 cop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3246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خطوات الحل باستخدام طريقة السمبلكس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6" name="Content Placeholder 5" descr="المحاضرة الثامنة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371600"/>
            <a:ext cx="8534400" cy="496064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 descr="المحاضرة الثامنة2 cop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4400" cy="63246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1767</TotalTime>
  <Words>39</Words>
  <Application>Microsoft Office PowerPoint</Application>
  <PresentationFormat>A4 Paper (210x297 mm)</PresentationFormat>
  <Paragraphs>18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المحاضرة الثـــامنة</vt:lpstr>
      <vt:lpstr>خطوات الحل باستخدام طريقة السمبلكس</vt:lpstr>
      <vt:lpstr>Slide 4</vt:lpstr>
      <vt:lpstr>خطوات الحل باستخدام طريقة السمبلكس</vt:lpstr>
      <vt:lpstr>Slide 6</vt:lpstr>
      <vt:lpstr>Slide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131</cp:revision>
  <dcterms:created xsi:type="dcterms:W3CDTF">2009-10-14T19:14:34Z</dcterms:created>
  <dcterms:modified xsi:type="dcterms:W3CDTF">2010-11-27T10:27:02Z</dcterms:modified>
</cp:coreProperties>
</file>