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87" r:id="rId5"/>
    <p:sldId id="288" r:id="rId6"/>
    <p:sldId id="290" r:id="rId7"/>
    <p:sldId id="291" r:id="rId8"/>
    <p:sldId id="297" r:id="rId9"/>
    <p:sldId id="298" r:id="rId10"/>
    <p:sldId id="29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04800" y="4054475"/>
            <a:ext cx="53340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النقود والبنوك 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الدكتور أسامة الفرحان</a:t>
            </a: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التمهيدية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التعريف بالمقرر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هدف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العام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609600" y="25908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304800" y="1225689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3600" dirty="0" smtClean="0"/>
              <a:t>يهدف هذا المقرر إلى إعطاء نظرة شمولية عن موضوع النقود والبنـوك ، وكـذا الـتعرف علـى وظائفهمـا المختلفـة ودورهما الحيوي في الحياة الإقاصادية المعاصرة ، كما سيتعرف الطالب على أهم النظريات النقدية والمتعلقة بالمواضيع الإقتصادية ذات الجانب النقدي مثل التضخم ، زيـادة علـى إطلاع الطالـب علـى مختلـف أنــواع البـنـوك وأعمال كل نوعا منها ودوره في الجهاز المصرفي الوطني فضلا عن إطلاع الطالب على دور البنوك والنقود في المعاملات الدولية و تقنيات الإتصال فيها .</a:t>
            </a:r>
          </a:p>
          <a:p>
            <a:pPr lvl="0" algn="just"/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أهداف المقرر الإجرائية: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457200" y="3505200"/>
            <a:ext cx="8915400" cy="1143000"/>
          </a:xfrm>
        </p:spPr>
        <p:txBody>
          <a:bodyPr/>
          <a:lstStyle/>
          <a:p>
            <a:pPr rtl="1"/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ar-SA" sz="2800" dirty="0" smtClean="0">
                <a:solidFill>
                  <a:schemeClr val="tx1"/>
                </a:solidFill>
              </a:rPr>
              <a:t>1</a:t>
            </a:r>
            <a:r>
              <a:rPr lang="ar-SA" sz="3600" dirty="0" smtClean="0">
                <a:solidFill>
                  <a:schemeClr val="tx1"/>
                </a:solidFill>
              </a:rPr>
              <a:t>- تعريف الطلاب بماهية النقود والبنوك ، وآلياتهما المختلفة.</a:t>
            </a:r>
            <a:br>
              <a:rPr lang="ar-SA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ar-SA" sz="3600" dirty="0" smtClean="0">
                <a:solidFill>
                  <a:schemeClr val="tx1"/>
                </a:solidFill>
              </a:rPr>
              <a:t>2- تعريف الطلاب بدور النقود والبنوك في الحياة الاقتصادية وكيفية إدارة السياسة النقدية .</a:t>
            </a:r>
            <a:br>
              <a:rPr lang="ar-SA" sz="3600" dirty="0" smtClean="0">
                <a:solidFill>
                  <a:schemeClr val="tx1"/>
                </a:solidFill>
              </a:rPr>
            </a:br>
            <a:r>
              <a:rPr lang="ar-SA" sz="3600" dirty="0" smtClean="0">
                <a:solidFill>
                  <a:schemeClr val="tx1"/>
                </a:solidFill>
              </a:rPr>
              <a:t/>
            </a:r>
            <a:br>
              <a:rPr lang="ar-SA" sz="3600" dirty="0" smtClean="0">
                <a:solidFill>
                  <a:schemeClr val="tx1"/>
                </a:solidFill>
              </a:rPr>
            </a:br>
            <a:r>
              <a:rPr lang="ar-SA" sz="3600" dirty="0" smtClean="0">
                <a:solidFill>
                  <a:schemeClr val="tx1"/>
                </a:solidFill>
              </a:rPr>
              <a:t> 3- تعريـف الطلاب بمختلـف أنــواع البـنـوك مـن تـجاريـة وإسلامية ومركزيـة ، و كـذا معرفـة كيفيـة عملهـا ومزاولـة نشاطها في الإقتصاد .</a:t>
            </a:r>
            <a:br>
              <a:rPr lang="ar-SA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endParaRPr lang="ar-SA" sz="36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762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محتويات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المنهج: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685800" y="2590800"/>
            <a:ext cx="8915400" cy="21336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الأول : النقود والنظم النقدية 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الثاني: نظريات الطلب على النقود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الثالث : نظريات التضخم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الرابع : البنوك التجارية 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الخامس : إدارة ربحية و سيولة البنك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السادس : البنوك الإسلامية 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السابع : البنوك المركزية 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الثامن : </a:t>
            </a:r>
            <a:r>
              <a:rPr lang="ar-SA" sz="2800" b="1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النقود والبنوك </a:t>
            </a: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في المعاملات الدولية 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الفصل التاسع : تقنية </a:t>
            </a:r>
            <a:r>
              <a:rPr lang="ar-SA" sz="2800" b="1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المعلومات والإتصالات </a:t>
            </a: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  <a:t>في البنوك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Simplified Arabic" pitchFamily="2" charset="-78"/>
              </a:rPr>
            </a:br>
            <a:endParaRPr lang="ar-SA" sz="20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47800" y="1560512"/>
            <a:ext cx="70866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SA" sz="2800" b="1" dirty="0" smtClean="0"/>
              <a:t>فريد بشير طاهر &amp; عبد الوهاب الأمين : </a:t>
            </a:r>
            <a:r>
              <a:rPr lang="ar-SA" sz="2800" b="1" dirty="0" smtClean="0">
                <a:solidFill>
                  <a:srgbClr val="009900"/>
                </a:solidFill>
              </a:rPr>
              <a:t>إقتصاديات النقـود والبنوك</a:t>
            </a:r>
            <a:r>
              <a:rPr lang="ar-SA" sz="2800" b="1" dirty="0" smtClean="0"/>
              <a:t> ، مركز المعرفة للإستشارات والخدمات التعليمية، المنامة- البحرين </a:t>
            </a:r>
            <a:r>
              <a:rPr lang="en-AU" sz="2800" b="1" dirty="0" smtClean="0"/>
              <a:t>2008</a:t>
            </a:r>
            <a:r>
              <a:rPr lang="ar-SA" sz="2800" b="1" dirty="0" smtClean="0"/>
              <a:t>.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771123" y="3048000"/>
            <a:ext cx="631454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200" dirty="0">
                <a:solidFill>
                  <a:srgbClr val="FF0000"/>
                </a:solidFill>
              </a:rPr>
              <a:t>الكتاب متوفر لدى:</a:t>
            </a:r>
          </a:p>
          <a:p>
            <a:pPr algn="just" eaLnBrk="1" hangingPunct="1"/>
            <a:r>
              <a:rPr lang="ar-SA" sz="3200" dirty="0"/>
              <a:t>- </a:t>
            </a:r>
            <a:r>
              <a:rPr lang="ar-SA" sz="3200" dirty="0" smtClean="0"/>
              <a:t>مكتبة جرير بجميع فروعها في أنحاء المملكة</a:t>
            </a:r>
            <a:endParaRPr lang="ar-SA" sz="3200" dirty="0"/>
          </a:p>
          <a:p>
            <a:pPr algn="just" eaLnBrk="1" hangingPunct="1"/>
            <a:r>
              <a:rPr lang="ar-SA" sz="3200" dirty="0" smtClean="0"/>
              <a:t>- مكتبة دار المعالم بالأحساء</a:t>
            </a:r>
            <a:endParaRPr lang="ar-SA" sz="3200" dirty="0"/>
          </a:p>
          <a:p>
            <a:pPr algn="just" eaLnBrk="1" hangingPunct="1">
              <a:buFontTx/>
              <a:buChar char="-"/>
            </a:pPr>
            <a:r>
              <a:rPr lang="ar-SA" sz="3200" dirty="0"/>
              <a:t> </a:t>
            </a:r>
            <a:r>
              <a:rPr lang="ar-SA" sz="3200" dirty="0" smtClean="0"/>
              <a:t>مكتبة الرواد بالأحساء</a:t>
            </a:r>
            <a:endParaRPr lang="ar-SA" sz="3200" dirty="0"/>
          </a:p>
          <a:p>
            <a:pPr algn="just" eaLnBrk="1" hangingPunct="1">
              <a:buFontTx/>
              <a:buChar char="-"/>
            </a:pPr>
            <a:r>
              <a:rPr lang="ar-SA" sz="3200" dirty="0"/>
              <a:t> </a:t>
            </a:r>
            <a:r>
              <a:rPr lang="ar-SA" sz="3200" dirty="0" smtClean="0"/>
              <a:t>مكتبة الضامر بالأحساء</a:t>
            </a:r>
          </a:p>
          <a:p>
            <a:pPr algn="just" eaLnBrk="1" hangingPunct="1">
              <a:buFontTx/>
              <a:buChar char="-"/>
            </a:pPr>
            <a:r>
              <a:rPr lang="ar-SA" sz="3200" dirty="0" smtClean="0"/>
              <a:t> مكتبة العبد القادر بالأحساء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المراجع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الإضافية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  <a:endParaRPr lang="ar-SA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1600200"/>
            <a:ext cx="8763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SA" sz="3200" b="1" dirty="0" smtClean="0">
                <a:solidFill>
                  <a:srgbClr val="009900"/>
                </a:solidFill>
              </a:rPr>
              <a:t>النقود والبنوك والأسواق المالية </a:t>
            </a:r>
            <a:r>
              <a:rPr lang="ar-SA" sz="3200" b="1" dirty="0" smtClean="0"/>
              <a:t>، وجهة نظر شمولية، تأليف:</a:t>
            </a:r>
          </a:p>
          <a:p>
            <a:pPr algn="just"/>
            <a:r>
              <a:rPr lang="ar-SA" sz="3200" b="1" dirty="0" smtClean="0"/>
              <a:t>د/ يوسف بن عبد الله </a:t>
            </a:r>
            <a:r>
              <a:rPr lang="ar-SA" sz="3200" b="1" dirty="0" err="1" smtClean="0"/>
              <a:t>الزامل</a:t>
            </a:r>
            <a:r>
              <a:rPr lang="ar-SA" sz="3200" b="1" dirty="0" smtClean="0"/>
              <a:t> و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/ أحمد يوسف عبد الخير </a:t>
            </a:r>
          </a:p>
          <a:p>
            <a:pPr algn="just"/>
            <a:r>
              <a:rPr lang="ar-SA" sz="3200" b="1" dirty="0" smtClean="0"/>
              <a:t>ود/ عبد العزيز علي السوداني ، إصدارات الجمعية السعودية للمحاسبة 2001.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xmlns="" val="41906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r>
              <a:rPr lang="ar-SA" sz="2000" dirty="0">
                <a:solidFill>
                  <a:srgbClr val="0070C0"/>
                </a:solidFill>
              </a:rPr>
              <a:t>رقم 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 smtClean="0"/>
              <a:t>05</a:t>
            </a:r>
            <a:r>
              <a:rPr lang="ar-JO" sz="2800" dirty="0" smtClean="0"/>
              <a:t>37512263</a:t>
            </a:r>
            <a:endParaRPr lang="en-US" sz="2800" dirty="0"/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</a:t>
            </a:r>
            <a:r>
              <a:rPr lang="ar-SA" sz="2000" dirty="0" smtClean="0">
                <a:solidFill>
                  <a:srgbClr val="0070C0"/>
                </a:solidFill>
              </a:rPr>
              <a:t>الإلكتروني:</a:t>
            </a:r>
            <a:r>
              <a:rPr lang="en-US" sz="2000" dirty="0" smtClean="0">
                <a:solidFill>
                  <a:srgbClr val="0070C0"/>
                </a:solidFill>
              </a:rPr>
              <a:t>ualfarhan@kfu.edu.sa</a:t>
            </a:r>
            <a:endParaRPr lang="en-US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1306651"/>
              </p:ext>
            </p:extLst>
          </p:nvPr>
        </p:nvGraphicFramePr>
        <p:xfrm>
          <a:off x="2438400" y="1905000"/>
          <a:ext cx="4572000" cy="14827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السبت 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من 10:30إلى 12:00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الأربعاء 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من </a:t>
                      </a:r>
                      <a:r>
                        <a:rPr lang="ar-SA" sz="1800" dirty="0" smtClean="0"/>
                        <a:t>9:</a:t>
                      </a:r>
                      <a:r>
                        <a:rPr lang="ar-JO" sz="1800" smtClean="0"/>
                        <a:t>0</a:t>
                      </a:r>
                      <a:r>
                        <a:rPr lang="ar-SA" sz="1800" smtClean="0"/>
                        <a:t>0 </a:t>
                      </a:r>
                      <a:r>
                        <a:rPr lang="ar-SA" sz="1800" dirty="0" smtClean="0"/>
                        <a:t>إلى 10:30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/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7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289</Words>
  <Application>Microsoft Office PowerPoint</Application>
  <PresentationFormat>A4 Paper (210x297 mm)</PresentationFormat>
  <Paragraphs>72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: هدف المقرر العام</vt:lpstr>
      <vt:lpstr> أهداف المقرر الإجرائية: </vt:lpstr>
      <vt:lpstr>محتويات المنهج: </vt:lpstr>
      <vt:lpstr>الكتاب المقرر :</vt:lpstr>
      <vt:lpstr>المراجع الإضافية:</vt:lpstr>
      <vt:lpstr>توزيع الدرجات : </vt:lpstr>
      <vt:lpstr>الساعات المكتبية وجوال المقرر والبريد الإلكتروني: </vt:lpstr>
      <vt:lpstr>مع تمنياتي للجميع بالنجاح والتوفيق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Usamah Al-farhan</cp:lastModifiedBy>
  <cp:revision>133</cp:revision>
  <dcterms:created xsi:type="dcterms:W3CDTF">2009-10-14T19:14:34Z</dcterms:created>
  <dcterms:modified xsi:type="dcterms:W3CDTF">2012-02-04T09:37:35Z</dcterms:modified>
</cp:coreProperties>
</file>