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0" r:id="rId2"/>
    <p:sldId id="363" r:id="rId3"/>
    <p:sldId id="364" r:id="rId4"/>
    <p:sldId id="365" r:id="rId5"/>
    <p:sldId id="371" r:id="rId6"/>
    <p:sldId id="366" r:id="rId7"/>
    <p:sldId id="367" r:id="rId8"/>
    <p:sldId id="369" r:id="rId9"/>
    <p:sldId id="368" r:id="rId10"/>
    <p:sldId id="285" r:id="rId11"/>
    <p:sldId id="383" r:id="rId12"/>
    <p:sldId id="384" r:id="rId13"/>
    <p:sldId id="385" r:id="rId14"/>
    <p:sldId id="386" r:id="rId15"/>
    <p:sldId id="391" r:id="rId16"/>
    <p:sldId id="392" r:id="rId17"/>
    <p:sldId id="387" r:id="rId18"/>
    <p:sldId id="393" r:id="rId19"/>
    <p:sldId id="394" r:id="rId20"/>
    <p:sldId id="395" r:id="rId21"/>
    <p:sldId id="377" r:id="rId22"/>
    <p:sldId id="378" r:id="rId23"/>
    <p:sldId id="379" r:id="rId24"/>
    <p:sldId id="380" r:id="rId25"/>
    <p:sldId id="418" r:id="rId26"/>
    <p:sldId id="419" r:id="rId27"/>
    <p:sldId id="382" r:id="rId28"/>
    <p:sldId id="400" r:id="rId29"/>
    <p:sldId id="401" r:id="rId30"/>
    <p:sldId id="402" r:id="rId31"/>
    <p:sldId id="403" r:id="rId32"/>
    <p:sldId id="404" r:id="rId33"/>
    <p:sldId id="405" r:id="rId34"/>
    <p:sldId id="406" r:id="rId35"/>
    <p:sldId id="407" r:id="rId36"/>
    <p:sldId id="410" r:id="rId37"/>
    <p:sldId id="412" r:id="rId38"/>
    <p:sldId id="413" r:id="rId39"/>
    <p:sldId id="414" r:id="rId40"/>
    <p:sldId id="415" r:id="rId41"/>
    <p:sldId id="420" r:id="rId42"/>
    <p:sldId id="421" r:id="rId43"/>
    <p:sldId id="422" r:id="rId44"/>
    <p:sldId id="266" r:id="rId4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6.wmf"/><Relationship Id="rId5" Type="http://schemas.openxmlformats.org/officeDocument/2006/relationships/image" Target="../media/image58.wmf"/><Relationship Id="rId4" Type="http://schemas.openxmlformats.org/officeDocument/2006/relationships/image" Target="../media/image5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63.wmf"/><Relationship Id="rId4" Type="http://schemas.openxmlformats.org/officeDocument/2006/relationships/image" Target="../media/image6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4" Type="http://schemas.openxmlformats.org/officeDocument/2006/relationships/image" Target="../media/image6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4" Type="http://schemas.openxmlformats.org/officeDocument/2006/relationships/image" Target="../media/image116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19.wmf"/><Relationship Id="rId7" Type="http://schemas.openxmlformats.org/officeDocument/2006/relationships/image" Target="../media/image123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4" Type="http://schemas.openxmlformats.org/officeDocument/2006/relationships/image" Target="../media/image130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11" Type="http://schemas.openxmlformats.org/officeDocument/2006/relationships/image" Target="../media/image141.wmf"/><Relationship Id="rId5" Type="http://schemas.openxmlformats.org/officeDocument/2006/relationships/image" Target="../media/image135.wmf"/><Relationship Id="rId10" Type="http://schemas.openxmlformats.org/officeDocument/2006/relationships/image" Target="../media/image140.wmf"/><Relationship Id="rId4" Type="http://schemas.openxmlformats.org/officeDocument/2006/relationships/image" Target="../media/image134.wmf"/><Relationship Id="rId9" Type="http://schemas.openxmlformats.org/officeDocument/2006/relationships/image" Target="../media/image139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5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4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64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6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60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7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80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82.bin"/><Relationship Id="rId14" Type="http://schemas.openxmlformats.org/officeDocument/2006/relationships/image" Target="../media/image8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90.bin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8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8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9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92.wmf"/><Relationship Id="rId4" Type="http://schemas.openxmlformats.org/officeDocument/2006/relationships/image" Target="../media/image89.wmf"/><Relationship Id="rId9" Type="http://schemas.openxmlformats.org/officeDocument/2006/relationships/oleObject" Target="../embeddings/oleObject9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96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98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10.bin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0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01.wmf"/><Relationship Id="rId4" Type="http://schemas.openxmlformats.org/officeDocument/2006/relationships/image" Target="../media/image99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0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12.bin"/><Relationship Id="rId10" Type="http://schemas.openxmlformats.org/officeDocument/2006/relationships/image" Target="../media/image107.wmf"/><Relationship Id="rId4" Type="http://schemas.openxmlformats.org/officeDocument/2006/relationships/image" Target="../media/image104.wmf"/><Relationship Id="rId9" Type="http://schemas.openxmlformats.org/officeDocument/2006/relationships/oleObject" Target="../embeddings/oleObject11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09.w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110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112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22.bin"/><Relationship Id="rId10" Type="http://schemas.openxmlformats.org/officeDocument/2006/relationships/image" Target="../media/image116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2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oleObject" Target="../embeddings/oleObject130.bin"/><Relationship Id="rId18" Type="http://schemas.openxmlformats.org/officeDocument/2006/relationships/oleObject" Target="../embeddings/oleObject133.bin"/><Relationship Id="rId3" Type="http://schemas.openxmlformats.org/officeDocument/2006/relationships/oleObject" Target="../embeddings/oleObject125.bin"/><Relationship Id="rId7" Type="http://schemas.openxmlformats.org/officeDocument/2006/relationships/oleObject" Target="../embeddings/oleObject127.bin"/><Relationship Id="rId12" Type="http://schemas.openxmlformats.org/officeDocument/2006/relationships/image" Target="../media/image121.wmf"/><Relationship Id="rId1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3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129.bin"/><Relationship Id="rId5" Type="http://schemas.openxmlformats.org/officeDocument/2006/relationships/oleObject" Target="../embeddings/oleObject126.bin"/><Relationship Id="rId15" Type="http://schemas.openxmlformats.org/officeDocument/2006/relationships/oleObject" Target="../embeddings/oleObject131.bin"/><Relationship Id="rId10" Type="http://schemas.openxmlformats.org/officeDocument/2006/relationships/image" Target="../media/image120.wmf"/><Relationship Id="rId19" Type="http://schemas.openxmlformats.org/officeDocument/2006/relationships/image" Target="../media/image124.wmf"/><Relationship Id="rId4" Type="http://schemas.openxmlformats.org/officeDocument/2006/relationships/image" Target="../media/image117.wmf"/><Relationship Id="rId9" Type="http://schemas.openxmlformats.org/officeDocument/2006/relationships/oleObject" Target="../embeddings/oleObject128.bin"/><Relationship Id="rId14" Type="http://schemas.openxmlformats.org/officeDocument/2006/relationships/image" Target="../media/image12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6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2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30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13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oleObject" Target="../embeddings/oleObject145.bin"/><Relationship Id="rId18" Type="http://schemas.openxmlformats.org/officeDocument/2006/relationships/image" Target="../media/image138.wmf"/><Relationship Id="rId3" Type="http://schemas.openxmlformats.org/officeDocument/2006/relationships/oleObject" Target="../embeddings/oleObject140.bin"/><Relationship Id="rId21" Type="http://schemas.openxmlformats.org/officeDocument/2006/relationships/oleObject" Target="../embeddings/oleObject149.bin"/><Relationship Id="rId7" Type="http://schemas.openxmlformats.org/officeDocument/2006/relationships/oleObject" Target="../embeddings/oleObject142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44.bin"/><Relationship Id="rId24" Type="http://schemas.openxmlformats.org/officeDocument/2006/relationships/image" Target="../media/image141.wmf"/><Relationship Id="rId5" Type="http://schemas.openxmlformats.org/officeDocument/2006/relationships/oleObject" Target="../embeddings/oleObject141.bin"/><Relationship Id="rId15" Type="http://schemas.openxmlformats.org/officeDocument/2006/relationships/oleObject" Target="../embeddings/oleObject146.bin"/><Relationship Id="rId23" Type="http://schemas.openxmlformats.org/officeDocument/2006/relationships/oleObject" Target="../embeddings/oleObject150.bin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48.bin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43.bin"/><Relationship Id="rId14" Type="http://schemas.openxmlformats.org/officeDocument/2006/relationships/image" Target="../media/image136.wmf"/><Relationship Id="rId22" Type="http://schemas.openxmlformats.org/officeDocument/2006/relationships/image" Target="../media/image14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52.bin"/><Relationship Id="rId4" Type="http://schemas.openxmlformats.org/officeDocument/2006/relationships/image" Target="../media/image142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</a:t>
            </a: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التفاضل وتطبيقات التفاضل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3" name="Equation" r:id="rId3" imgW="2349360" imgH="406080" progId="Equation.3">
                  <p:embed/>
                </p:oleObj>
              </mc:Choice>
              <mc:Fallback>
                <p:oleObj name="Equation" r:id="rId3" imgW="2349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11625"/>
                        <a:ext cx="84566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4" name="معادلة" r:id="rId5" imgW="825480" imgH="266400" progId="Equation.3">
                  <p:embed/>
                </p:oleObj>
              </mc:Choice>
              <mc:Fallback>
                <p:oleObj name="معادلة" r:id="rId5" imgW="825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192338" cy="687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5" name="Equation" r:id="rId7" imgW="850680" imgH="317160" progId="Equation.3">
                  <p:embed/>
                </p:oleObj>
              </mc:Choice>
              <mc:Fallback>
                <p:oleObj name="Equation" r:id="rId7" imgW="850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3067050"/>
                        <a:ext cx="22606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8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2" name="Equation" r:id="rId3" imgW="1866600" imgH="685800" progId="Equation.3">
                  <p:embed/>
                </p:oleObj>
              </mc:Choice>
              <mc:Fallback>
                <p:oleObj name="Equation" r:id="rId3" imgW="186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8086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3" name="معادلة" r:id="rId5" imgW="1130040" imgH="266400" progId="Equation.3">
                  <p:embed/>
                </p:oleObj>
              </mc:Choice>
              <mc:Fallback>
                <p:oleObj name="معادلة" r:id="rId5" imgW="11300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4775200" cy="1066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78498"/>
              </p:ext>
            </p:extLst>
          </p:nvPr>
        </p:nvGraphicFramePr>
        <p:xfrm>
          <a:off x="838200" y="2590800"/>
          <a:ext cx="1585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4" name="معادلة" r:id="rId3" imgW="723600" imgH="393480" progId="Equation.3">
                  <p:embed/>
                </p:oleObj>
              </mc:Choice>
              <mc:Fallback>
                <p:oleObj name="معادلة" r:id="rId3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15859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438031"/>
              </p:ext>
            </p:extLst>
          </p:nvPr>
        </p:nvGraphicFramePr>
        <p:xfrm>
          <a:off x="914400" y="3429000"/>
          <a:ext cx="1212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5" name="معادلة" r:id="rId5" imgW="457200" imgH="393480" progId="Equation.3">
                  <p:embed/>
                </p:oleObj>
              </mc:Choice>
              <mc:Fallback>
                <p:oleObj name="معادلة" r:id="rId5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1212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6" name="معادلة" r:id="rId7" imgW="1485720" imgH="228600" progId="Equation.3">
                  <p:embed/>
                </p:oleObj>
              </mc:Choice>
              <mc:Fallback>
                <p:oleObj name="معادلة" r:id="rId7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5867400" cy="582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678383"/>
              </p:ext>
            </p:extLst>
          </p:nvPr>
        </p:nvGraphicFramePr>
        <p:xfrm>
          <a:off x="838200" y="4267200"/>
          <a:ext cx="707072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7" name="معادلة" r:id="rId9" imgW="3695400" imgH="1307880" progId="Equation.3">
                  <p:embed/>
                </p:oleObj>
              </mc:Choice>
              <mc:Fallback>
                <p:oleObj name="معادلة" r:id="rId9" imgW="3695400" imgH="1307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707072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45" name="معادلة" r:id="rId3" imgW="736560" imgH="393480" progId="Equation.3">
                  <p:embed/>
                </p:oleObj>
              </mc:Choice>
              <mc:Fallback>
                <p:oleObj name="معادلة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3276600"/>
                        <a:ext cx="16144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46" name="معادلة" r:id="rId5" imgW="545760" imgH="393480" progId="Equation.3">
                  <p:embed/>
                </p:oleObj>
              </mc:Choice>
              <mc:Fallback>
                <p:oleObj name="معادلة" r:id="rId5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495800"/>
                        <a:ext cx="1449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47" name="معادلة" r:id="rId7" imgW="1447560" imgH="393480" progId="Equation.3">
                  <p:embed/>
                </p:oleObj>
              </mc:Choice>
              <mc:Fallback>
                <p:oleObj name="معادلة" r:id="rId7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3846513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81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127579"/>
              </p:ext>
            </p:extLst>
          </p:nvPr>
        </p:nvGraphicFramePr>
        <p:xfrm>
          <a:off x="457200" y="1219200"/>
          <a:ext cx="8315844" cy="51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7" name="معادلة" r:id="rId3" imgW="3288960" imgH="2387520" progId="Equation.3">
                  <p:embed/>
                </p:oleObj>
              </mc:Choice>
              <mc:Fallback>
                <p:oleObj name="معادلة" r:id="rId3" imgW="3288960" imgH="2387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8315844" cy="5101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4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227387"/>
                        <a:ext cx="3063875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5" name="معادلة" r:id="rId5" imgW="1282680" imgH="228600" progId="Equation.3">
                  <p:embed/>
                </p:oleObj>
              </mc:Choice>
              <mc:Fallback>
                <p:oleObj name="معادلة" r:id="rId5" imgW="1282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43375"/>
                        <a:ext cx="28654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6" name="Equation" r:id="rId7" imgW="1384300" imgH="228600" progId="Equation.3">
                  <p:embed/>
                </p:oleObj>
              </mc:Choice>
              <mc:Fallback>
                <p:oleObj name="Equation" r:id="rId7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426720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7" name="معادلة" r:id="rId9" imgW="901440" imgH="203040" progId="Equation.3">
                  <p:embed/>
                </p:oleObj>
              </mc:Choice>
              <mc:Fallback>
                <p:oleObj name="معادلة" r:id="rId9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68875"/>
                        <a:ext cx="20145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0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4" name="معادلة" r:id="rId3" imgW="799920" imgH="393480" progId="Equation.3">
                  <p:embed/>
                </p:oleObj>
              </mc:Choice>
              <mc:Fallback>
                <p:oleObj name="معادلة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2127250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5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3432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6" name="Equation" r:id="rId7" imgW="2984400" imgH="419040" progId="Equation.3">
                  <p:embed/>
                </p:oleObj>
              </mc:Choice>
              <mc:Fallback>
                <p:oleObj name="Equation" r:id="rId7" imgW="298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419600"/>
                        <a:ext cx="6665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6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33" name="Equation" r:id="rId3" imgW="2209680" imgH="444240" progId="Equation.3">
                  <p:embed/>
                </p:oleObj>
              </mc:Choice>
              <mc:Fallback>
                <p:oleObj name="Equation" r:id="rId3" imgW="2209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262188"/>
                        <a:ext cx="7024687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5" name="معادلة" r:id="rId3" imgW="406080" imgH="444240" progId="Equation.3">
                  <p:embed/>
                </p:oleObj>
              </mc:Choice>
              <mc:Fallback>
                <p:oleObj name="معادلة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143000"/>
                        <a:ext cx="941388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6" name="معادلة" r:id="rId5" imgW="850680" imgH="228600" progId="Equation.3">
                  <p:embed/>
                </p:oleObj>
              </mc:Choice>
              <mc:Fallback>
                <p:oleObj name="معادلة" r:id="rId5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371600"/>
                        <a:ext cx="1973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7" name="معادلة" r:id="rId7" imgW="2514600" imgH="1079280" progId="Equation.3">
                  <p:embed/>
                </p:oleObj>
              </mc:Choice>
              <mc:Fallback>
                <p:oleObj name="معادلة" r:id="rId7" imgW="251460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3290888"/>
                        <a:ext cx="5830887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85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4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752600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5" name="معادلة" r:id="rId5" imgW="1218960" imgH="393480" progId="Equation.3">
                  <p:embed/>
                </p:oleObj>
              </mc:Choice>
              <mc:Fallback>
                <p:oleObj name="معادلة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255963"/>
                        <a:ext cx="323850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8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2" name="Equation" r:id="rId3" imgW="977760" imgH="228600" progId="Equation.3">
                  <p:embed/>
                </p:oleObj>
              </mc:Choice>
              <mc:Fallback>
                <p:oleObj name="Equation" r:id="rId3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124200" cy="6778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3" name="معادلة" r:id="rId5" imgW="1993680" imgH="634680" progId="Equation.3">
                  <p:embed/>
                </p:oleObj>
              </mc:Choice>
              <mc:Fallback>
                <p:oleObj name="معادلة" r:id="rId5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767013"/>
                        <a:ext cx="637063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6" name="معادلة" r:id="rId3" imgW="1155600" imgH="393480" progId="Equation.3">
                  <p:embed/>
                </p:oleObj>
              </mc:Choice>
              <mc:Fallback>
                <p:oleObj name="معادلة" r:id="rId3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810000"/>
                        <a:ext cx="367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7" name="Equation" r:id="rId5" imgW="533160" imgH="228600" progId="Equation.3">
                  <p:embed/>
                </p:oleObj>
              </mc:Choice>
              <mc:Fallback>
                <p:oleObj name="Equation" r:id="rId5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2860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26"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55683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27" name="معادلة" r:id="rId5" imgW="1625400" imgH="812520" progId="Equation.3">
                  <p:embed/>
                </p:oleObj>
              </mc:Choice>
              <mc:Fallback>
                <p:oleObj name="معادلة" r:id="rId5" imgW="16254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4" y="3316287"/>
                        <a:ext cx="4314826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54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600200"/>
                        <a:ext cx="1890713" cy="5540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3791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55" name="معادلة" r:id="rId5" imgW="1460160" imgH="393480" progId="Equation.3">
                  <p:embed/>
                </p:oleObj>
              </mc:Choice>
              <mc:Fallback>
                <p:oleObj name="معادلة" r:id="rId5" imgW="1460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14750"/>
                        <a:ext cx="38814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70" name="معادلة" r:id="rId3" imgW="457200" imgH="253800" progId="Equation.3">
                  <p:embed/>
                </p:oleObj>
              </mc:Choice>
              <mc:Fallback>
                <p:oleObj name="معادلة" r:id="rId3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12144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71" name="معادلة" r:id="rId5" imgW="1168200" imgH="393480" progId="Equation.3">
                  <p:embed/>
                </p:oleObj>
              </mc:Choice>
              <mc:Fallback>
                <p:oleObj name="معادلة" r:id="rId5" imgW="1168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3103563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79" name="معادلة" r:id="rId3" imgW="1955520" imgH="393480" progId="Equation.3">
                  <p:embed/>
                </p:oleObj>
              </mc:Choice>
              <mc:Fallback>
                <p:oleObj name="معادلة" r:id="rId3" imgW="1955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10000"/>
                        <a:ext cx="621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0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32004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  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</a:t>
            </a:r>
            <a:r>
              <a:rPr lang="ar-SA" sz="2000" b="1" dirty="0" smtClean="0">
                <a:cs typeface="Arial" pitchFamily="34" charset="0"/>
              </a:rPr>
              <a:t>دالتين</a:t>
            </a: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96" name="Equation" r:id="rId3" imgW="596880" imgH="228600" progId="Equation.3">
                  <p:embed/>
                </p:oleObj>
              </mc:Choice>
              <mc:Fallback>
                <p:oleObj name="Equation" r:id="rId3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28956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35496"/>
              </p:ext>
            </p:extLst>
          </p:nvPr>
        </p:nvGraphicFramePr>
        <p:xfrm>
          <a:off x="1138238" y="3048000"/>
          <a:ext cx="605313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97" name="معادلة" r:id="rId5" imgW="1562040" imgH="634680" progId="Equation.3">
                  <p:embed/>
                </p:oleObj>
              </mc:Choice>
              <mc:Fallback>
                <p:oleObj name="معادلة" r:id="rId5" imgW="156204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3048000"/>
                        <a:ext cx="605313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دالتين</a:t>
            </a: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3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224893"/>
              </p:ext>
            </p:extLst>
          </p:nvPr>
        </p:nvGraphicFramePr>
        <p:xfrm>
          <a:off x="828675" y="3276600"/>
          <a:ext cx="808672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4" name="معادلة" r:id="rId5" imgW="2298600" imgH="634680" progId="Equation.3">
                  <p:embed/>
                </p:oleObj>
              </mc:Choice>
              <mc:Fallback>
                <p:oleObj name="معادلة" r:id="rId5" imgW="22986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276600"/>
                        <a:ext cx="808672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الضمني</a:t>
            </a:r>
            <a:endParaRPr lang="ar-SA" sz="24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9" name="معادلة" r:id="rId4" imgW="939600" imgH="228600" progId="Equation.3">
                  <p:embed/>
                </p:oleObj>
              </mc:Choice>
              <mc:Fallback>
                <p:oleObj name="معادلة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1524000"/>
                        <a:ext cx="2497138" cy="5873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224725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0" name="معادلة" r:id="rId6" imgW="1168200" imgH="1257120" progId="Equation.3">
                  <p:embed/>
                </p:oleObj>
              </mc:Choice>
              <mc:Fallback>
                <p:oleObj name="معادلة" r:id="rId6" imgW="1168200" imgH="12571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843213"/>
                        <a:ext cx="421481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</a:t>
            </a:r>
            <a:r>
              <a:rPr lang="ar-SA" sz="2400" b="1" dirty="0">
                <a:cs typeface="Arial" pitchFamily="34" charset="0"/>
              </a:rPr>
              <a:t>الضمني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791942"/>
              </p:ext>
            </p:extLst>
          </p:nvPr>
        </p:nvGraphicFramePr>
        <p:xfrm>
          <a:off x="1371600" y="2362200"/>
          <a:ext cx="449580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23" name="Equation" r:id="rId3" imgW="1511280" imgH="1676160" progId="Equation.3">
                  <p:embed/>
                </p:oleObj>
              </mc:Choice>
              <mc:Fallback>
                <p:oleObj name="Equation" r:id="rId3" imgW="151128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62200"/>
                        <a:ext cx="4495800" cy="342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24" name="معادلة" r:id="rId5" imgW="1333440" imgH="228600" progId="Equation.3">
                  <p:embed/>
                </p:oleObj>
              </mc:Choice>
              <mc:Fallback>
                <p:oleObj name="معادلة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1447800"/>
                        <a:ext cx="3541713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5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ملاحظة</a:t>
            </a:r>
            <a:r>
              <a:rPr lang="ar-SA" sz="2400" b="1" dirty="0">
                <a:cs typeface="Arial" pitchFamily="34" charset="0"/>
              </a:rPr>
              <a:t>: تم تطبيق اسلوب الاشتقاق </a:t>
            </a:r>
            <a:r>
              <a:rPr lang="ar-SA" sz="2400" b="1" dirty="0" smtClean="0">
                <a:cs typeface="Arial" pitchFamily="34" charset="0"/>
              </a:rPr>
              <a:t>الضمني</a:t>
            </a:r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 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26055"/>
              </p:ext>
            </p:extLst>
          </p:nvPr>
        </p:nvGraphicFramePr>
        <p:xfrm>
          <a:off x="457200" y="1524000"/>
          <a:ext cx="8839200" cy="375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6" name="Equation" r:id="rId3" imgW="2971800" imgH="1650960" progId="Equation.3">
                  <p:embed/>
                </p:oleObj>
              </mc:Choice>
              <mc:Fallback>
                <p:oleObj name="Equation" r:id="rId3" imgW="29718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8839200" cy="375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753575"/>
              </p:ext>
            </p:extLst>
          </p:nvPr>
        </p:nvGraphicFramePr>
        <p:xfrm>
          <a:off x="609600" y="381000"/>
          <a:ext cx="32385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7" name="معادلة" r:id="rId5" imgW="1218960" imgH="228600" progId="Equation.3">
                  <p:embed/>
                </p:oleObj>
              </mc:Choice>
              <mc:Fallback>
                <p:oleObj name="معادلة" r:id="rId5" imgW="1218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3238500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1" name="Equation" r:id="rId3" imgW="787320" imgH="228600" progId="Equation.3">
                  <p:embed/>
                </p:oleObj>
              </mc:Choice>
              <mc:Fallback>
                <p:oleObj name="Equation" r:id="rId3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2954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2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3" name="Equation" r:id="rId7" imgW="431640" imgH="177480" progId="Equation.3">
                  <p:embed/>
                </p:oleObj>
              </mc:Choice>
              <mc:Fallback>
                <p:oleObj name="Equation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7" y="13731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4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5" name="Equation" r:id="rId11" imgW="1523880" imgH="1726920" progId="Equation.3">
                  <p:embed/>
                </p:oleObj>
              </mc:Choice>
              <mc:Fallback>
                <p:oleObj name="Equation" r:id="rId11" imgW="152388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235200"/>
                        <a:ext cx="5618162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2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1295400"/>
                        <a:ext cx="22987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6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7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7" y="1373188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8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9" name="Equation" r:id="rId11" imgW="2145960" imgH="2158920" progId="Equation.3">
                  <p:embed/>
                </p:oleObj>
              </mc:Choice>
              <mc:Fallback>
                <p:oleObj name="Equation" r:id="rId11" imgW="2145960" imgH="2158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6858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06" name="معادلة" r:id="rId3" imgW="215640" imgH="393480" progId="Equation.3">
                  <p:embed/>
                </p:oleObj>
              </mc:Choice>
              <mc:Fallback>
                <p:oleObj name="معادلة" r:id="rId3" imgW="2156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07" name="Equation" r:id="rId5" imgW="215806" imgH="418918" progId="Equation.3">
                  <p:embed/>
                </p:oleObj>
              </mc:Choice>
              <mc:Fallback>
                <p:oleObj name="Equation" r:id="rId5" imgW="215806" imgH="41891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08" name="معادلة" r:id="rId7" imgW="1041120" imgH="228600" progId="Equation.3">
                  <p:embed/>
                </p:oleObj>
              </mc:Choice>
              <mc:Fallback>
                <p:oleObj name="معادلة" r:id="rId7" imgW="10411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333375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09" name="Equation" r:id="rId9" imgW="1002865" imgH="837836" progId="Equation.3">
                  <p:embed/>
                </p:oleObj>
              </mc:Choice>
              <mc:Fallback>
                <p:oleObj name="Equation" r:id="rId9" imgW="1002865" imgH="8378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2612"/>
                        <a:ext cx="3290888" cy="221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7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28" name="Equation" r:id="rId3" imgW="838080" imgH="203040" progId="Equation.3">
                  <p:embed/>
                </p:oleObj>
              </mc:Choice>
              <mc:Fallback>
                <p:oleObj name="Equation" r:id="rId3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74800"/>
                        <a:ext cx="3505200" cy="55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29" name="معادلة" r:id="rId5" imgW="215640" imgH="393480" progId="Equation.3">
                  <p:embed/>
                </p:oleObj>
              </mc:Choice>
              <mc:Fallback>
                <p:oleObj name="معادلة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0" name="Equation" r:id="rId7" imgW="215806" imgH="418918" progId="Equation.3">
                  <p:embed/>
                </p:oleObj>
              </mc:Choice>
              <mc:Fallback>
                <p:oleObj name="Equation" r:id="rId7" imgW="21580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1" name="معادلة" r:id="rId9" imgW="1396800" imgH="863280" progId="Equation.3">
                  <p:embed/>
                </p:oleObj>
              </mc:Choice>
              <mc:Fallback>
                <p:oleObj name="معادلة" r:id="rId9" imgW="13968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14663"/>
                        <a:ext cx="4581525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1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8" name="معادلة" r:id="rId3" imgW="1434960" imgH="228600" progId="Equation.3">
                  <p:embed/>
                </p:oleObj>
              </mc:Choice>
              <mc:Fallback>
                <p:oleObj name="معادلة" r:id="rId3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00200"/>
                        <a:ext cx="4595813" cy="6000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9" name="Equation" r:id="rId5" imgW="2019240" imgH="1701720" progId="Equation.3">
                  <p:embed/>
                </p:oleObj>
              </mc:Choice>
              <mc:Fallback>
                <p:oleObj name="Equation" r:id="rId5" imgW="201924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57912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0" name="معادلة" r:id="rId7" imgW="215713" imgH="393359" progId="Equation.3">
                  <p:embed/>
                </p:oleObj>
              </mc:Choice>
              <mc:Fallback>
                <p:oleObj name="معادلة" r:id="rId7" imgW="215713" imgH="39335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1" name="Equation" r:id="rId9" imgW="215806" imgH="418918" progId="Equation.3">
                  <p:embed/>
                </p:oleObj>
              </mc:Choice>
              <mc:Fallback>
                <p:oleObj name="Equation" r:id="rId9" imgW="215806" imgH="41891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5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2895600"/>
                        <a:ext cx="37560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6" name="معادلة" r:id="rId5" imgW="1549080" imgH="965160" progId="Equation.3">
                  <p:embed/>
                </p:oleObj>
              </mc:Choice>
              <mc:Fallback>
                <p:oleObj name="معادلة" r:id="rId5" imgW="154908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581400"/>
                        <a:ext cx="4241800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7" name="معادلة" r:id="rId7" imgW="1498320" imgH="228600" progId="Equation.3">
                  <p:embed/>
                </p:oleObj>
              </mc:Choice>
              <mc:Fallback>
                <p:oleObj name="معادلة" r:id="rId7" imgW="14983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11288"/>
                        <a:ext cx="470535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85" name="معادلة" r:id="rId3" imgW="660240" imgH="203040" progId="Equation.3">
                  <p:embed/>
                </p:oleObj>
              </mc:Choice>
              <mc:Fallback>
                <p:oleObj name="معادلة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86" name="معادلة" r:id="rId5" imgW="977760" imgH="203040" progId="Equation.3">
                  <p:embed/>
                </p:oleObj>
              </mc:Choice>
              <mc:Fallback>
                <p:oleObj name="معادلة" r:id="rId5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4419600"/>
                        <a:ext cx="26781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87" name="معادلة" r:id="rId7" imgW="355320" imgH="177480" progId="Equation.3">
                  <p:embed/>
                </p:oleObj>
              </mc:Choice>
              <mc:Fallback>
                <p:oleObj name="معادلة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2543175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88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89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5" y="3657600"/>
                        <a:ext cx="973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1" name="معادلة" r:id="rId3" imgW="1955520" imgH="203040" progId="Equation.3">
                  <p:embed/>
                </p:oleObj>
              </mc:Choice>
              <mc:Fallback>
                <p:oleObj name="معادلة" r:id="rId3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53546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2" name="معادلة" r:id="rId5" imgW="355320" imgH="177480" progId="Equation.3">
                  <p:embed/>
                </p:oleObj>
              </mc:Choice>
              <mc:Fallback>
                <p:oleObj name="معادلة" r:id="rId5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8" y="1447800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4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5" name="معادلة" r:id="rId11" imgW="1993680" imgH="457200" progId="Equation.3">
                  <p:embed/>
                </p:oleObj>
              </mc:Choice>
              <mc:Fallback>
                <p:oleObj name="معادلة" r:id="rId11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572000"/>
                        <a:ext cx="54578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6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559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55" name="معادلة" r:id="rId3" imgW="355320" imgH="177480" progId="Equation.3">
                  <p:embed/>
                </p:oleObj>
              </mc:Choice>
              <mc:Fallback>
                <p:oleObj name="معادلة" r:id="rId3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688" y="1524000"/>
                        <a:ext cx="9731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56" name="معادلة" r:id="rId5" imgW="1892160" imgH="203040" progId="Equation.3">
                  <p:embed/>
                </p:oleObj>
              </mc:Choice>
              <mc:Fallback>
                <p:oleObj name="معادلة" r:id="rId5" imgW="1892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51831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57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4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58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59" name="معادلة" r:id="rId11" imgW="2247840" imgH="457200" progId="Equation.3">
                  <p:embed/>
                </p:oleObj>
              </mc:Choice>
              <mc:Fallback>
                <p:oleObj name="معادلة" r:id="rId11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4648200"/>
                        <a:ext cx="61547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0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0321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6" name="معادلة" r:id="rId3" imgW="1295280" imgH="228600" progId="Equation.3">
                  <p:embed/>
                </p:oleObj>
              </mc:Choice>
              <mc:Fallback>
                <p:oleObj name="معادلة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2895600"/>
                        <a:ext cx="3548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7" name="معادلة" r:id="rId5" imgW="1562040" imgH="965160" progId="Equation.3">
                  <p:embed/>
                </p:oleObj>
              </mc:Choice>
              <mc:Fallback>
                <p:oleObj name="معادلة" r:id="rId5" imgW="15620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3581400"/>
                        <a:ext cx="4276725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8" name="معادلة" r:id="rId7" imgW="1663560" imgH="228600" progId="Equation.3">
                  <p:embed/>
                </p:oleObj>
              </mc:Choice>
              <mc:Fallback>
                <p:oleObj name="معادلة" r:id="rId7" imgW="16635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676400"/>
                        <a:ext cx="3860800" cy="5445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0" name="معادلة" r:id="rId3" imgW="634680" imgH="203040" progId="Equation.3">
                  <p:embed/>
                </p:oleObj>
              </mc:Choice>
              <mc:Fallback>
                <p:oleObj name="معادلة" r:id="rId3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009775"/>
                        <a:ext cx="173831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1" name="معادلة" r:id="rId5" imgW="990360" imgH="203040" progId="Equation.3">
                  <p:embed/>
                </p:oleObj>
              </mc:Choice>
              <mc:Fallback>
                <p:oleObj name="معادلة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419600"/>
                        <a:ext cx="27114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2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763" y="2543175"/>
                        <a:ext cx="11858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3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4" name="معادلة" r:id="rId11" imgW="431640" imgH="177480" progId="Equation.3">
                  <p:embed/>
                </p:oleObj>
              </mc:Choice>
              <mc:Fallback>
                <p:oleObj name="معادلة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657600"/>
                        <a:ext cx="1181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43835"/>
              </p:ext>
            </p:extLst>
          </p:nvPr>
        </p:nvGraphicFramePr>
        <p:xfrm>
          <a:off x="3184525" y="2057400"/>
          <a:ext cx="5562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7" name="معادلة" r:id="rId3" imgW="2031840" imgH="203040" progId="Equation.3">
                  <p:embed/>
                </p:oleObj>
              </mc:Choice>
              <mc:Fallback>
                <p:oleObj name="معادلة" r:id="rId3" imgW="2031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2057400"/>
                        <a:ext cx="5562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8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0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267778"/>
              </p:ext>
            </p:extLst>
          </p:nvPr>
        </p:nvGraphicFramePr>
        <p:xfrm>
          <a:off x="1776413" y="4800600"/>
          <a:ext cx="56657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1" name="معادلة" r:id="rId11" imgW="2070000" imgH="457200" progId="Equation.3">
                  <p:embed/>
                </p:oleObj>
              </mc:Choice>
              <mc:Fallback>
                <p:oleObj name="معادلة" r:id="rId11" imgW="2070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4800600"/>
                        <a:ext cx="56657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336416"/>
              </p:ext>
            </p:extLst>
          </p:nvPr>
        </p:nvGraphicFramePr>
        <p:xfrm>
          <a:off x="3062288" y="3032125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2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3032125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1" name="معادلة" r:id="rId3" imgW="431640" imgH="177480" progId="Equation.3">
                  <p:embed/>
                </p:oleObj>
              </mc:Choice>
              <mc:Fallback>
                <p:oleObj name="معادلة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1524000"/>
                        <a:ext cx="11811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2" name="معادلة" r:id="rId5" imgW="2209680" imgH="203040" progId="Equation.3">
                  <p:embed/>
                </p:oleObj>
              </mc:Choice>
              <mc:Fallback>
                <p:oleObj name="معادلة" r:id="rId5" imgW="220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041525"/>
                        <a:ext cx="605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236266"/>
              </p:ext>
            </p:extLst>
          </p:nvPr>
        </p:nvGraphicFramePr>
        <p:xfrm>
          <a:off x="33575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4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5" name="معادلة" r:id="rId11" imgW="2095200" imgH="457200" progId="Equation.3">
                  <p:embed/>
                </p:oleObj>
              </mc:Choice>
              <mc:Fallback>
                <p:oleObj name="معادلة" r:id="rId11" imgW="209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7" y="4724400"/>
                        <a:ext cx="573881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6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955925"/>
                        <a:ext cx="2260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3" name="معادلة" r:id="rId3" imgW="888840" imgH="203040" progId="Equation.3">
                  <p:embed/>
                </p:oleObj>
              </mc:Choice>
              <mc:Fallback>
                <p:oleObj name="معادلة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2667000"/>
                        <a:ext cx="2435225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4" name="معادلة" r:id="rId5" imgW="1193760" imgH="863280" progId="Equation.3">
                  <p:embed/>
                </p:oleObj>
              </mc:Choice>
              <mc:Fallback>
                <p:oleObj name="معادلة" r:id="rId5" imgW="11937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76600"/>
                        <a:ext cx="3268663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5" name="معادلة" r:id="rId7" imgW="1409400" imgH="228600" progId="Equation.3">
                  <p:embed/>
                </p:oleObj>
              </mc:Choice>
              <mc:Fallback>
                <p:oleObj name="معادلة" r:id="rId7" imgW="140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431925"/>
                        <a:ext cx="3556000" cy="5778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6" name="معادلة" r:id="rId9" imgW="634680" imgH="203040" progId="Equation.3">
                  <p:embed/>
                </p:oleObj>
              </mc:Choice>
              <mc:Fallback>
                <p:oleObj name="معادلة" r:id="rId9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54102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287134"/>
              </p:ext>
            </p:extLst>
          </p:nvPr>
        </p:nvGraphicFramePr>
        <p:xfrm>
          <a:off x="3544888" y="2057400"/>
          <a:ext cx="19113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2" name="معادلة" r:id="rId3" imgW="698400" imgH="203040" progId="Equation.3">
                  <p:embed/>
                </p:oleObj>
              </mc:Choice>
              <mc:Fallback>
                <p:oleObj name="معادلة" r:id="rId3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2057400"/>
                        <a:ext cx="19113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3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4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894101"/>
              </p:ext>
            </p:extLst>
          </p:nvPr>
        </p:nvGraphicFramePr>
        <p:xfrm>
          <a:off x="3535363" y="37338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5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7338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174801"/>
              </p:ext>
            </p:extLst>
          </p:nvPr>
        </p:nvGraphicFramePr>
        <p:xfrm>
          <a:off x="2401888" y="4648200"/>
          <a:ext cx="44164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6" name="معادلة" r:id="rId11" imgW="1612800" imgH="457200" progId="Equation.3">
                  <p:embed/>
                </p:oleObj>
              </mc:Choice>
              <mc:Fallback>
                <p:oleObj name="معادلة" r:id="rId11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88" y="4648200"/>
                        <a:ext cx="44164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908466"/>
              </p:ext>
            </p:extLst>
          </p:nvPr>
        </p:nvGraphicFramePr>
        <p:xfrm>
          <a:off x="3367088" y="2971800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7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2971800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9" name="معادلة" r:id="rId3" imgW="1307880" imgH="228600" progId="Equation.3">
                  <p:embed/>
                </p:oleObj>
              </mc:Choice>
              <mc:Fallback>
                <p:oleObj name="معادلة" r:id="rId3" imgW="1307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725738"/>
                        <a:ext cx="35798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0" name="معادلة" r:id="rId5" imgW="698400" imgH="838080" progId="Equation.3">
                  <p:embed/>
                </p:oleObj>
              </mc:Choice>
              <mc:Fallback>
                <p:oleObj name="معادلة" r:id="rId5" imgW="69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98950"/>
                        <a:ext cx="17018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1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3595688"/>
                        <a:ext cx="26416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2" name="معادلة" r:id="rId9" imgW="1612800" imgH="228600" progId="Equation.3">
                  <p:embed/>
                </p:oleObj>
              </mc:Choice>
              <mc:Fallback>
                <p:oleObj name="معادلة" r:id="rId9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76400"/>
                        <a:ext cx="4187825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4" name="معادلة" r:id="rId3" imgW="152280" imgH="393480" progId="Equation.3">
                  <p:embed/>
                </p:oleObj>
              </mc:Choice>
              <mc:Fallback>
                <p:oleObj name="معادلة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590800"/>
                        <a:ext cx="2730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5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6" name="معادلة" r:id="rId7" imgW="88560" imgH="164880" progId="Equation.3">
                  <p:embed/>
                </p:oleObj>
              </mc:Choice>
              <mc:Fallback>
                <p:oleObj name="معادلة" r:id="rId7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2667000"/>
                        <a:ext cx="15875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7" name="معادلة" r:id="rId9" imgW="1371600" imgH="203040" progId="Equation.3">
                  <p:embed/>
                </p:oleObj>
              </mc:Choice>
              <mc:Fallback>
                <p:oleObj name="معادلة" r:id="rId9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46488"/>
                        <a:ext cx="31019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8" name="معادلة" r:id="rId11" imgW="1815840" imgH="203040" progId="Equation.3">
                  <p:embed/>
                </p:oleObj>
              </mc:Choice>
              <mc:Fallback>
                <p:oleObj name="معادلة" r:id="rId11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4186237"/>
                        <a:ext cx="4033837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59" name="معادلة" r:id="rId13" imgW="672840" imgH="431640" progId="Equation.3">
                  <p:embed/>
                </p:oleObj>
              </mc:Choice>
              <mc:Fallback>
                <p:oleObj name="معادلة" r:id="rId13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14862"/>
                        <a:ext cx="131603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0" name="معادلة" r:id="rId15" imgW="126720" imgH="164880" progId="Equation.3">
                  <p:embed/>
                </p:oleObj>
              </mc:Choice>
              <mc:Fallback>
                <p:oleObj name="معادلة" r:id="rId15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22860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1" name="معادلة" r:id="rId17" imgW="152280" imgH="393480" progId="Equation.3">
                  <p:embed/>
                </p:oleObj>
              </mc:Choice>
              <mc:Fallback>
                <p:oleObj name="معادلة" r:id="rId1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2"/>
                        <a:ext cx="273050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2" name="معادلة" r:id="rId18" imgW="380880" imgH="393480" progId="Equation.3">
                  <p:embed/>
                </p:oleObj>
              </mc:Choice>
              <mc:Fallback>
                <p:oleObj name="معادلة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51362"/>
                        <a:ext cx="682625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716923"/>
              </p:ext>
            </p:extLst>
          </p:nvPr>
        </p:nvGraphicFramePr>
        <p:xfrm>
          <a:off x="5700713" y="4648200"/>
          <a:ext cx="1360487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37" name="معادلة" r:id="rId3" imgW="558720" imgH="431640" progId="Equation.3">
                  <p:embed/>
                </p:oleObj>
              </mc:Choice>
              <mc:Fallback>
                <p:oleObj name="معادلة" r:id="rId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4648200"/>
                        <a:ext cx="1360487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17480"/>
              </p:ext>
            </p:extLst>
          </p:nvPr>
        </p:nvGraphicFramePr>
        <p:xfrm>
          <a:off x="1276350" y="1828800"/>
          <a:ext cx="7199313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38" name="معادلة" r:id="rId5" imgW="2628720" imgH="876240" progId="Equation.3">
                  <p:embed/>
                </p:oleObj>
              </mc:Choice>
              <mc:Fallback>
                <p:oleObj name="معادلة" r:id="rId5" imgW="2628720" imgH="8762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828800"/>
                        <a:ext cx="7199313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1" name="معادلة" r:id="rId3" imgW="1396800" imgH="228600" progId="Equation.3">
                  <p:embed/>
                </p:oleObj>
              </mc:Choice>
              <mc:Fallback>
                <p:oleObj name="معادلة" r:id="rId3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725738"/>
                        <a:ext cx="3822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2" name="معادلة" r:id="rId5" imgW="711000" imgH="850680" progId="Equation.3">
                  <p:embed/>
                </p:oleObj>
              </mc:Choice>
              <mc:Fallback>
                <p:oleObj name="معادلة" r:id="rId5" imgW="71100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286250"/>
                        <a:ext cx="1731962" cy="176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3" name="معادلة" r:id="rId7" imgW="990360" imgH="203040" progId="Equation.3">
                  <p:embed/>
                </p:oleObj>
              </mc:Choice>
              <mc:Fallback>
                <p:oleObj name="معادلة" r:id="rId7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595688"/>
                        <a:ext cx="271145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4" name="Equation" r:id="rId9" imgW="1637589" imgH="266584" progId="Equation.3">
                  <p:embed/>
                </p:oleObj>
              </mc:Choice>
              <mc:Fallback>
                <p:oleObj name="Equation" r:id="rId9" imgW="1637589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388620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59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90800"/>
                        <a:ext cx="158750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0" name="معادلة" r:id="rId5" imgW="126720" imgH="177480" progId="Equation.3">
                  <p:embed/>
                </p:oleObj>
              </mc:Choice>
              <mc:Fallback>
                <p:oleObj name="معادلة" r:id="rId5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0800"/>
                        <a:ext cx="228600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1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90800"/>
                        <a:ext cx="227012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2" name="معادلة" r:id="rId9" imgW="1955520" imgH="203040" progId="Equation.3">
                  <p:embed/>
                </p:oleObj>
              </mc:Choice>
              <mc:Fallback>
                <p:oleObj name="معادلة" r:id="rId9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646488"/>
                        <a:ext cx="44227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3" name="معادلة" r:id="rId11" imgW="1968480" imgH="203040" progId="Equation.3">
                  <p:embed/>
                </p:oleObj>
              </mc:Choice>
              <mc:Fallback>
                <p:oleObj name="معادلة" r:id="rId11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4186238"/>
                        <a:ext cx="43719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4" name="معادلة" r:id="rId13" imgW="558720" imgH="215640" progId="Equation.3">
                  <p:embed/>
                </p:oleObj>
              </mc:Choice>
              <mc:Fallback>
                <p:oleObj name="معادلة" r:id="rId13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94250"/>
                        <a:ext cx="10922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5" name="معادلة" r:id="rId15" imgW="114120" imgH="177480" progId="Equation.3">
                  <p:embed/>
                </p:oleObj>
              </mc:Choice>
              <mc:Fallback>
                <p:oleObj name="معادلة" r:id="rId15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2579688"/>
                        <a:ext cx="2047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6" name="معادلة" r:id="rId17" imgW="126720" imgH="164880" progId="Equation.3">
                  <p:embed/>
                </p:oleObj>
              </mc:Choice>
              <mc:Fallback>
                <p:oleObj name="معادلة" r:id="rId1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4756150"/>
                        <a:ext cx="22701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7" name="معادلة" r:id="rId19" imgW="355320" imgH="177480" progId="Equation.3">
                  <p:embed/>
                </p:oleObj>
              </mc:Choice>
              <mc:Fallback>
                <p:oleObj name="معادلة" r:id="rId1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745038"/>
                        <a:ext cx="636588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8" name="معادلة" r:id="rId21" imgW="126720" imgH="164880" progId="Equation.3">
                  <p:embed/>
                </p:oleObj>
              </mc:Choice>
              <mc:Fallback>
                <p:oleObj name="معادلة" r:id="rId21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2555875"/>
                        <a:ext cx="2270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69" name="معادلة" r:id="rId23" imgW="114120" imgH="177480" progId="Equation.3">
                  <p:embed/>
                </p:oleObj>
              </mc:Choice>
              <mc:Fallback>
                <p:oleObj name="معادلة" r:id="rId2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2514600"/>
                        <a:ext cx="2032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88" name="معادلة" r:id="rId3" imgW="380880" imgH="215640" progId="Equation.3">
                  <p:embed/>
                </p:oleObj>
              </mc:Choice>
              <mc:Fallback>
                <p:oleObj name="معادلة" r:id="rId3" imgW="380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63181"/>
                        <a:ext cx="9271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89" name="معادلة" r:id="rId5" imgW="2323800" imgH="457200" progId="Equation.3">
                  <p:embed/>
                </p:oleObj>
              </mc:Choice>
              <mc:Fallback>
                <p:oleObj name="معادلة" r:id="rId5" imgW="2323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332038"/>
                        <a:ext cx="636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545</Words>
  <Application>Microsoft Office PowerPoint</Application>
  <PresentationFormat>A4 Paper (210x297 mm)</PresentationFormat>
  <Paragraphs>533</Paragraphs>
  <Slides>44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Office Theme</vt:lpstr>
      <vt:lpstr>Equation</vt:lpstr>
      <vt:lpstr>معادلة</vt:lpstr>
      <vt:lpstr>    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254</cp:revision>
  <cp:lastPrinted>2012-04-12T17:49:27Z</cp:lastPrinted>
  <dcterms:created xsi:type="dcterms:W3CDTF">2009-10-14T19:14:34Z</dcterms:created>
  <dcterms:modified xsi:type="dcterms:W3CDTF">2013-02-28T11:35:26Z</dcterms:modified>
</cp:coreProperties>
</file>