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423" r:id="rId3"/>
    <p:sldId id="435" r:id="rId4"/>
    <p:sldId id="436" r:id="rId5"/>
    <p:sldId id="424" r:id="rId6"/>
    <p:sldId id="437" r:id="rId7"/>
    <p:sldId id="438" r:id="rId8"/>
    <p:sldId id="439" r:id="rId9"/>
    <p:sldId id="440" r:id="rId10"/>
    <p:sldId id="441" r:id="rId11"/>
    <p:sldId id="442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51" r:id="rId20"/>
    <p:sldId id="429" r:id="rId21"/>
    <p:sldId id="43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التكامل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262545"/>
              </p:ext>
            </p:extLst>
          </p:nvPr>
        </p:nvGraphicFramePr>
        <p:xfrm>
          <a:off x="900113" y="1752600"/>
          <a:ext cx="5180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9" name="معادلة" r:id="rId3" imgW="1663560" imgH="279360" progId="Equation.3">
                  <p:embed/>
                </p:oleObj>
              </mc:Choice>
              <mc:Fallback>
                <p:oleObj name="معادلة" r:id="rId3" imgW="1663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752600"/>
                        <a:ext cx="5180012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787715"/>
              </p:ext>
            </p:extLst>
          </p:nvPr>
        </p:nvGraphicFramePr>
        <p:xfrm>
          <a:off x="946150" y="3095625"/>
          <a:ext cx="755808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0" name="معادلة" r:id="rId5" imgW="3162240" imgH="1079280" progId="Equation.3">
                  <p:embed/>
                </p:oleObj>
              </mc:Choice>
              <mc:Fallback>
                <p:oleObj name="معادلة" r:id="rId5" imgW="316224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095625"/>
                        <a:ext cx="7558088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70258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4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977661"/>
              </p:ext>
            </p:extLst>
          </p:nvPr>
        </p:nvGraphicFramePr>
        <p:xfrm>
          <a:off x="763588" y="1905000"/>
          <a:ext cx="44529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5" name="معادلة" r:id="rId5" imgW="1676160" imgH="279360" progId="Equation.3">
                  <p:embed/>
                </p:oleObj>
              </mc:Choice>
              <mc:Fallback>
                <p:oleObj name="معادلة" r:id="rId5" imgW="167616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905000"/>
                        <a:ext cx="44529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5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6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8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9" name="معادلة" r:id="rId5" imgW="2539800" imgH="660240" progId="Equation.3">
                  <p:embed/>
                </p:oleObj>
              </mc:Choice>
              <mc:Fallback>
                <p:oleObj name="معادلة" r:id="rId5" imgW="2539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713163"/>
                        <a:ext cx="67595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0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1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96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97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0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1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86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729707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87" name="معادلة" r:id="rId5" imgW="3276360" imgH="812520" progId="Equation.3">
                  <p:embed/>
                </p:oleObj>
              </mc:Choice>
              <mc:Fallback>
                <p:oleObj name="معادلة" r:id="rId5" imgW="3276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4051300"/>
                        <a:ext cx="7996237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88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0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700439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1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2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79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654028"/>
              </p:ext>
            </p:extLst>
          </p:nvPr>
        </p:nvGraphicFramePr>
        <p:xfrm>
          <a:off x="544513" y="4419600"/>
          <a:ext cx="90439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0" name="معادلة" r:id="rId5" imgW="4825800" imgH="393480" progId="Equation.3">
                  <p:embed/>
                </p:oleObj>
              </mc:Choice>
              <mc:Fallback>
                <p:oleObj name="معادلة" r:id="rId5" imgW="482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4419600"/>
                        <a:ext cx="90439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1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2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53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54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55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0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1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2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8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9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0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8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9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89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0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1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2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35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36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7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5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6" name="معادلة" r:id="rId5" imgW="2489040" imgH="482400" progId="Equation.3">
                  <p:embed/>
                </p:oleObj>
              </mc:Choice>
              <mc:Fallback>
                <p:oleObj name="معادلة" r:id="rId5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270250"/>
                        <a:ext cx="65897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8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9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2473</TotalTime>
  <Words>227</Words>
  <Application>Microsoft Office PowerPoint</Application>
  <PresentationFormat>A4 Paper (210x297 mm)</PresentationFormat>
  <Paragraphs>282</Paragraphs>
  <Slides>22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5" baseType="lpstr">
      <vt:lpstr>Office Theme</vt:lpstr>
      <vt:lpstr>معادلة</vt:lpstr>
      <vt:lpstr>Equation</vt:lpstr>
      <vt:lpstr>    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252</cp:revision>
  <cp:lastPrinted>2012-04-12T17:49:27Z</cp:lastPrinted>
  <dcterms:created xsi:type="dcterms:W3CDTF">2009-10-14T19:14:34Z</dcterms:created>
  <dcterms:modified xsi:type="dcterms:W3CDTF">2013-02-23T20:20:55Z</dcterms:modified>
</cp:coreProperties>
</file>