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418" r:id="rId49"/>
    <p:sldId id="419" r:id="rId50"/>
    <p:sldId id="420" r:id="rId51"/>
    <p:sldId id="421" r:id="rId52"/>
    <p:sldId id="422" r:id="rId53"/>
    <p:sldId id="266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Relationship Id="rId5" Type="http://schemas.openxmlformats.org/officeDocument/2006/relationships/image" Target="../media/image162.wmf"/><Relationship Id="rId4" Type="http://schemas.openxmlformats.org/officeDocument/2006/relationships/image" Target="../media/image161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63.wmf"/><Relationship Id="rId5" Type="http://schemas.openxmlformats.org/officeDocument/2006/relationships/image" Target="../media/image165.wmf"/><Relationship Id="rId4" Type="http://schemas.openxmlformats.org/officeDocument/2006/relationships/image" Target="../media/image164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66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4" Type="http://schemas.openxmlformats.org/officeDocument/2006/relationships/image" Target="../media/image1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43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63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5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9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11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0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7.bin"/><Relationship Id="rId24" Type="http://schemas.openxmlformats.org/officeDocument/2006/relationships/image" Target="../media/image123.wmf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23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8.wmf"/><Relationship Id="rId22" Type="http://schemas.openxmlformats.org/officeDocument/2006/relationships/image" Target="../media/image12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3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3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54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5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12" Type="http://schemas.openxmlformats.org/officeDocument/2006/relationships/image" Target="../media/image1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66.bin"/><Relationship Id="rId5" Type="http://schemas.openxmlformats.org/officeDocument/2006/relationships/oleObject" Target="../embeddings/oleObject163.bin"/><Relationship Id="rId10" Type="http://schemas.openxmlformats.org/officeDocument/2006/relationships/image" Target="../media/image161.wmf"/><Relationship Id="rId4" Type="http://schemas.openxmlformats.org/officeDocument/2006/relationships/image" Target="../media/image158.wmf"/><Relationship Id="rId9" Type="http://schemas.openxmlformats.org/officeDocument/2006/relationships/oleObject" Target="../embeddings/oleObject16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69.bin"/><Relationship Id="rId12" Type="http://schemas.openxmlformats.org/officeDocument/2006/relationships/image" Target="../media/image1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71.bin"/><Relationship Id="rId5" Type="http://schemas.openxmlformats.org/officeDocument/2006/relationships/oleObject" Target="../embeddings/oleObject168.bin"/><Relationship Id="rId10" Type="http://schemas.openxmlformats.org/officeDocument/2006/relationships/image" Target="../media/image164.wmf"/><Relationship Id="rId4" Type="http://schemas.openxmlformats.org/officeDocument/2006/relationships/image" Target="../media/image163.wmf"/><Relationship Id="rId9" Type="http://schemas.openxmlformats.org/officeDocument/2006/relationships/oleObject" Target="../embeddings/oleObject170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13" Type="http://schemas.openxmlformats.org/officeDocument/2006/relationships/oleObject" Target="../embeddings/oleObject177.bin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1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0" Type="http://schemas.openxmlformats.org/officeDocument/2006/relationships/image" Target="../media/image167.wmf"/><Relationship Id="rId4" Type="http://schemas.openxmlformats.org/officeDocument/2006/relationships/image" Target="../media/image166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69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13" Type="http://schemas.openxmlformats.org/officeDocument/2006/relationships/oleObject" Target="../embeddings/oleObject183.bin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12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0.wmf"/><Relationship Id="rId11" Type="http://schemas.openxmlformats.org/officeDocument/2006/relationships/oleObject" Target="../embeddings/oleObject182.bin"/><Relationship Id="rId5" Type="http://schemas.openxmlformats.org/officeDocument/2006/relationships/oleObject" Target="../embeddings/oleObject179.bin"/><Relationship Id="rId10" Type="http://schemas.openxmlformats.org/officeDocument/2006/relationships/image" Target="../media/image171.wmf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81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oleObject" Target="../embeddings/oleObject184.bin"/><Relationship Id="rId7" Type="http://schemas.openxmlformats.org/officeDocument/2006/relationships/oleObject" Target="../embeddings/oleObject1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0.wmf"/><Relationship Id="rId11" Type="http://schemas.openxmlformats.org/officeDocument/2006/relationships/image" Target="../media/image174.wmf"/><Relationship Id="rId5" Type="http://schemas.openxmlformats.org/officeDocument/2006/relationships/oleObject" Target="../embeddings/oleObject185.bin"/><Relationship Id="rId10" Type="http://schemas.openxmlformats.org/officeDocument/2006/relationships/oleObject" Target="../embeddings/oleObject188.bin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8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المجموعات والدوال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" name="معادلة" r:id="rId4" imgW="672840" imgH="203040" progId="Equation.3">
                  <p:embed/>
                </p:oleObj>
              </mc:Choice>
              <mc:Fallback>
                <p:oleObj name="معادلة" r:id="rId4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828800"/>
                        <a:ext cx="206375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" name="Equation" r:id="rId6" imgW="711000" imgH="203040" progId="Equation.3">
                  <p:embed/>
                </p:oleObj>
              </mc:Choice>
              <mc:Fallback>
                <p:oleObj name="Equation" r:id="rId6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49" y="1828800"/>
                        <a:ext cx="196215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" name="معادلة" r:id="rId8" imgW="3441600" imgH="241200" progId="Equation.3">
                  <p:embed/>
                </p:oleObj>
              </mc:Choice>
              <mc:Fallback>
                <p:oleObj name="معادلة" r:id="rId8" imgW="344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581401"/>
                        <a:ext cx="916305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4" name="معادلة" r:id="rId3" imgW="1358640" imgH="203040" progId="Equation.3">
                  <p:embed/>
                </p:oleObj>
              </mc:Choice>
              <mc:Fallback>
                <p:oleObj name="معادلة" r:id="rId3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4243917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5" name="Equation" r:id="rId5" imgW="1460160" imgH="203040" progId="Equation.3">
                  <p:embed/>
                </p:oleObj>
              </mc:Choice>
              <mc:Fallback>
                <p:oleObj name="Equation" r:id="rId5" imgW="1460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1" y="2286000"/>
                        <a:ext cx="578709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6" name="معادلة" r:id="rId7" imgW="876240" imgH="203040" progId="Equation.3">
                  <p:embed/>
                </p:oleObj>
              </mc:Choice>
              <mc:Fallback>
                <p:oleObj name="معادلة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4643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7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810000"/>
                        <a:ext cx="5664994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8" name="Equation" r:id="rId11" imgW="672840" imgH="203040" progId="Equation.3">
                  <p:embed/>
                </p:oleObj>
              </mc:Choice>
              <mc:Fallback>
                <p:oleObj name="Equation" r:id="rId11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870" y="1447800"/>
                        <a:ext cx="1896930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323" y="1524000"/>
                        <a:ext cx="2005277" cy="457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" name="معادلة" r:id="rId15" imgW="1218960" imgH="241200" progId="Equation.3">
                  <p:embed/>
                </p:oleObj>
              </mc:Choice>
              <mc:Fallback>
                <p:oleObj name="معادلة" r:id="rId15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379" y="4495800"/>
                        <a:ext cx="496675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1" name="معادلة" r:id="rId17" imgW="2082600" imgH="241200" progId="Equation.3">
                  <p:embed/>
                </p:oleObj>
              </mc:Choice>
              <mc:Fallback>
                <p:oleObj name="معادلة" r:id="rId17" imgW="2082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7" y="5257800"/>
                        <a:ext cx="815869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2" name="معادلة" r:id="rId3" imgW="952200" imgH="203040" progId="Equation.3">
                  <p:embed/>
                </p:oleObj>
              </mc:Choice>
              <mc:Fallback>
                <p:oleObj name="معادلة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14525"/>
                        <a:ext cx="2809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3" name="معادلة" r:id="rId5" imgW="1155600" imgH="241200" progId="Equation.3">
                  <p:embed/>
                </p:oleObj>
              </mc:Choice>
              <mc:Fallback>
                <p:oleObj name="معادلة" r:id="rId5" imgW="1155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474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4" name="معادلة" r:id="rId7" imgW="2590560" imgH="482400" progId="Equation.3">
                  <p:embed/>
                </p:oleObj>
              </mc:Choice>
              <mc:Fallback>
                <p:oleObj name="معادلة" r:id="rId7" imgW="2590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352800"/>
                        <a:ext cx="6743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9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2" name="معادلة" r:id="rId3" imgW="1549080" imgH="228600" progId="Equation.3">
                  <p:embed/>
                </p:oleObj>
              </mc:Choice>
              <mc:Fallback>
                <p:oleObj name="معادلة" r:id="rId3" imgW="1549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85950"/>
                        <a:ext cx="4570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3" name="معادلة" r:id="rId5" imgW="1663560" imgH="228600" progId="Equation.3">
                  <p:embed/>
                </p:oleObj>
              </mc:Choice>
              <mc:Fallback>
                <p:oleObj name="معادلة" r:id="rId5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41100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4" name="معادلة" r:id="rId7" imgW="1777680" imgH="228600" progId="Equation.3">
                  <p:embed/>
                </p:oleObj>
              </mc:Choice>
              <mc:Fallback>
                <p:oleObj name="معادلة" r:id="rId7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76650"/>
                        <a:ext cx="48387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25" name="معادلة" r:id="rId9" imgW="2298600" imgH="203040" progId="Equation.3">
                  <p:embed/>
                </p:oleObj>
              </mc:Choice>
              <mc:Fallback>
                <p:oleObj name="معادلة" r:id="rId9" imgW="229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378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2" name="معادلة" r:id="rId3" imgW="2869920" imgH="482400" progId="Equation.3">
                  <p:embed/>
                </p:oleObj>
              </mc:Choice>
              <mc:Fallback>
                <p:oleObj name="معادلة" r:id="rId3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885950"/>
                        <a:ext cx="846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3" name="معادلة" r:id="rId5" imgW="1143000" imgH="228600" progId="Equation.3">
                  <p:embed/>
                </p:oleObj>
              </mc:Choice>
              <mc:Fallback>
                <p:oleObj name="معادلة" r:id="rId5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31115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4" name="معادلة" r:id="rId7" imgW="3848040" imgH="482400" progId="Equation.3">
                  <p:embed/>
                </p:oleObj>
              </mc:Choice>
              <mc:Fallback>
                <p:oleObj name="معادلة" r:id="rId7" imgW="3848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4324350"/>
                        <a:ext cx="9004301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5" name="معادلة" r:id="rId9" imgW="1091880" imgH="203040" progId="Equation.3">
                  <p:embed/>
                </p:oleObj>
              </mc:Choice>
              <mc:Fallback>
                <p:oleObj name="معادلة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57200"/>
                        <a:ext cx="3101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9596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06" name="معادلة" r:id="rId3" imgW="3606480" imgH="482400" progId="Equation.3">
                  <p:embed/>
                </p:oleObj>
              </mc:Choice>
              <mc:Fallback>
                <p:oleObj name="معادلة" r:id="rId3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13" y="1885950"/>
                        <a:ext cx="9360987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07" name="معادلة" r:id="rId5" imgW="2539800" imgH="228600" progId="Equation.3">
                  <p:embed/>
                </p:oleObj>
              </mc:Choice>
              <mc:Fallback>
                <p:oleObj name="معادلة" r:id="rId5" imgW="25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69167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89436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08" name="معادلة" r:id="rId7" imgW="3543120" imgH="482400" progId="Equation.3">
                  <p:embed/>
                </p:oleObj>
              </mc:Choice>
              <mc:Fallback>
                <p:oleObj name="معادلة" r:id="rId7" imgW="354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4350"/>
                        <a:ext cx="82915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09" name="معادلة" r:id="rId9" imgW="1180800" imgH="203040" progId="Equation.3">
                  <p:embed/>
                </p:oleObj>
              </mc:Choice>
              <mc:Fallback>
                <p:oleObj name="معادلة" r:id="rId9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5" name="Equation" r:id="rId4" imgW="837836" imgH="203112" progId="Equation.3">
                  <p:embed/>
                </p:oleObj>
              </mc:Choice>
              <mc:Fallback>
                <p:oleObj name="Equation" r:id="rId4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133600"/>
                        <a:ext cx="25542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6" name="معادلة" r:id="rId6" imgW="876240" imgH="203040" progId="Equation.3">
                  <p:embed/>
                </p:oleObj>
              </mc:Choice>
              <mc:Fallback>
                <p:oleObj name="معادلة" r:id="rId6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19400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7" name="معادلة" r:id="rId8" imgW="863280" imgH="203040" progId="Equation.3">
                  <p:embed/>
                </p:oleObj>
              </mc:Choice>
              <mc:Fallback>
                <p:oleObj name="معادلة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505200"/>
                        <a:ext cx="256222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8" name="Equation" r:id="rId10" imgW="647700" imgH="419100" progId="Equation.3">
                  <p:embed/>
                </p:oleObj>
              </mc:Choice>
              <mc:Fallback>
                <p:oleObj name="Equation" r:id="rId10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2"/>
                        <a:ext cx="1981200" cy="838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9" name="Equation" r:id="rId12" imgW="774364" imgH="203112" progId="Equation.3">
                  <p:embed/>
                </p:oleObj>
              </mc:Choice>
              <mc:Fallback>
                <p:oleObj name="Equation" r:id="rId12" imgW="77436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2430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" name="معادلة" r:id="rId14" imgW="1143000" imgH="228600" progId="Equation.3">
                  <p:embed/>
                </p:oleObj>
              </mc:Choice>
              <mc:Fallback>
                <p:oleObj name="معادلة" r:id="rId14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1384300"/>
                        <a:ext cx="2508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" name="معادلة" r:id="rId16" imgW="774360" imgH="203040" progId="Equation.3">
                  <p:embed/>
                </p:oleObj>
              </mc:Choice>
              <mc:Fallback>
                <p:oleObj name="معادلة" r:id="rId1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4" y="1447800"/>
                        <a:ext cx="1698626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81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7" name="معادلة" r:id="rId3" imgW="2933640" imgH="482400" progId="Equation.3">
                  <p:embed/>
                </p:oleObj>
              </mc:Choice>
              <mc:Fallback>
                <p:oleObj name="معادلة" r:id="rId3" imgW="2933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59" y="1414462"/>
                        <a:ext cx="695827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8" name="معادلة" r:id="rId5" imgW="3657600" imgH="736560" progId="Equation.3">
                  <p:embed/>
                </p:oleObj>
              </mc:Choice>
              <mc:Fallback>
                <p:oleObj name="معادلة" r:id="rId5" imgW="36576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648200"/>
                        <a:ext cx="846137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9" name="معادلة" r:id="rId7" imgW="2705040" imgH="939600" progId="Equation.3">
                  <p:embed/>
                </p:oleObj>
              </mc:Choice>
              <mc:Fallback>
                <p:oleObj name="معادلة" r:id="rId7" imgW="27050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2513013"/>
                        <a:ext cx="5960798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8" name="معادلة" r:id="rId3" imgW="1942920" imgH="444240" progId="Equation.3">
                  <p:embed/>
                </p:oleObj>
              </mc:Choice>
              <mc:Fallback>
                <p:oleObj name="معادلة" r:id="rId3" imgW="1942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436" y="1544638"/>
                        <a:ext cx="6077744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9" name="معادلة" r:id="rId5" imgW="3073320" imgH="965160" progId="Equation.3">
                  <p:embed/>
                </p:oleObj>
              </mc:Choice>
              <mc:Fallback>
                <p:oleObj name="معادلة" r:id="rId5" imgW="307332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896" y="3738563"/>
                        <a:ext cx="7957477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5" name="معادلة" r:id="rId3" imgW="1460160" imgH="1244520" progId="Equation.3">
                  <p:embed/>
                </p:oleObj>
              </mc:Choice>
              <mc:Fallback>
                <p:oleObj name="معادلة" r:id="rId3" imgW="14601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2590800"/>
                        <a:ext cx="3451225" cy="312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6" name="معادلة" r:id="rId5" imgW="660240" imgH="203040" progId="Equation.3">
                  <p:embed/>
                </p:oleObj>
              </mc:Choice>
              <mc:Fallback>
                <p:oleObj name="معادلة" r:id="rId5" imgW="660240" imgH="20304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98625"/>
                        <a:ext cx="15621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0" name="معادلة" r:id="rId3" imgW="1968480" imgH="1511280" progId="Equation.3">
                  <p:embed/>
                </p:oleObj>
              </mc:Choice>
              <mc:Fallback>
                <p:oleObj name="معادلة" r:id="rId3" imgW="1968480" imgH="1511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144" y="2525714"/>
                        <a:ext cx="4653756" cy="379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8" name="معادلة" r:id="rId3" imgW="1511280" imgH="215640" progId="Equation.3">
                  <p:embed/>
                </p:oleObj>
              </mc:Choice>
              <mc:Fallback>
                <p:oleObj name="معادلة" r:id="rId3" imgW="1511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530475"/>
                        <a:ext cx="60706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9" name="معادلة" r:id="rId5" imgW="939600" imgH="203040" progId="Equation.3">
                  <p:embed/>
                </p:oleObj>
              </mc:Choice>
              <mc:Fallback>
                <p:oleObj name="معادلة" r:id="rId5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648200"/>
                        <a:ext cx="49339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0" name="معادلة" r:id="rId7" imgW="1066680" imgH="203040" progId="Equation.3">
                  <p:embed/>
                </p:oleObj>
              </mc:Choice>
              <mc:Fallback>
                <p:oleObj name="معادلة" r:id="rId7" imgW="1066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200400"/>
                        <a:ext cx="5087937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1" name="معادلة" r:id="rId9" imgW="977760" imgH="203040" progId="Equation.3">
                  <p:embed/>
                </p:oleObj>
              </mc:Choice>
              <mc:Fallback>
                <p:oleObj name="معادلة" r:id="rId9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3962400"/>
                        <a:ext cx="5133975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2" name="معادلة" r:id="rId11" imgW="711000" imgH="203040" progId="Equation.3">
                  <p:embed/>
                </p:oleObj>
              </mc:Choice>
              <mc:Fallback>
                <p:oleObj name="معادلة" r:id="rId11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334000"/>
                        <a:ext cx="3733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9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4" name="معادلة" r:id="rId3" imgW="1206360" imgH="215640" progId="Equation.3">
                  <p:embed/>
                </p:oleObj>
              </mc:Choice>
              <mc:Fallback>
                <p:oleObj name="معادلة" r:id="rId3" imgW="12063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199063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5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4545013"/>
                        <a:ext cx="2946400" cy="560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6" name="معادلة" r:id="rId7" imgW="1002960" imgH="203040" progId="Equation.3">
                  <p:embed/>
                </p:oleObj>
              </mc:Choice>
              <mc:Fallback>
                <p:oleObj name="معادلة" r:id="rId7" imgW="100296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440113"/>
                        <a:ext cx="478631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9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2" name="معادلة" r:id="rId3" imgW="1790640" imgH="215640" progId="Equation.3">
                  <p:embed/>
                </p:oleObj>
              </mc:Choice>
              <mc:Fallback>
                <p:oleObj name="معادلة" r:id="rId3" imgW="1790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2530475"/>
                        <a:ext cx="71929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3" name="معادلة" r:id="rId5" imgW="1574640" imgH="393480" progId="Equation.3">
                  <p:embed/>
                </p:oleObj>
              </mc:Choice>
              <mc:Fallback>
                <p:oleObj name="معادلة" r:id="rId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3941762"/>
                        <a:ext cx="7510463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27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6" name="معادلة" r:id="rId3" imgW="939600" imgH="203040" progId="Equation.3">
                  <p:embed/>
                </p:oleObj>
              </mc:Choice>
              <mc:Fallback>
                <p:oleObj name="معادلة" r:id="rId3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14600"/>
                        <a:ext cx="36782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7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5915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8" name="معادلة" r:id="rId7" imgW="1218960" imgH="203040" progId="Equation.3">
                  <p:embed/>
                </p:oleObj>
              </mc:Choice>
              <mc:Fallback>
                <p:oleObj name="معادلة" r:id="rId7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676400"/>
                        <a:ext cx="47704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173029"/>
              </p:ext>
            </p:extLst>
          </p:nvPr>
        </p:nvGraphicFramePr>
        <p:xfrm>
          <a:off x="1301750" y="4357688"/>
          <a:ext cx="3429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9" name="معادلة" r:id="rId9" imgW="876240" imgH="393480" progId="Equation.3">
                  <p:embed/>
                </p:oleObj>
              </mc:Choice>
              <mc:Fallback>
                <p:oleObj name="معادلة" r:id="rId9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4357688"/>
                        <a:ext cx="34290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4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2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62400"/>
                        <a:ext cx="4467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3" name="معادلة" r:id="rId5" imgW="672840" imgH="203040" progId="Equation.3">
                  <p:embed/>
                </p:oleObj>
              </mc:Choice>
              <mc:Fallback>
                <p:oleObj name="معادلة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55950"/>
                        <a:ext cx="3214687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38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39" name="معادلة" r:id="rId5" imgW="711000" imgH="203040" progId="Equation.3">
                  <p:embed/>
                </p:oleObj>
              </mc:Choice>
              <mc:Fallback>
                <p:oleObj name="معادلة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810000"/>
                        <a:ext cx="3733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0" name="Equation" r:id="rId7" imgW="571320" imgH="393480" progId="Equation.3">
                  <p:embed/>
                </p:oleObj>
              </mc:Choice>
              <mc:Fallback>
                <p:oleObj name="Equation" r:id="rId7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2728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1" name="معادلة" r:id="rId9" imgW="901440" imgH="393480" progId="Equation.3">
                  <p:embed/>
                </p:oleObj>
              </mc:Choice>
              <mc:Fallback>
                <p:oleObj name="معادلة" r:id="rId9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4419600"/>
                        <a:ext cx="3867150" cy="838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2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3" name="معادلة" r:id="rId13" imgW="876240" imgH="393480" progId="Equation.3">
                  <p:embed/>
                </p:oleObj>
              </mc:Choice>
              <mc:Fallback>
                <p:oleObj name="معادلة" r:id="rId1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46713"/>
                        <a:ext cx="41862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58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1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2" name="معادلة" r:id="rId5" imgW="838080" imgH="215640" progId="Equation.3">
                  <p:embed/>
                </p:oleObj>
              </mc:Choice>
              <mc:Fallback>
                <p:oleObj name="معادلة" r:id="rId5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3365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3" name="معادلة" r:id="rId7" imgW="1777680" imgH="393480" progId="Equation.3">
                  <p:embed/>
                </p:oleObj>
              </mc:Choice>
              <mc:Fallback>
                <p:oleObj name="معادلة" r:id="rId7" imgW="1777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2819400"/>
                        <a:ext cx="4278313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4" name="معادلة" r:id="rId9" imgW="888840" imgH="393480" progId="Equation.3">
                  <p:embed/>
                </p:oleObj>
              </mc:Choice>
              <mc:Fallback>
                <p:oleObj name="معادلة" r:id="rId9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751388"/>
                        <a:ext cx="282416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25" name="معادلة" r:id="rId11" imgW="1993680" imgH="393480" progId="Equation.3">
                  <p:embed/>
                </p:oleObj>
              </mc:Choice>
              <mc:Fallback>
                <p:oleObj name="معادلة" r:id="rId11" imgW="1993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814763"/>
                        <a:ext cx="479583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2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39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0" name="معادلة" r:id="rId5" imgW="507960" imgH="215640" progId="Equation.3">
                  <p:embed/>
                </p:oleObj>
              </mc:Choice>
              <mc:Fallback>
                <p:oleObj name="معادلة" r:id="rId5" imgW="50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24257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1" name="معادلة" r:id="rId7" imgW="787320" imgH="215640" progId="Equation.3">
                  <p:embed/>
                </p:oleObj>
              </mc:Choice>
              <mc:Fallback>
                <p:oleObj name="معادلة" r:id="rId7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86200"/>
                        <a:ext cx="3378200" cy="460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2" name="Equation" r:id="rId9" imgW="203040" imgH="215640" progId="Equation.3">
                  <p:embed/>
                </p:oleObj>
              </mc:Choice>
              <mc:Fallback>
                <p:oleObj name="Equation" r:id="rId9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3622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43" name="معادلة" r:id="rId11" imgW="812520" imgH="393480" progId="Equation.3">
                  <p:embed/>
                </p:oleObj>
              </mc:Choice>
              <mc:Fallback>
                <p:oleObj name="معادلة" r:id="rId11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876800"/>
                        <a:ext cx="38830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3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4" name="معادلة" r:id="rId5" imgW="850680" imgH="215640" progId="Equation.3">
                  <p:embed/>
                </p:oleObj>
              </mc:Choice>
              <mc:Fallback>
                <p:oleObj name="معادلة" r:id="rId5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286000"/>
                        <a:ext cx="3416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5" name="معادلة" r:id="rId7" imgW="1511280" imgH="393480" progId="Equation.3">
                  <p:embed/>
                </p:oleObj>
              </mc:Choice>
              <mc:Fallback>
                <p:oleObj name="معادلة" r:id="rId7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2819400"/>
                        <a:ext cx="363537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6" name="معادلة" r:id="rId9" imgW="787320" imgH="393480" progId="Equation.3">
                  <p:embed/>
                </p:oleObj>
              </mc:Choice>
              <mc:Fallback>
                <p:oleObj name="معادلة" r:id="rId9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51388"/>
                        <a:ext cx="250348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67" name="معادلة" r:id="rId11" imgW="876240" imgH="393480" progId="Equation.3">
                  <p:embed/>
                </p:oleObj>
              </mc:Choice>
              <mc:Fallback>
                <p:oleObj name="معادلة" r:id="rId11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14763"/>
                        <a:ext cx="21082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6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0" name="معادلة" r:id="rId3" imgW="1523880" imgH="203040" progId="Equation.3">
                  <p:embed/>
                </p:oleObj>
              </mc:Choice>
              <mc:Fallback>
                <p:oleObj name="معادلة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994150"/>
                        <a:ext cx="319246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1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5549900"/>
                        <a:ext cx="3162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0" name="معادلة" r:id="rId3" imgW="863280" imgH="203040" progId="Equation.3">
                  <p:embed/>
                </p:oleObj>
              </mc:Choice>
              <mc:Fallback>
                <p:oleObj name="معادلة" r:id="rId3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344988"/>
                        <a:ext cx="32385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1" name="معادلة" r:id="rId5" imgW="787320" imgH="393480" progId="Equation.3">
                  <p:embed/>
                </p:oleObj>
              </mc:Choice>
              <mc:Fallback>
                <p:oleObj name="معادلة" r:id="rId5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911725"/>
                        <a:ext cx="2952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9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4" name="معادلة" r:id="rId3" imgW="507960" imgH="393480" progId="Equation.3">
                  <p:embed/>
                </p:oleObj>
              </mc:Choice>
              <mc:Fallback>
                <p:oleObj name="معادلة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2743200"/>
                        <a:ext cx="1027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5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8" name="معادلة" r:id="rId3" imgW="1295280" imgH="393480" progId="Equation.3">
                  <p:embed/>
                </p:oleObj>
              </mc:Choice>
              <mc:Fallback>
                <p:oleObj name="معادلة" r:id="rId3" imgW="1295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3581400"/>
                        <a:ext cx="36290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9" name="معادلة" r:id="rId5" imgW="723600" imgH="393480" progId="Equation.3">
                  <p:embed/>
                </p:oleObj>
              </mc:Choice>
              <mc:Fallback>
                <p:oleObj name="معادلة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4430713"/>
                        <a:ext cx="2027237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0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47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1" name="Equation" r:id="rId9" imgW="1485720" imgH="228600" progId="Equation.3">
                  <p:embed/>
                </p:oleObj>
              </mc:Choice>
              <mc:Fallback>
                <p:oleObj name="Equation" r:id="rId9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384425"/>
                        <a:ext cx="3205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2" name="Equation" r:id="rId11" imgW="812520" imgH="177480" progId="Equation.3">
                  <p:embed/>
                </p:oleObj>
              </mc:Choice>
              <mc:Fallback>
                <p:oleObj name="Equation" r:id="rId11" imgW="8125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3" name="معادلة" r:id="rId13" imgW="558720" imgH="431640" progId="Equation.3">
                  <p:embed/>
                </p:oleObj>
              </mc:Choice>
              <mc:Fallback>
                <p:oleObj name="معادلة" r:id="rId1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5226050"/>
                        <a:ext cx="1370012" cy="723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2" name="معادلة" r:id="rId3" imgW="342720" imgH="215640" progId="Equation.3">
                  <p:embed/>
                </p:oleObj>
              </mc:Choice>
              <mc:Fallback>
                <p:oleObj name="معادلة" r:id="rId3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5486400"/>
                        <a:ext cx="8001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3" name="Equation" r:id="rId5" imgW="926698" imgH="177723" progId="Equation.3">
                  <p:embed/>
                </p:oleObj>
              </mc:Choice>
              <mc:Fallback>
                <p:oleObj name="Equation" r:id="rId5" imgW="92669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2608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4" name="معادلة" r:id="rId7" imgW="1562040" imgH="177480" progId="Equation.3">
                  <p:embed/>
                </p:oleObj>
              </mc:Choice>
              <mc:Fallback>
                <p:oleObj name="معادلة" r:id="rId7" imgW="1562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5" name="معادلة" r:id="rId9" imgW="647640" imgH="177480" progId="Equation.3">
                  <p:embed/>
                </p:oleObj>
              </mc:Choice>
              <mc:Fallback>
                <p:oleObj name="معادلة" r:id="rId9" imgW="647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24200"/>
                        <a:ext cx="191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6" name="معادلة" r:id="rId11" imgW="1307880" imgH="393480" progId="Equation.3">
                  <p:embed/>
                </p:oleObj>
              </mc:Choice>
              <mc:Fallback>
                <p:oleObj name="معادلة" r:id="rId11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3805238"/>
                        <a:ext cx="2817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7" name="معادلة" r:id="rId13" imgW="545760" imgH="177480" progId="Equation.3">
                  <p:embed/>
                </p:oleObj>
              </mc:Choice>
              <mc:Fallback>
                <p:oleObj name="معادلة" r:id="rId13" imgW="545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725988"/>
                        <a:ext cx="17478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2" name="معادلة" r:id="rId3" imgW="1054080" imgH="203040" progId="Equation.3">
                  <p:embed/>
                </p:oleObj>
              </mc:Choice>
              <mc:Fallback>
                <p:oleObj name="معادلة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62600"/>
                        <a:ext cx="24590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3" name="معادلة" r:id="rId5" imgW="520560" imgH="253800" progId="Equation.3">
                  <p:embed/>
                </p:oleObj>
              </mc:Choice>
              <mc:Fallback>
                <p:oleObj name="معادلة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18335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4" name="معادلة" r:id="rId7" imgW="482400" imgH="177480" progId="Equation.3">
                  <p:embed/>
                </p:oleObj>
              </mc:Choice>
              <mc:Fallback>
                <p:oleObj name="معادلة" r:id="rId7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2514600"/>
                        <a:ext cx="1487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5" name="معادلة" r:id="rId9" imgW="583920" imgH="177480" progId="Equation.3">
                  <p:embed/>
                </p:oleObj>
              </mc:Choice>
              <mc:Fallback>
                <p:oleObj name="معادلة" r:id="rId9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18002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6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343400"/>
                        <a:ext cx="16335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7" name="معادلة" r:id="rId13" imgW="431640" imgH="177480" progId="Equation.3">
                  <p:embed/>
                </p:oleObj>
              </mc:Choice>
              <mc:Fallback>
                <p:oleObj name="معادلة" r:id="rId1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67200"/>
                        <a:ext cx="1722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8" name="معادلة" r:id="rId15" imgW="901440" imgH="393480" progId="Equation.3">
                  <p:embed/>
                </p:oleObj>
              </mc:Choice>
              <mc:Fallback>
                <p:oleObj name="معادلة" r:id="rId15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3429000"/>
                        <a:ext cx="277812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9" name="معادلة" r:id="rId17" imgW="1002960" imgH="393480" progId="Equation.3">
                  <p:embed/>
                </p:oleObj>
              </mc:Choice>
              <mc:Fallback>
                <p:oleObj name="معادلة" r:id="rId17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3090863" cy="1066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6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33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" name="Equation" r:id="rId5" imgW="1473120" imgH="711000" progId="Equation.3">
                  <p:embed/>
                </p:oleObj>
              </mc:Choice>
              <mc:Fallback>
                <p:oleObj name="Equation" r:id="rId5" imgW="1473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2819400"/>
                        <a:ext cx="3971925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8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" name="Equation" r:id="rId3" imgW="990360" imgH="228600" progId="Equation.3">
                  <p:embed/>
                </p:oleObj>
              </mc:Choice>
              <mc:Fallback>
                <p:oleObj name="Equation" r:id="rId3" imgW="990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05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1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43783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1" name="Equation" r:id="rId3" imgW="1295280" imgH="711000" progId="Equation.3">
                  <p:embed/>
                </p:oleObj>
              </mc:Choice>
              <mc:Fallback>
                <p:oleObj name="Equation" r:id="rId3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30400"/>
                        <a:ext cx="56626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8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0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1" name="معادلة" r:id="rId7" imgW="482400" imgH="203040" progId="Equation.3">
                  <p:embed/>
                </p:oleObj>
              </mc:Choice>
              <mc:Fallback>
                <p:oleObj name="معادلة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3017838"/>
                        <a:ext cx="974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2" name="معادلة" r:id="rId9" imgW="482400" imgH="203040" progId="Equation.3">
                  <p:embed/>
                </p:oleObj>
              </mc:Choice>
              <mc:Fallback>
                <p:oleObj name="معادلة" r:id="rId9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971800"/>
                        <a:ext cx="10398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3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971800"/>
                        <a:ext cx="1158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3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4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5" name="Equation" r:id="rId7" imgW="152280" imgH="177480" progId="Equation.3">
                  <p:embed/>
                </p:oleObj>
              </mc:Choice>
              <mc:Fallback>
                <p:oleObj name="Equation" r:id="rId7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6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7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8" name="معادلة" r:id="rId13" imgW="114120" imgH="177480" progId="Equation.3">
                  <p:embed/>
                </p:oleObj>
              </mc:Choice>
              <mc:Fallback>
                <p:oleObj name="معادلة" r:id="rId1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581400"/>
                        <a:ext cx="2286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39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0" name="معادلة" r:id="rId17" imgW="3517560" imgH="393480" progId="Equation.3">
                  <p:embed/>
                </p:oleObj>
              </mc:Choice>
              <mc:Fallback>
                <p:oleObj name="معادلة" r:id="rId17" imgW="351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5334000"/>
                        <a:ext cx="8154987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1" name="معادلة" r:id="rId19" imgW="2286000" imgH="393480" progId="Equation.3">
                  <p:embed/>
                </p:oleObj>
              </mc:Choice>
              <mc:Fallback>
                <p:oleObj name="معادلة" r:id="rId19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4495800"/>
                        <a:ext cx="5661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2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43" name="معادلة" r:id="rId23" imgW="799920" imgH="393480" progId="Equation.3">
                  <p:embed/>
                </p:oleObj>
              </mc:Choice>
              <mc:Fallback>
                <p:oleObj name="معادلة" r:id="rId2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04813"/>
                        <a:ext cx="2219325" cy="9667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11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6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981200"/>
                        <a:ext cx="21828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7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14600"/>
                        <a:ext cx="10445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95600"/>
                        <a:ext cx="1290637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9" name="معادلة" r:id="rId9" imgW="380880" imgH="177480" progId="Equation.3">
                  <p:embed/>
                </p:oleObj>
              </mc:Choice>
              <mc:Fallback>
                <p:oleObj name="معادلة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3581400"/>
                        <a:ext cx="9207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8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2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13347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3" name="Equation" r:id="rId5" imgW="1054080" imgH="672840" progId="Equation.3">
                  <p:embed/>
                </p:oleObj>
              </mc:Choice>
              <mc:Fallback>
                <p:oleObj name="Equation" r:id="rId5" imgW="1054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209800"/>
                        <a:ext cx="2424112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4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363913"/>
                        <a:ext cx="14001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5" name="Equation" r:id="rId9" imgW="1168200" imgH="1091880" progId="Equation.3">
                  <p:embed/>
                </p:oleObj>
              </mc:Choice>
              <mc:Fallback>
                <p:oleObj name="Equation" r:id="rId9" imgW="116820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247967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596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4" name="معادلة" r:id="rId3" imgW="380880" imgH="177480" progId="Equation.3">
                  <p:embed/>
                </p:oleObj>
              </mc:Choice>
              <mc:Fallback>
                <p:oleObj name="معادلة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4538" y="1828800"/>
                        <a:ext cx="100012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5" name="معادلة" r:id="rId5" imgW="990360" imgH="457200" progId="Equation.3">
                  <p:embed/>
                </p:oleObj>
              </mc:Choice>
              <mc:Fallback>
                <p:oleObj name="معادلة" r:id="rId5" imgW="990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7987"/>
                        <a:ext cx="4876800" cy="1166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0" name="Equation" r:id="rId3" imgW="774364" imgH="215806" progId="Equation.3">
                  <p:embed/>
                </p:oleObj>
              </mc:Choice>
              <mc:Fallback>
                <p:oleObj name="Equation" r:id="rId3" imgW="77436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87483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1" name="Equation" r:id="rId5" imgW="838200" imgH="228600" progId="Equation.3">
                  <p:embed/>
                </p:oleObj>
              </mc:Choice>
              <mc:Fallback>
                <p:oleObj name="Equation" r:id="rId5" imgW="83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20288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4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8" name="معادلة" r:id="rId3" imgW="1041120" imgH="1320480" progId="Equation.3">
                  <p:embed/>
                </p:oleObj>
              </mc:Choice>
              <mc:Fallback>
                <p:oleObj name="معادلة" r:id="rId3" imgW="104112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71750"/>
                        <a:ext cx="2522538" cy="308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0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12" name="معادلة" r:id="rId3" imgW="1193760" imgH="457200" progId="Equation.3">
                  <p:embed/>
                </p:oleObj>
              </mc:Choice>
              <mc:Fallback>
                <p:oleObj name="معادلة" r:id="rId3" imgW="1193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212975"/>
                        <a:ext cx="28876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0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1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2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3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2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3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6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7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667000"/>
                        <a:ext cx="327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0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1" name="معادلة" r:id="rId5" imgW="634680" imgH="850680" progId="Equation.3">
                  <p:embed/>
                </p:oleObj>
              </mc:Choice>
              <mc:Fallback>
                <p:oleObj name="معادلة" r:id="rId5" imgW="63468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7" y="3267075"/>
                        <a:ext cx="1573213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2" name="معادلة" r:id="rId7" imgW="533160" imgH="393480" progId="Equation.3">
                  <p:embed/>
                </p:oleObj>
              </mc:Choice>
              <mc:Fallback>
                <p:oleObj name="معادلة" r:id="rId7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5286375"/>
                        <a:ext cx="13208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6" name="Equation" r:id="rId3" imgW="876240" imgH="393480" progId="Equation.3">
                  <p:embed/>
                </p:oleObj>
              </mc:Choice>
              <mc:Fallback>
                <p:oleObj name="Equation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7" name="معادلة" r:id="rId5" imgW="545760" imgH="203040" progId="Equation.3">
                  <p:embed/>
                </p:oleObj>
              </mc:Choice>
              <mc:Fallback>
                <p:oleObj name="معادلة" r:id="rId5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588" y="3810000"/>
                        <a:ext cx="126841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2"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3" name="معادلة" r:id="rId5" imgW="533160" imgH="177480" progId="Equation.3">
                  <p:embed/>
                </p:oleObj>
              </mc:Choice>
              <mc:Fallback>
                <p:oleObj name="معادلة" r:id="rId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2743200"/>
                        <a:ext cx="13462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4" name="معادلة" r:id="rId7" imgW="444240" imgH="215640" progId="Equation.3">
                  <p:embed/>
                </p:oleObj>
              </mc:Choice>
              <mc:Fallback>
                <p:oleObj name="معادلة" r:id="rId7" imgW="444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037" y="3276600"/>
                        <a:ext cx="1122363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5" name="معادلة" r:id="rId9" imgW="419040" imgH="177480" progId="Equation.3">
                  <p:embed/>
                </p:oleObj>
              </mc:Choice>
              <mc:Fallback>
                <p:oleObj name="معادلة" r:id="rId9" imgW="419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1057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0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3733800"/>
                        <a:ext cx="2063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1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354013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2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3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781425"/>
                        <a:ext cx="1031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9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6" name="معادلة" r:id="rId3" imgW="1663560" imgH="863280" progId="Equation.3">
                  <p:embed/>
                </p:oleObj>
              </mc:Choice>
              <mc:Fallback>
                <p:oleObj name="معادلة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7" y="1524000"/>
                        <a:ext cx="5389563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7" name="معادلة" r:id="rId5" imgW="304560" imgH="215640" progId="Equation.3">
                  <p:embed/>
                </p:oleObj>
              </mc:Choice>
              <mc:Fallback>
                <p:oleObj name="معادلة" r:id="rId5" imgW="304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9775" y="4419600"/>
                        <a:ext cx="987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8" name="معادلة" r:id="rId7" imgW="571320" imgH="177480" progId="Equation.3">
                  <p:embed/>
                </p:oleObj>
              </mc:Choice>
              <mc:Fallback>
                <p:oleObj name="معادلة" r:id="rId7" imgW="571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8510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 أرسم منحنى 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31242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863788"/>
              </p:ext>
            </p:extLst>
          </p:nvPr>
        </p:nvGraphicFramePr>
        <p:xfrm>
          <a:off x="6172200" y="2619375"/>
          <a:ext cx="129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2" name="معادلة" r:id="rId3" imgW="647640" imgH="228600" progId="Equation.3">
                  <p:embed/>
                </p:oleObj>
              </mc:Choice>
              <mc:Fallback>
                <p:oleObj name="معادلة" r:id="rId3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619375"/>
                        <a:ext cx="12954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3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467688"/>
              </p:ext>
            </p:extLst>
          </p:nvPr>
        </p:nvGraphicFramePr>
        <p:xfrm>
          <a:off x="4760913" y="4884738"/>
          <a:ext cx="34607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5" name="معادلة" r:id="rId9" imgW="228600" imgH="164880" progId="Equation.3">
                  <p:embed/>
                </p:oleObj>
              </mc:Choice>
              <mc:Fallback>
                <p:oleObj name="معادلة" r:id="rId9" imgW="2286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913" y="4884738"/>
                        <a:ext cx="34607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531574"/>
              </p:ext>
            </p:extLst>
          </p:nvPr>
        </p:nvGraphicFramePr>
        <p:xfrm>
          <a:off x="3352800" y="457200"/>
          <a:ext cx="19050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6" name="Equation" r:id="rId11" imgW="850900" imgH="228600" progId="Equation.3">
                  <p:embed/>
                </p:oleObj>
              </mc:Choice>
              <mc:Fallback>
                <p:oleObj name="Equation" r:id="rId11" imgW="8509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57200"/>
                        <a:ext cx="190500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7955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2- أرسم منحنى 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16764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243078"/>
              </p:ext>
            </p:extLst>
          </p:nvPr>
        </p:nvGraphicFramePr>
        <p:xfrm>
          <a:off x="6197600" y="2619375"/>
          <a:ext cx="12446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6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2619375"/>
                        <a:ext cx="12446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7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8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464855"/>
              </p:ext>
            </p:extLst>
          </p:nvPr>
        </p:nvGraphicFramePr>
        <p:xfrm>
          <a:off x="4724400" y="3392487"/>
          <a:ext cx="1349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9" name="معادلة" r:id="rId9" imgW="88560" imgH="164880" progId="Equation.3">
                  <p:embed/>
                </p:oleObj>
              </mc:Choice>
              <mc:Fallback>
                <p:oleObj name="معادلة" r:id="rId9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392487"/>
                        <a:ext cx="134937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753228"/>
              </p:ext>
            </p:extLst>
          </p:nvPr>
        </p:nvGraphicFramePr>
        <p:xfrm>
          <a:off x="3124200" y="457200"/>
          <a:ext cx="21542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0" name="Equation" r:id="rId11" imgW="825500" imgH="228600" progId="Equation.3">
                  <p:embed/>
                </p:oleObj>
              </mc:Choice>
              <mc:Fallback>
                <p:oleObj name="Equation" r:id="rId11" imgW="8255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"/>
                        <a:ext cx="2154238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3344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1519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1520" name="AutoShape 10"/>
          <p:cNvCxnSpPr>
            <a:cxnSpLocks noChangeShapeType="1"/>
          </p:cNvCxnSpPr>
          <p:nvPr/>
        </p:nvCxnSpPr>
        <p:spPr bwMode="auto">
          <a:xfrm rot="16200000" flipH="1">
            <a:off x="3967163" y="3576637"/>
            <a:ext cx="2286000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1521" name="Freeform 11"/>
          <p:cNvSpPr>
            <a:spLocks/>
          </p:cNvSpPr>
          <p:nvPr/>
        </p:nvSpPr>
        <p:spPr bwMode="auto">
          <a:xfrm>
            <a:off x="3087413" y="3101181"/>
            <a:ext cx="2286000" cy="15240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2150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776797"/>
              </p:ext>
            </p:extLst>
          </p:nvPr>
        </p:nvGraphicFramePr>
        <p:xfrm>
          <a:off x="1676399" y="3073400"/>
          <a:ext cx="14478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4" name="معادلة" r:id="rId3" imgW="914400" imgH="241200" progId="Equation.3">
                  <p:embed/>
                </p:oleObj>
              </mc:Choice>
              <mc:Fallback>
                <p:oleObj name="معادلة" r:id="rId3" imgW="914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399" y="3073400"/>
                        <a:ext cx="14478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5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6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487917"/>
              </p:ext>
            </p:extLst>
          </p:nvPr>
        </p:nvGraphicFramePr>
        <p:xfrm>
          <a:off x="4038600" y="4033837"/>
          <a:ext cx="342900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7" name="معادلة" r:id="rId9" imgW="228600" imgH="164880" progId="Equation.3">
                  <p:embed/>
                </p:oleObj>
              </mc:Choice>
              <mc:Fallback>
                <p:oleObj name="معادلة" r:id="rId9" imgW="22860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033837"/>
                        <a:ext cx="342900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085268"/>
              </p:ext>
            </p:extLst>
          </p:nvPr>
        </p:nvGraphicFramePr>
        <p:xfrm>
          <a:off x="4800600" y="4379913"/>
          <a:ext cx="30480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8" name="معادلة" r:id="rId11" imgW="203040" imgH="164880" progId="Equation.3">
                  <p:embed/>
                </p:oleObj>
              </mc:Choice>
              <mc:Fallback>
                <p:oleObj name="معادلة" r:id="rId11" imgW="2030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379913"/>
                        <a:ext cx="304800" cy="23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38245"/>
              </p:ext>
            </p:extLst>
          </p:nvPr>
        </p:nvGraphicFramePr>
        <p:xfrm>
          <a:off x="2438400" y="483474"/>
          <a:ext cx="2590800" cy="58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9" name="معادلة" r:id="rId13" imgW="914400" imgH="241200" progId="Equation.3">
                  <p:embed/>
                </p:oleObj>
              </mc:Choice>
              <mc:Fallback>
                <p:oleObj name="معادلة" r:id="rId13" imgW="9144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3474"/>
                        <a:ext cx="2590800" cy="58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268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4-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9471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472" name="AutoShape 10"/>
          <p:cNvCxnSpPr>
            <a:cxnSpLocks noChangeShapeType="1"/>
          </p:cNvCxnSpPr>
          <p:nvPr/>
        </p:nvCxnSpPr>
        <p:spPr bwMode="auto">
          <a:xfrm>
            <a:off x="5105400" y="1680505"/>
            <a:ext cx="0" cy="380589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19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362890"/>
              </p:ext>
            </p:extLst>
          </p:nvPr>
        </p:nvGraphicFramePr>
        <p:xfrm>
          <a:off x="4953000" y="12954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1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954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2" name="Equation" r:id="rId5" imgW="126720" imgH="139680" progId="Equation.3">
                  <p:embed/>
                </p:oleObj>
              </mc:Choice>
              <mc:Fallback>
                <p:oleObj name="Equation" r:id="rId5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473" name="AutoShape 5"/>
          <p:cNvCxnSpPr>
            <a:cxnSpLocks noChangeShapeType="1"/>
          </p:cNvCxnSpPr>
          <p:nvPr/>
        </p:nvCxnSpPr>
        <p:spPr bwMode="auto">
          <a:xfrm rot="5400000">
            <a:off x="5929313" y="1585912"/>
            <a:ext cx="1552575" cy="1371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19474" name="AutoShape 6"/>
          <p:cNvCxnSpPr>
            <a:cxnSpLocks noChangeShapeType="1"/>
          </p:cNvCxnSpPr>
          <p:nvPr/>
        </p:nvCxnSpPr>
        <p:spPr bwMode="auto">
          <a:xfrm rot="16200000" flipV="1">
            <a:off x="4672013" y="1700212"/>
            <a:ext cx="1400175" cy="1295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19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450743"/>
              </p:ext>
            </p:extLst>
          </p:nvPr>
        </p:nvGraphicFramePr>
        <p:xfrm>
          <a:off x="4598001" y="2895600"/>
          <a:ext cx="192087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3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001" y="2895600"/>
                        <a:ext cx="192087" cy="22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17072"/>
              </p:ext>
            </p:extLst>
          </p:nvPr>
        </p:nvGraphicFramePr>
        <p:xfrm>
          <a:off x="5943600" y="3914775"/>
          <a:ext cx="17145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4" name="Equation" r:id="rId9" imgW="114120" imgH="177480" progId="Equation.3">
                  <p:embed/>
                </p:oleObj>
              </mc:Choice>
              <mc:Fallback>
                <p:oleObj name="Equation" r:id="rId9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914775"/>
                        <a:ext cx="17145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288670"/>
              </p:ext>
            </p:extLst>
          </p:nvPr>
        </p:nvGraphicFramePr>
        <p:xfrm>
          <a:off x="2819400" y="457200"/>
          <a:ext cx="228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5" name="Equation" r:id="rId11" imgW="1028254" imgH="253890" progId="Equation.3">
                  <p:embed/>
                </p:oleObj>
              </mc:Choice>
              <mc:Fallback>
                <p:oleObj name="Equation" r:id="rId11" imgW="1028254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286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336764"/>
              </p:ext>
            </p:extLst>
          </p:nvPr>
        </p:nvGraphicFramePr>
        <p:xfrm>
          <a:off x="6705600" y="2082198"/>
          <a:ext cx="18047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6" name="Equation" r:id="rId13" imgW="1028254" imgH="253890" progId="Equation.3">
                  <p:embed/>
                </p:oleObj>
              </mc:Choice>
              <mc:Fallback>
                <p:oleObj name="Equation" r:id="rId13" imgW="1028254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082198"/>
                        <a:ext cx="180473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514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أرسم </a:t>
            </a:r>
            <a:r>
              <a:rPr lang="ar-SA" dirty="0">
                <a:solidFill>
                  <a:srgbClr val="FF0000"/>
                </a:solidFill>
                <a:cs typeface="Arial" pitchFamily="34" charset="0"/>
              </a:rPr>
              <a:t>منحنى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الدالة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الحل: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5612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13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5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6" name="Equation" r:id="rId5" imgW="126720" imgH="139680" progId="Equation.3">
                  <p:embed/>
                </p:oleObj>
              </mc:Choice>
              <mc:Fallback>
                <p:oleObj name="Equation" r:id="rId5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614" name="AutoShape 5"/>
          <p:cNvCxnSpPr>
            <a:cxnSpLocks noChangeShapeType="1"/>
          </p:cNvCxnSpPr>
          <p:nvPr/>
        </p:nvCxnSpPr>
        <p:spPr bwMode="auto">
          <a:xfrm rot="5400000">
            <a:off x="4100512" y="4710112"/>
            <a:ext cx="1095375" cy="914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25615" name="AutoShape 6"/>
          <p:cNvCxnSpPr>
            <a:cxnSpLocks noChangeShapeType="1"/>
          </p:cNvCxnSpPr>
          <p:nvPr/>
        </p:nvCxnSpPr>
        <p:spPr bwMode="auto">
          <a:xfrm rot="16200000" flipV="1">
            <a:off x="5053012" y="4672012"/>
            <a:ext cx="1095375" cy="990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442101"/>
              </p:ext>
            </p:extLst>
          </p:nvPr>
        </p:nvGraphicFramePr>
        <p:xfrm>
          <a:off x="6096000" y="4651320"/>
          <a:ext cx="2508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7" name="Equation" r:id="rId7" imgW="914400" imgH="254000" progId="Equation.3">
                  <p:embed/>
                </p:oleObj>
              </mc:Choice>
              <mc:Fallback>
                <p:oleObj name="Equation" r:id="rId7" imgW="914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651320"/>
                        <a:ext cx="25082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043382"/>
              </p:ext>
            </p:extLst>
          </p:nvPr>
        </p:nvGraphicFramePr>
        <p:xfrm>
          <a:off x="2743200" y="457200"/>
          <a:ext cx="2508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8" name="Equation" r:id="rId9" imgW="914400" imgH="254000" progId="Equation.3">
                  <p:embed/>
                </p:oleObj>
              </mc:Choice>
              <mc:Fallback>
                <p:oleObj name="Equation" r:id="rId9" imgW="914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7200"/>
                        <a:ext cx="25082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087833"/>
              </p:ext>
            </p:extLst>
          </p:nvPr>
        </p:nvGraphicFramePr>
        <p:xfrm>
          <a:off x="4599042" y="4507705"/>
          <a:ext cx="346075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9" name="معادلة" r:id="rId10" imgW="228600" imgH="164880" progId="Equation.3">
                  <p:embed/>
                </p:oleObj>
              </mc:Choice>
              <mc:Fallback>
                <p:oleObj name="معادلة" r:id="rId10" imgW="22860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9042" y="4507705"/>
                        <a:ext cx="346075" cy="22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483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2507</TotalTime>
  <Words>809</Words>
  <Application>Microsoft Office PowerPoint</Application>
  <PresentationFormat>A4 Paper (210x297 mm)</PresentationFormat>
  <Paragraphs>378</Paragraphs>
  <Slides>53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Office Theme</vt:lpstr>
      <vt:lpstr>معادلة</vt:lpstr>
      <vt:lpstr>Equation</vt:lpstr>
      <vt:lpstr>Microsoft Equation 3.0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1- أرسم منحنى الدالة</vt:lpstr>
      <vt:lpstr>2- أرسم منحنى الدالة</vt:lpstr>
      <vt:lpstr>3- أرسم منحنى الدالة  </vt:lpstr>
      <vt:lpstr>4- أرسم منحنى الدالة</vt:lpstr>
      <vt:lpstr>5- أرسم منحنى الدالة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257</cp:revision>
  <cp:lastPrinted>2012-04-12T17:49:27Z</cp:lastPrinted>
  <dcterms:created xsi:type="dcterms:W3CDTF">2009-10-14T19:14:34Z</dcterms:created>
  <dcterms:modified xsi:type="dcterms:W3CDTF">2013-02-28T11:33:51Z</dcterms:modified>
</cp:coreProperties>
</file>