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t>19/06/33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t>19/06/33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t>19/06/33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t>19/06/33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t>19/06/33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t>19/06/33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t>19/06/33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t>19/06/33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t>19/06/33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t>19/06/33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t>19/06/33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B24B2-7E1B-4D0C-B768-79172FD75EDC}" type="datetimeFigureOut">
              <a:rPr lang="ar-SA" smtClean="0"/>
              <a:t>19/06/33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C9807-0990-4735-A7F2-08A05312A4A4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51206C-2AF5-45BA-B668-9BF384A8CD25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211016" y="762000"/>
          <a:ext cx="8721969" cy="48463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38765"/>
                <a:gridCol w="66832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solidFill>
                            <a:schemeClr val="tx1"/>
                          </a:solidFill>
                        </a:rPr>
                        <a:t>النمط</a:t>
                      </a:r>
                      <a:endParaRPr lang="ar-SA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solidFill>
                            <a:schemeClr val="tx1"/>
                          </a:solidFill>
                        </a:rPr>
                        <a:t>خصائص الشخصية</a:t>
                      </a:r>
                      <a:endParaRPr lang="ar-SA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الانبساطي المفكر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عملي، واقعي، يعتمد على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 الحقائق والتجارب العملية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الانطوائي المفكر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نظري، مفكر، غير مبالي بالناس، لا يهتم بالواقع، يميل الى العزلة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الانبساطي  الوجداني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منسجم مع العالم الخارجي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 وتنمية العلاقات الودية، ذو تعبير انفعالي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الانطوائي الوجداني</a:t>
                      </a:r>
                    </a:p>
                  </a:txBody>
                  <a:tcPr marL="84406" marR="84406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منسجم مع عالمه الداخلي، غارق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 في الأحلام، وجداني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الانبساطي  الحسي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تتأثر حياته بالمؤثرات الحسية، سطحي التفكير، لا يقيم علاقات عميقة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الانطوائي الحسي</a:t>
                      </a:r>
                    </a:p>
                  </a:txBody>
                  <a:tcPr marL="84406" marR="84406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يتأمل المحسوسات والفنون والمناظر الطبيعية،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الانبساطي  الحدسي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سريع إنتاج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 الأفكار وتنفيذها، مغامر، مقتحم، مخاطر، مؤمن بالنجاح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الانطوائي الحدسي</a:t>
                      </a:r>
                    </a:p>
                  </a:txBody>
                  <a:tcPr marL="84406" marR="84406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غير مهتم بالمؤثرات الحسية الخارجية، سريع الحكم 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بدون أدلة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106</Words>
  <Application>Microsoft Office PowerPoint</Application>
  <PresentationFormat>عرض على الشاشة (3:4)‏</PresentationFormat>
  <Paragraphs>19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الشريحة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ابو حور</dc:creator>
  <cp:lastModifiedBy>ابو حور</cp:lastModifiedBy>
  <cp:revision>1</cp:revision>
  <dcterms:created xsi:type="dcterms:W3CDTF">2012-05-10T10:30:38Z</dcterms:created>
  <dcterms:modified xsi:type="dcterms:W3CDTF">2012-05-10T10:35:07Z</dcterms:modified>
</cp:coreProperties>
</file>