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334" r:id="rId3"/>
    <p:sldId id="335" r:id="rId4"/>
    <p:sldId id="336" r:id="rId5"/>
    <p:sldId id="337" r:id="rId6"/>
    <p:sldId id="338" r:id="rId7"/>
    <p:sldId id="348" r:id="rId8"/>
    <p:sldId id="340" r:id="rId9"/>
    <p:sldId id="349" r:id="rId10"/>
    <p:sldId id="350" r:id="rId11"/>
    <p:sldId id="351" r:id="rId12"/>
    <p:sldId id="352" r:id="rId13"/>
    <p:sldId id="353" r:id="rId14"/>
    <p:sldId id="361" r:id="rId15"/>
    <p:sldId id="362" r:id="rId16"/>
    <p:sldId id="354" r:id="rId17"/>
    <p:sldId id="355" r:id="rId18"/>
    <p:sldId id="356" r:id="rId19"/>
    <p:sldId id="357" r:id="rId20"/>
    <p:sldId id="358" r:id="rId21"/>
    <p:sldId id="359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النهايات والاتصال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0" indent="0" rtl="1">
              <a:defRPr/>
            </a:pPr>
            <a:r>
              <a:rPr lang="ar-SA" sz="2800" dirty="0" smtClean="0"/>
              <a:t>1. اذا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673503"/>
              </p:ext>
            </p:extLst>
          </p:nvPr>
        </p:nvGraphicFramePr>
        <p:xfrm>
          <a:off x="3276600" y="1828800"/>
          <a:ext cx="2325688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8" name="Equation" r:id="rId3" imgW="888840" imgH="368280" progId="Equation.3">
                  <p:embed/>
                </p:oleObj>
              </mc:Choice>
              <mc:Fallback>
                <p:oleObj name="Equation" r:id="rId3" imgW="8888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828800"/>
                        <a:ext cx="2325688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9" name="Equation" r:id="rId5" imgW="812520" imgH="368280" progId="Equation.3">
                  <p:embed/>
                </p:oleObj>
              </mc:Choice>
              <mc:Fallback>
                <p:oleObj name="Equation" r:id="rId5" imgW="8125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6275" y="1752600"/>
                        <a:ext cx="21574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0" name="Equation" r:id="rId7" imgW="1168200" imgH="368280" progId="Equation.3">
                  <p:embed/>
                </p:oleObj>
              </mc:Choice>
              <mc:Fallback>
                <p:oleObj name="Equation" r:id="rId7" imgW="1168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2779713"/>
                        <a:ext cx="310356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308368"/>
              </p:ext>
            </p:extLst>
          </p:nvPr>
        </p:nvGraphicFramePr>
        <p:xfrm>
          <a:off x="381000" y="1828800"/>
          <a:ext cx="24098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1" name="Equation" r:id="rId9" imgW="965160" imgH="368280" progId="Equation.3">
                  <p:embed/>
                </p:oleObj>
              </mc:Choice>
              <mc:Fallback>
                <p:oleObj name="Equation" r:id="rId9" imgW="965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24098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2" name="Equation" r:id="rId11" imgW="1282680" imgH="431640" progId="Equation.3">
                  <p:embed/>
                </p:oleObj>
              </mc:Choice>
              <mc:Fallback>
                <p:oleObj name="Equation" r:id="rId11" imgW="1282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10000"/>
                        <a:ext cx="340677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3" name="Equation" r:id="rId13" imgW="1790640" imgH="368280" progId="Equation.3">
                  <p:embed/>
                </p:oleObj>
              </mc:Choice>
              <mc:Fallback>
                <p:oleObj name="Equation" r:id="rId13" imgW="1790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57800"/>
                        <a:ext cx="475456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401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9" name="Equation" r:id="rId3" imgW="1485720" imgH="368280" progId="Equation.3">
                  <p:embed/>
                </p:oleObj>
              </mc:Choice>
              <mc:Fallback>
                <p:oleObj name="Equation" r:id="rId3" imgW="1485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3946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0" name="Equation" r:id="rId5" imgW="583920" imgH="419040" progId="Equation.3">
                  <p:embed/>
                </p:oleObj>
              </mc:Choice>
              <mc:Fallback>
                <p:oleObj name="Equation" r:id="rId5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3325813"/>
                        <a:ext cx="17446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1" name="Equation" r:id="rId7" imgW="660240" imgH="419040" progId="Equation.3">
                  <p:embed/>
                </p:oleObj>
              </mc:Choice>
              <mc:Fallback>
                <p:oleObj name="Equation" r:id="rId7" imgW="660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4760913"/>
                        <a:ext cx="1898650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38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941388" y="1668463"/>
          <a:ext cx="82788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2" name="Equation" r:id="rId3" imgW="3200400" imgH="583920" progId="Equation.3">
                  <p:embed/>
                </p:oleObj>
              </mc:Choice>
              <mc:Fallback>
                <p:oleObj name="Equation" r:id="rId3" imgW="320040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668463"/>
                        <a:ext cx="82788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331913" y="3657600"/>
          <a:ext cx="735488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3" name="Equation" r:id="rId5" imgW="2768400" imgH="838080" progId="Equation.3">
                  <p:embed/>
                </p:oleObj>
              </mc:Choice>
              <mc:Fallback>
                <p:oleObj name="Equation" r:id="rId5" imgW="276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57600"/>
                        <a:ext cx="7354887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4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1801813"/>
          <a:ext cx="8458200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6" name="Equation" r:id="rId3" imgW="4127400" imgH="825480" progId="Equation.3">
                  <p:embed/>
                </p:oleObj>
              </mc:Choice>
              <mc:Fallback>
                <p:oleObj name="Equation" r:id="rId3" imgW="412740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01813"/>
                        <a:ext cx="8458200" cy="177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14400" y="3810000"/>
          <a:ext cx="8382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7" name="Equation" r:id="rId5" imgW="3492360" imgH="825480" progId="Equation.3">
                  <p:embed/>
                </p:oleObj>
              </mc:Choice>
              <mc:Fallback>
                <p:oleObj name="Equation" r:id="rId5" imgW="349236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83820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289050" y="1577975"/>
          <a:ext cx="526415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20" name="Equation" r:id="rId3" imgW="1981080" imgH="711000" progId="Equation.3">
                  <p:embed/>
                </p:oleObj>
              </mc:Choice>
              <mc:Fallback>
                <p:oleObj name="Equation" r:id="rId3" imgW="1981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1577975"/>
                        <a:ext cx="526415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4300" y="3321050"/>
          <a:ext cx="53975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21" name="Equation" r:id="rId5" imgW="2031840" imgH="711000" progId="Equation.3">
                  <p:embed/>
                </p:oleObj>
              </mc:Choice>
              <mc:Fallback>
                <p:oleObj name="Equation" r:id="rId5" imgW="20318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321050"/>
                        <a:ext cx="539750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النهايات التالية إذا وجدت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856191"/>
              </p:ext>
            </p:extLst>
          </p:nvPr>
        </p:nvGraphicFramePr>
        <p:xfrm>
          <a:off x="352425" y="1828800"/>
          <a:ext cx="780097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4" name="معادلة" r:id="rId3" imgW="2933640" imgH="368280" progId="Equation.3">
                  <p:embed/>
                </p:oleObj>
              </mc:Choice>
              <mc:Fallback>
                <p:oleObj name="معادلة" r:id="rId3" imgW="2933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828800"/>
                        <a:ext cx="780097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718283"/>
              </p:ext>
            </p:extLst>
          </p:nvPr>
        </p:nvGraphicFramePr>
        <p:xfrm>
          <a:off x="303212" y="2719388"/>
          <a:ext cx="937418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5" name="معادلة" r:id="rId5" imgW="3530520" imgH="444240" progId="Equation.3">
                  <p:embed/>
                </p:oleObj>
              </mc:Choice>
              <mc:Fallback>
                <p:oleObj name="معادلة" r:id="rId5" imgW="3530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" y="2719388"/>
                        <a:ext cx="9374188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380710"/>
              </p:ext>
            </p:extLst>
          </p:nvPr>
        </p:nvGraphicFramePr>
        <p:xfrm>
          <a:off x="304800" y="5105400"/>
          <a:ext cx="30353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6" name="معادلة" r:id="rId7" imgW="1143000" imgH="368280" progId="Equation.3">
                  <p:embed/>
                </p:oleObj>
              </mc:Choice>
              <mc:Fallback>
                <p:oleObj name="معادلة" r:id="rId7" imgW="11430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05400"/>
                        <a:ext cx="30353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836744"/>
              </p:ext>
            </p:extLst>
          </p:nvPr>
        </p:nvGraphicFramePr>
        <p:xfrm>
          <a:off x="304800" y="4114800"/>
          <a:ext cx="69484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7" name="معادلة" r:id="rId9" imgW="2616120" imgH="393480" progId="Equation.3">
                  <p:embed/>
                </p:oleObj>
              </mc:Choice>
              <mc:Fallback>
                <p:oleObj name="معادلة" r:id="rId9" imgW="2616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69484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9158"/>
              </p:ext>
            </p:extLst>
          </p:nvPr>
        </p:nvGraphicFramePr>
        <p:xfrm>
          <a:off x="647700" y="1474788"/>
          <a:ext cx="8420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1" name="معادلة" r:id="rId3" imgW="4444920" imgH="419040" progId="Equation.3">
                  <p:embed/>
                </p:oleObj>
              </mc:Choice>
              <mc:Fallback>
                <p:oleObj name="معادلة" r:id="rId3" imgW="4444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4788"/>
                        <a:ext cx="84201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27524"/>
              </p:ext>
            </p:extLst>
          </p:nvPr>
        </p:nvGraphicFramePr>
        <p:xfrm>
          <a:off x="700087" y="2438400"/>
          <a:ext cx="74533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2" name="معادلة" r:id="rId5" imgW="2806560" imgH="368280" progId="Equation.3">
                  <p:embed/>
                </p:oleObj>
              </mc:Choice>
              <mc:Fallback>
                <p:oleObj name="معادلة" r:id="rId5" imgW="28065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" y="2438400"/>
                        <a:ext cx="74533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106464"/>
              </p:ext>
            </p:extLst>
          </p:nvPr>
        </p:nvGraphicFramePr>
        <p:xfrm>
          <a:off x="820738" y="4203700"/>
          <a:ext cx="87963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3" name="معادلة" r:id="rId7" imgW="5752800" imgH="469800" progId="Equation.3">
                  <p:embed/>
                </p:oleObj>
              </mc:Choice>
              <mc:Fallback>
                <p:oleObj name="معادلة" r:id="rId7" imgW="57528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4203700"/>
                        <a:ext cx="8796337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320568"/>
              </p:ext>
            </p:extLst>
          </p:nvPr>
        </p:nvGraphicFramePr>
        <p:xfrm>
          <a:off x="685800" y="3313113"/>
          <a:ext cx="545941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4" name="معادلة" r:id="rId9" imgW="2057400" imgH="368280" progId="Equation.3">
                  <p:embed/>
                </p:oleObj>
              </mc:Choice>
              <mc:Fallback>
                <p:oleObj name="معادلة" r:id="rId9" imgW="2057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13113"/>
                        <a:ext cx="545941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51905"/>
              </p:ext>
            </p:extLst>
          </p:nvPr>
        </p:nvGraphicFramePr>
        <p:xfrm>
          <a:off x="696912" y="5132388"/>
          <a:ext cx="47894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5" name="معادلة" r:id="rId11" imgW="1803240" imgH="419040" progId="Equation.3">
                  <p:embed/>
                </p:oleObj>
              </mc:Choice>
              <mc:Fallback>
                <p:oleObj name="معادلة" r:id="rId11" imgW="1803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5132388"/>
                        <a:ext cx="47894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8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النهايات التالية: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r>
              <a:rPr lang="ar-SA" sz="2800" dirty="0" smtClean="0"/>
              <a:t> </a:t>
            </a:r>
          </a:p>
          <a:p>
            <a:pPr marL="742950" indent="-742950" rtl="1">
              <a:defRPr/>
            </a:pPr>
            <a:r>
              <a:rPr lang="ar-SA" sz="2800" dirty="0" smtClean="0"/>
              <a:t>لإزالة هذه الحالة نحلل المقام إلى عوامله الأولية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780121"/>
              </p:ext>
            </p:extLst>
          </p:nvPr>
        </p:nvGraphicFramePr>
        <p:xfrm>
          <a:off x="1439863" y="1600200"/>
          <a:ext cx="306228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60" name="معادلة" r:id="rId3" imgW="990360" imgH="393480" progId="Equation.3">
                  <p:embed/>
                </p:oleObj>
              </mc:Choice>
              <mc:Fallback>
                <p:oleObj name="معادلة" r:id="rId3" imgW="99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1600200"/>
                        <a:ext cx="3062287" cy="1057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914400" y="3305175"/>
          <a:ext cx="6400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61" name="Equation" r:id="rId5" imgW="3263760" imgH="419040" progId="Equation.3">
                  <p:embed/>
                </p:oleObj>
              </mc:Choice>
              <mc:Fallback>
                <p:oleObj name="Equation" r:id="rId5" imgW="326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05175"/>
                        <a:ext cx="64008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596900" y="1447800"/>
          <a:ext cx="87915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4" name="Equation" r:id="rId3" imgW="3682800" imgH="838080" progId="Equation.3">
                  <p:embed/>
                </p:oleObj>
              </mc:Choice>
              <mc:Fallback>
                <p:oleObj name="Equation" r:id="rId3" imgW="36828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447800"/>
                        <a:ext cx="87915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5029200" y="1600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572000" y="21336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9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الحل:</a:t>
            </a:r>
            <a:endParaRPr lang="en-US" smtClean="0">
              <a:solidFill>
                <a:srgbClr val="FF0000"/>
              </a:solidFill>
            </a:endParaRP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rtl="1">
              <a:buFont typeface="Arial" charset="0"/>
              <a:buNone/>
            </a:pPr>
            <a:r>
              <a:rPr lang="en-US" sz="2400" smtClean="0"/>
              <a:t> </a:t>
            </a:r>
            <a:r>
              <a:rPr lang="ar-SA" sz="2800" smtClean="0"/>
              <a:t>لإزالة هذه الحالة نضرب كل من البسط والمقام بمرافق البسط (              )</a:t>
            </a:r>
            <a:endParaRPr lang="en-US" sz="2400" smtClean="0"/>
          </a:p>
          <a:p>
            <a:pPr marL="514350" indent="-514350" rtl="1">
              <a:buFont typeface="Arial" charset="0"/>
              <a:buNone/>
            </a:pPr>
            <a:endParaRPr lang="ar-SA" sz="3000" smtClean="0"/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914400" y="3505200"/>
          <a:ext cx="7162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87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05200"/>
                        <a:ext cx="7162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855509"/>
              </p:ext>
            </p:extLst>
          </p:nvPr>
        </p:nvGraphicFramePr>
        <p:xfrm>
          <a:off x="1066800" y="1524000"/>
          <a:ext cx="28368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88" name="معادلة" r:id="rId5" imgW="685800" imgH="431640" progId="Equation.3">
                  <p:embed/>
                </p:oleObj>
              </mc:Choice>
              <mc:Fallback>
                <p:oleObj name="معادلة" r:id="rId5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4000"/>
                        <a:ext cx="2836863" cy="1447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/>
        </p:nvGraphicFramePr>
        <p:xfrm>
          <a:off x="1023938" y="5029200"/>
          <a:ext cx="11858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89" name="Equation" r:id="rId7" imgW="444240" imgH="228600" progId="Equation.3">
                  <p:embed/>
                </p:oleObj>
              </mc:Choice>
              <mc:Fallback>
                <p:oleObj name="Equation" r:id="rId7" imgW="444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29200"/>
                        <a:ext cx="1185862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0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675" y="1600200"/>
          <a:ext cx="89598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2" name="Equation" r:id="rId3" imgW="3644640" imgH="1803240" progId="Equation.3">
                  <p:embed/>
                </p:oleObj>
              </mc:Choice>
              <mc:Fallback>
                <p:oleObj name="Equation" r:id="rId3" imgW="364464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600200"/>
                        <a:ext cx="89598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528973"/>
              </p:ext>
            </p:extLst>
          </p:nvPr>
        </p:nvGraphicFramePr>
        <p:xfrm>
          <a:off x="1295400" y="1474788"/>
          <a:ext cx="32670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59" name="معادلة" r:id="rId3" imgW="1333440" imgH="419040" progId="Equation.3">
                  <p:embed/>
                </p:oleObj>
              </mc:Choice>
              <mc:Fallback>
                <p:oleObj name="معادلة" r:id="rId3" imgW="1333440" imgH="419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74788"/>
                        <a:ext cx="3267075" cy="9636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399309"/>
              </p:ext>
            </p:extLst>
          </p:nvPr>
        </p:nvGraphicFramePr>
        <p:xfrm>
          <a:off x="1354138" y="4267200"/>
          <a:ext cx="38274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60" name="معادلة" r:id="rId5" imgW="1562040" imgH="419040" progId="Equation.3">
                  <p:embed/>
                </p:oleObj>
              </mc:Choice>
              <mc:Fallback>
                <p:oleObj name="معادلة" r:id="rId5" imgW="15620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4267200"/>
                        <a:ext cx="382746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3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732799"/>
              </p:ext>
            </p:extLst>
          </p:nvPr>
        </p:nvGraphicFramePr>
        <p:xfrm>
          <a:off x="1143000" y="1676400"/>
          <a:ext cx="24892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7" name="معادلة" r:id="rId3" imgW="1015920" imgH="419040" progId="Equation.3">
                  <p:embed/>
                </p:oleObj>
              </mc:Choice>
              <mc:Fallback>
                <p:oleObj name="معادلة" r:id="rId3" imgW="101592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489200" cy="963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07521"/>
              </p:ext>
            </p:extLst>
          </p:nvPr>
        </p:nvGraphicFramePr>
        <p:xfrm>
          <a:off x="1231900" y="4114800"/>
          <a:ext cx="31115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8" name="معادلة" r:id="rId5" imgW="1269720" imgH="419040" progId="Equation.3">
                  <p:embed/>
                </p:oleObj>
              </mc:Choice>
              <mc:Fallback>
                <p:oleObj name="معادلة" r:id="rId5" imgW="126972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114800"/>
                        <a:ext cx="31115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84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367867"/>
              </p:ext>
            </p:extLst>
          </p:nvPr>
        </p:nvGraphicFramePr>
        <p:xfrm>
          <a:off x="1219200" y="1676400"/>
          <a:ext cx="38242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68" name="معادلة" r:id="rId3" imgW="1079280" imgH="419040" progId="Equation.3">
                  <p:embed/>
                </p:oleObj>
              </mc:Choice>
              <mc:Fallback>
                <p:oleObj name="معادلة" r:id="rId3" imgW="1079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76400"/>
                        <a:ext cx="3824287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1"/>
          <p:cNvGraphicFramePr>
            <a:graphicFrameLocks noChangeAspect="1"/>
          </p:cNvGraphicFramePr>
          <p:nvPr/>
        </p:nvGraphicFramePr>
        <p:xfrm>
          <a:off x="1403350" y="4114800"/>
          <a:ext cx="4768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69" name="Equation" r:id="rId5" imgW="1346040" imgH="419040" progId="Equation.3">
                  <p:embed/>
                </p:oleObj>
              </mc:Choice>
              <mc:Fallback>
                <p:oleObj name="Equation" r:id="rId5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14800"/>
                        <a:ext cx="47688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8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x=-1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66903"/>
              </p:ext>
            </p:extLst>
          </p:nvPr>
        </p:nvGraphicFramePr>
        <p:xfrm>
          <a:off x="406400" y="1905000"/>
          <a:ext cx="74152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1" name="معادلة" r:id="rId3" imgW="1765080" imgH="863280" progId="Equation.3">
                  <p:embed/>
                </p:oleObj>
              </mc:Choice>
              <mc:Fallback>
                <p:oleObj name="معادلة" r:id="rId3" imgW="17650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905000"/>
                        <a:ext cx="7415213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23884"/>
              </p:ext>
            </p:extLst>
          </p:nvPr>
        </p:nvGraphicFramePr>
        <p:xfrm>
          <a:off x="1371600" y="17526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3" name="Equation" r:id="rId3" imgW="1218960" imgH="203040" progId="Equation.3">
                  <p:embed/>
                </p:oleObj>
              </mc:Choice>
              <mc:Fallback>
                <p:oleObj name="Equation" r:id="rId3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811408"/>
              </p:ext>
            </p:extLst>
          </p:nvPr>
        </p:nvGraphicFramePr>
        <p:xfrm>
          <a:off x="1293813" y="2762250"/>
          <a:ext cx="6327775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4" name="معادلة" r:id="rId5" imgW="2070000" imgH="393480" progId="Equation.3">
                  <p:embed/>
                </p:oleObj>
              </mc:Choice>
              <mc:Fallback>
                <p:oleObj name="معادلة" r:id="rId5" imgW="2070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2762250"/>
                        <a:ext cx="6327775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97319"/>
              </p:ext>
            </p:extLst>
          </p:nvPr>
        </p:nvGraphicFramePr>
        <p:xfrm>
          <a:off x="1325563" y="4287838"/>
          <a:ext cx="65214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5" name="معادلة" r:id="rId7" imgW="2247840" imgH="393480" progId="Equation.3">
                  <p:embed/>
                </p:oleObj>
              </mc:Choice>
              <mc:Fallback>
                <p:oleObj name="معادلة" r:id="rId7" imgW="2247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4287838"/>
                        <a:ext cx="652145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2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x=-1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982663" y="1447800"/>
          <a:ext cx="41227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7" name="Equation" r:id="rId3" imgW="1384200" imgH="368280" progId="Equation.3">
                  <p:embed/>
                </p:oleObj>
              </mc:Choice>
              <mc:Fallback>
                <p:oleObj name="Equation" r:id="rId3" imgW="1384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1447800"/>
                        <a:ext cx="412273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143000" y="2514600"/>
          <a:ext cx="3200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8" name="Equation" r:id="rId5" imgW="901440" imgH="368280" progId="Equation.3">
                  <p:embed/>
                </p:oleObj>
              </mc:Choice>
              <mc:Fallback>
                <p:oleObj name="Equation" r:id="rId5" imgW="9014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3200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104900" y="3657600"/>
          <a:ext cx="41989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9" name="Equation" r:id="rId7" imgW="1409400" imgH="368280" progId="Equation.3">
                  <p:embed/>
                </p:oleObj>
              </mc:Choice>
              <mc:Fallback>
                <p:oleObj name="Equation" r:id="rId7" imgW="1409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3657600"/>
                        <a:ext cx="41989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8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859862"/>
              </p:ext>
            </p:extLst>
          </p:nvPr>
        </p:nvGraphicFramePr>
        <p:xfrm>
          <a:off x="603250" y="2057400"/>
          <a:ext cx="80073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3" name="معادلة" r:id="rId3" imgW="1714320" imgH="863280" progId="Equation.3">
                  <p:embed/>
                </p:oleObj>
              </mc:Choice>
              <mc:Fallback>
                <p:oleObj name="معادلة" r:id="rId3" imgW="1714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057400"/>
                        <a:ext cx="800735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2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1447800" y="1752600"/>
          <a:ext cx="21002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5" name="Equation" r:id="rId3" imgW="533160" imgH="203040" progId="Equation.3">
                  <p:embed/>
                </p:oleObj>
              </mc:Choice>
              <mc:Fallback>
                <p:oleObj name="Equation" r:id="rId3" imgW="533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21002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163093"/>
              </p:ext>
            </p:extLst>
          </p:nvPr>
        </p:nvGraphicFramePr>
        <p:xfrm>
          <a:off x="1333500" y="2762250"/>
          <a:ext cx="6249988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6" name="معادلة" r:id="rId5" imgW="2044440" imgH="393480" progId="Equation.3">
                  <p:embed/>
                </p:oleObj>
              </mc:Choice>
              <mc:Fallback>
                <p:oleObj name="معادلة" r:id="rId5" imgW="2044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2762250"/>
                        <a:ext cx="6249988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99188"/>
              </p:ext>
            </p:extLst>
          </p:nvPr>
        </p:nvGraphicFramePr>
        <p:xfrm>
          <a:off x="1298575" y="4287838"/>
          <a:ext cx="58213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57" name="معادلة" r:id="rId7" imgW="2006280" imgH="393480" progId="Equation.3">
                  <p:embed/>
                </p:oleObj>
              </mc:Choice>
              <mc:Fallback>
                <p:oleObj name="معادلة" r:id="rId7" imgW="2006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287838"/>
                        <a:ext cx="58213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85875" y="1447800"/>
          <a:ext cx="38957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79" name="Equation" r:id="rId3" imgW="1307880" imgH="368280" progId="Equation.3">
                  <p:embed/>
                </p:oleObj>
              </mc:Choice>
              <mc:Fallback>
                <p:oleObj name="Equation" r:id="rId3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447800"/>
                        <a:ext cx="38957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339850" y="2514600"/>
          <a:ext cx="2749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0" name="Equation" r:id="rId5" imgW="774360" imgH="368280" progId="Equation.3">
                  <p:embed/>
                </p:oleObj>
              </mc:Choice>
              <mc:Fallback>
                <p:oleObj name="Equation" r:id="rId5" imgW="774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2514600"/>
                        <a:ext cx="27495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409700" y="3657600"/>
          <a:ext cx="2987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1" name="Equation" r:id="rId7" imgW="1002960" imgH="368280" progId="Equation.3">
                  <p:embed/>
                </p:oleObj>
              </mc:Choice>
              <mc:Fallback>
                <p:oleObj name="Equation" r:id="rId7" imgW="10029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657600"/>
                        <a:ext cx="2987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3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2476</TotalTime>
  <Words>273</Words>
  <Application>Microsoft Office PowerPoint</Application>
  <PresentationFormat>A4 Paper (210x297 mm)</PresentationFormat>
  <Paragraphs>277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Equation</vt:lpstr>
      <vt:lpstr>معادلة</vt:lpstr>
      <vt:lpstr>     </vt:lpstr>
      <vt:lpstr>  </vt:lpstr>
      <vt:lpstr>  </vt:lpstr>
      <vt:lpstr>   الحل:</vt:lpstr>
      <vt:lpstr>   </vt:lpstr>
      <vt:lpstr>  </vt:lpstr>
      <vt:lpstr>أوجد النهايات التالية إذا وجدت:</vt:lpstr>
      <vt:lpstr> </vt:lpstr>
      <vt:lpstr>أوجد النهايات التالية: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 </vt:lpstr>
      <vt:lpstr>الحل:</vt:lpstr>
      <vt:lpstr>  </vt:lpstr>
      <vt:lpstr> </vt:lpstr>
      <vt:lpstr>الحل: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254</cp:revision>
  <cp:lastPrinted>2012-04-12T17:49:27Z</cp:lastPrinted>
  <dcterms:created xsi:type="dcterms:W3CDTF">2009-10-14T19:14:34Z</dcterms:created>
  <dcterms:modified xsi:type="dcterms:W3CDTF">2013-09-19T12:17:09Z</dcterms:modified>
</cp:coreProperties>
</file>