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8" d="100"/>
          <a:sy n="78" d="100"/>
        </p:scale>
        <p:origin x="1140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26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04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722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63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7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التمهيدية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توصيف المقرر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الخطة الدراسية للمقرر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المرجع المعتمد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طريقة التقييم بالمقرر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وسائل التواصل المدرس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452048" cy="2489448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يتطرق هذا المقرر إلى تعريف </a:t>
            </a:r>
            <a:r>
              <a:rPr lang="ar-SA" dirty="0"/>
              <a:t>الطلبة بالإنترنت واستخدامها في </a:t>
            </a:r>
            <a:r>
              <a:rPr lang="ar-SA" dirty="0" smtClean="0"/>
              <a:t>إدارة الاعمال الالكترونية والتجارة </a:t>
            </a:r>
            <a:r>
              <a:rPr lang="ar-SA" dirty="0"/>
              <a:t>الإلكترونية، وأسس وآليات هذا الاستخدام </a:t>
            </a:r>
            <a:r>
              <a:rPr lang="ar-SA" dirty="0" smtClean="0"/>
              <a:t>وتزويد الطلبة بمهارات تمكنهم </a:t>
            </a:r>
            <a:r>
              <a:rPr lang="ar-SA" dirty="0"/>
              <a:t>من توظيف الإنترنت في هذا </a:t>
            </a:r>
            <a:r>
              <a:rPr lang="ar-SA" dirty="0" smtClean="0"/>
              <a:t>المجال.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توصيف المقرر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8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26876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مقدمة الى إدارة الاعمال الالكترونية والتجارة الالكترونية</a:t>
            </a:r>
          </a:p>
          <a:p>
            <a:pPr marL="0" indent="0" rtl="1"/>
            <a:r>
              <a:rPr lang="en-US" dirty="0" smtClean="0"/>
              <a:t>e-business &amp; e-Commerce     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أسواق التجارة الالكترونية</a:t>
            </a:r>
            <a:r>
              <a:rPr lang="en-US" dirty="0" smtClean="0"/>
              <a:t>  e-market 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التجزئة الالكترونية</a:t>
            </a:r>
            <a:r>
              <a:rPr lang="en-US" dirty="0" smtClean="0"/>
              <a:t>  e-retailing 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سلوك المستهلك</a:t>
            </a:r>
            <a:r>
              <a:rPr lang="en-US" dirty="0" smtClean="0"/>
              <a:t>consumer behavior  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سياسات التجارة الالكترونية</a:t>
            </a:r>
            <a:r>
              <a:rPr lang="en-US" dirty="0" smtClean="0"/>
              <a:t> e-commerce policies  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المدفوعات المالية</a:t>
            </a:r>
            <a:r>
              <a:rPr lang="en-US" dirty="0" smtClean="0"/>
              <a:t>    e-payment   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التخطيط الاستراتيجي لمشاريع الإدارة الالكترونية </a:t>
            </a:r>
            <a:r>
              <a:rPr lang="en-US" dirty="0" smtClean="0"/>
              <a:t>e-strategy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الخطة الدراسية للمقرر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10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08584" y="1371601"/>
            <a:ext cx="8240216" cy="2489448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الاعتماد على مصادر التعلم التي يزودكم بها أستاذ المقرر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مواقع الكترونية سيتم تفعيلها على موقع المقرر على </a:t>
            </a:r>
            <a:r>
              <a:rPr lang="en-US" dirty="0" smtClean="0"/>
              <a:t>blackboard    </a:t>
            </a:r>
            <a:r>
              <a:rPr lang="ar-SA" dirty="0"/>
              <a:t> </a:t>
            </a:r>
            <a:r>
              <a:rPr lang="ar-SA" dirty="0" smtClean="0"/>
              <a:t>خلال الفصل.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زيارة اية مواقع الكترونية او كتب الكترونية للاستزادة من المعلومات في هذا الموضوع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المرجع المعتمد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المشاركات والمناقشات                           : 10 درجات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حضور المحاضرات المسجلة والمباشرة        : 10 درجات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الواجبات                                           : 10 درجات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الاختبار النهائي                                   :  70 درجة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(50 سؤال من أسئلة الاختيار من متعدد)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طريقة التقييم بالمقرر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79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812088" cy="3137520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البريد الإلكتروني:</a:t>
            </a:r>
            <a:r>
              <a:rPr lang="en-US" dirty="0" smtClean="0"/>
              <a:t>  </a:t>
            </a:r>
            <a:r>
              <a:rPr lang="en-US" dirty="0"/>
              <a:t> </a:t>
            </a:r>
            <a:r>
              <a:rPr lang="en-US" dirty="0" smtClean="0"/>
              <a:t>kfu.ebusiness@gmail.com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ساعات التواصل: تابع ايقونة جوالات أعضاء هيئة التدريس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رقم الجوال:</a:t>
            </a:r>
            <a:r>
              <a:rPr lang="en-US" dirty="0" smtClean="0"/>
              <a:t>0534513395 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التواصل مع المدرس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76" y="3359249"/>
            <a:ext cx="2376264" cy="226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0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153</TotalTime>
  <Words>201</Words>
  <Application>Microsoft Office PowerPoint</Application>
  <PresentationFormat>A4 Paper (210x297 mm)</PresentationFormat>
  <Paragraphs>58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التمهيدية</vt:lpstr>
      <vt:lpstr>عناصر المحاضرة</vt:lpstr>
      <vt:lpstr>توصيف المقرر</vt:lpstr>
      <vt:lpstr>الخطة الدراسية للمقرر</vt:lpstr>
      <vt:lpstr>المرجع المعتمد</vt:lpstr>
      <vt:lpstr>طريقة التقييم بالمقرر</vt:lpstr>
      <vt:lpstr>التواصل مع المدرس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Mosleh A Adaileh</cp:lastModifiedBy>
  <cp:revision>12</cp:revision>
  <dcterms:created xsi:type="dcterms:W3CDTF">2014-02-23T07:16:21Z</dcterms:created>
  <dcterms:modified xsi:type="dcterms:W3CDTF">2014-03-09T13:51:39Z</dcterms:modified>
</cp:coreProperties>
</file>