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19/12/33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00364" y="3000372"/>
            <a:ext cx="407194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تنظيم المجتمع النبوي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214554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قام النبي بأعمال عند وصوله إلى المدينة لتنظيم المجتمع النبوي ولهيكلة الدولة وبسط الأمن تمثلت في الأتي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1_ بناء المسجد النبوي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2_ المؤاخاة بين المهاجرين والأنصار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3_ وثيقة المدينة ( الدستور الإسلامي ) 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714488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أولا : بناء المسجد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بناء المسجد يدل على الاستقرار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بناء المسجد يدل على إعلان الدولة في المدينة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المسجد هو دار حياة المسلم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المسجد هو مقر للعبادة ولدوله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المسجد مكان التعليم والتوجيه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هو بمثابة كل وزارات الدولة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 : المؤاخاة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صادفت النبي في المدينة المنورة مشكلتان أساسيتان مشكلة اجتماعيه , ومشكله سياسيه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الأولى الاجتماعية : وجود المهاجرين في مكة  بدون أكل أو شراب أو مأوى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الثانية السياسية : وجود يهود في المدينة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الذينهم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غير الملة . وهم أعداء الرسالات والنبوات .ويشكلون حوالي ثلث سكان المدينة 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                       .................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هاتان المشكلتان : تعيق مسيرة الدولة السياسية والاجتماعية ولا بد من وجود حل لها تين المشكلتين ,,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وهي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المشكله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الاجتماعيه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المتمثله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وجود المهاجرين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دون مأوى أو مأكل....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عدد من المهاجرين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_ تركوا أهلهم وأموالهم وأرضهم في مكة وهاجروا إلى الله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ورسولة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17693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ليس لهم أموال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وليست لهم أملاك في المدينة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 لهم أعمال ينتفعون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أو وظائف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النبي ليس عنده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مايعطي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هاؤلاء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ناشأة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وليس لها مقدرات ماليه . كي تعطيهم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ليس بالإمكان إعادة هؤلاء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مكه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وقد هاجروا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الله ورسوله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وليس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بالامكان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ابقائهم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هذا الحال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مذا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فعل بهم النبي صلى الله عليه وسلم ؟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قال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لاصحابه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"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تأخوا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الله اخوين اخوين "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النبي بين المهاجرين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هذا العمل لم يسبق له مثيل في تاريخ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البشريه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ولم يأتي عن طريق القمع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والالزام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بل جاء عن طريق الرضا والقبول والتلذذ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بانقاذ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دعوة النبي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للانصار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كان لهذه المؤاخاة اثر نفسي بالغ على المهاجرين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تحول الوضع من حال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حال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سكن الجميع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الجميع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عمل الجميع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انسجم المجتمع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ثالثا : وثيقة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– الدستور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-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اولا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نضمت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حقوق وواجبات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الاسلاميه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ابقت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بعض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الاعراف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التي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الجاهليه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.- ولها اثر ايجابي على المجتمع المسلم 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فالمهاجرين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الجاهليه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فيما يتعلق بالتعاون لفك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الاسير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وتحمل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وكذلك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ماهم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عليه في هذا الجانب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ويهود هذه الفئات مع المسلمين فيما يتعلق بتلك الواجبات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حقوق وواجبات غير المسلمين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من تهود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الاوس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والخزرج . – هؤلاء يتبعون قبائلهم . في الحقوق والواجبات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071678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تجمعات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يهوديه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مستقله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خارجه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التبعيه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القبليه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كبني النضير وبني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قريضه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وبنو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قينقاع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ولها قياداتها وزعاماتها فقد كانوا مندرجين تحت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احكام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الوثيقه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السهود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والتي من ضمن بنودها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حرية العبادة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تحريم الظلم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يعتبرون من مواطني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على 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الدفاع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وعلى يهود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المدينه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المشاركة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بالنفقه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الاخذ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بالثأر وتحويل ذلك ليد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51421" cy="1304923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ماتقررة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سلم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حرب يسري على الجميع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صيانة الكرامة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لكل من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هاؤلاء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تراب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الدوله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-----------------------------------------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نقض اليهود للمعاهدة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اول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نقض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المعاهده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يهود بني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قينقاع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 من نقض المعاهدة . يهود بني النقير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 من نقض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المعاهده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يهود بني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قريضه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PresentationFormat>عرض على الشاشة (3:4)‏</PresentationFormat>
  <Paragraphs>69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1</cp:revision>
  <dcterms:created xsi:type="dcterms:W3CDTF">2012-11-03T20:43:21Z</dcterms:created>
  <dcterms:modified xsi:type="dcterms:W3CDTF">2012-11-03T20:51:10Z</dcterms:modified>
</cp:coreProperties>
</file>