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0" r:id="rId3"/>
    <p:sldId id="360" r:id="rId4"/>
    <p:sldId id="361" r:id="rId5"/>
    <p:sldId id="362" r:id="rId6"/>
    <p:sldId id="357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>
        <p:scale>
          <a:sx n="81" d="100"/>
          <a:sy n="81" d="100"/>
        </p:scale>
        <p:origin x="-1170" y="-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27/06/36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المادة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496" y="1417637"/>
            <a:ext cx="9145016" cy="493871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560" y="1417638"/>
            <a:ext cx="9937104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2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3" y="1484784"/>
            <a:ext cx="9521978" cy="487156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7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6" y="1412776"/>
            <a:ext cx="940638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53334"/>
            <a:ext cx="8784976" cy="47399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9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08542"/>
            <a:ext cx="9001000" cy="49287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1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7"/>
            <a:ext cx="9633520" cy="48196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69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417638"/>
            <a:ext cx="9289032" cy="48196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3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6" y="1434180"/>
            <a:ext cx="9073008" cy="48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9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2" y="1417638"/>
            <a:ext cx="9210228" cy="47476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0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8"/>
            <a:ext cx="9849544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26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4"/>
            <a:ext cx="9777536" cy="47525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84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560" y="1299492"/>
            <a:ext cx="9793088" cy="49378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484784"/>
            <a:ext cx="921702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4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417638"/>
            <a:ext cx="9721080" cy="50268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5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350422"/>
            <a:ext cx="9145016" cy="46708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73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027979"/>
            <a:ext cx="9273480" cy="532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90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484784"/>
            <a:ext cx="9649072" cy="46805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91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6069</TotalTime>
  <Words>57</Words>
  <Application>Microsoft Office PowerPoint</Application>
  <PresentationFormat>A4 Paper (210x297 mm)</PresentationFormat>
  <Paragraphs>35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عرض تقديمي في PowerPoint</vt:lpstr>
      <vt:lpstr>المحاضرة الرابعة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khno</cp:lastModifiedBy>
  <cp:revision>192</cp:revision>
  <cp:lastPrinted>2015-03-13T21:27:20Z</cp:lastPrinted>
  <dcterms:created xsi:type="dcterms:W3CDTF">2014-02-23T07:16:21Z</dcterms:created>
  <dcterms:modified xsi:type="dcterms:W3CDTF">2015-04-16T17:15:53Z</dcterms:modified>
</cp:coreProperties>
</file>