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6" r:id="rId2"/>
    <p:sldId id="310" r:id="rId3"/>
    <p:sldId id="360" r:id="rId4"/>
    <p:sldId id="361" r:id="rId5"/>
    <p:sldId id="362" r:id="rId6"/>
    <p:sldId id="357" r:id="rId7"/>
    <p:sldId id="363" r:id="rId8"/>
    <p:sldId id="364" r:id="rId9"/>
    <p:sldId id="365" r:id="rId10"/>
    <p:sldId id="366" r:id="rId11"/>
    <p:sldId id="367" r:id="rId12"/>
    <p:sldId id="368" r:id="rId13"/>
    <p:sldId id="369" r:id="rId14"/>
    <p:sldId id="370" r:id="rId15"/>
    <p:sldId id="371" r:id="rId16"/>
    <p:sldId id="372" r:id="rId17"/>
    <p:sldId id="373" r:id="rId18"/>
    <p:sldId id="374" r:id="rId19"/>
    <p:sldId id="375" r:id="rId20"/>
    <p:sldId id="376" r:id="rId21"/>
    <p:sldId id="266" r:id="rId2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E36"/>
    <a:srgbClr val="AD9968"/>
    <a:srgbClr val="D9791B"/>
    <a:srgbClr val="AB1A25"/>
    <a:srgbClr val="00263A"/>
    <a:srgbClr val="009900"/>
    <a:srgbClr val="FF33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38" autoAdjust="0"/>
    <p:restoredTop sz="94664" autoAdjust="0"/>
  </p:normalViewPr>
  <p:slideViewPr>
    <p:cSldViewPr>
      <p:cViewPr varScale="1">
        <p:scale>
          <a:sx n="116" d="100"/>
          <a:sy n="116" d="100"/>
        </p:scale>
        <p:origin x="1620" y="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5BD70A3F-A41E-4AB4-A720-389C5C5A60AF}" type="datetimeFigureOut">
              <a:rPr lang="ar-SA" smtClean="0"/>
              <a:t>25/06/36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689D65A6-7826-405A-9E1E-816585EDA8B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52002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4/14/2015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AD9968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667000"/>
            <a:ext cx="5076056" cy="3426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إدارة الأعمال الإلكترونية</a:t>
            </a:r>
          </a:p>
          <a:p>
            <a:pPr algn="ctr" rtl="0"/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E-Business </a:t>
            </a:r>
          </a:p>
          <a:p>
            <a:pPr algn="ctr" rtl="0"/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عبدالناصر عبدالعال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قسم نظم المعلومات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كلية إدارة الأعمال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الرابعة عشر</a:t>
            </a:r>
            <a:endParaRPr lang="en-US" spc="-150" dirty="0" smtClean="0">
              <a:solidFill>
                <a:srgbClr val="AD99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125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مراجعة على المادة</a:t>
            </a:r>
            <a:endParaRPr lang="en-US" sz="4000" b="1" spc="50" dirty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6496" y="1417637"/>
            <a:ext cx="9145016" cy="4938713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34513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87560" y="1417638"/>
            <a:ext cx="9937104" cy="4891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0248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0473" y="1484784"/>
            <a:ext cx="9521978" cy="487156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62767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456" y="1412776"/>
            <a:ext cx="9406380" cy="475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7581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4488" y="1353334"/>
            <a:ext cx="8784976" cy="4739962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31995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4488" y="1308542"/>
            <a:ext cx="9001000" cy="492877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61160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417637"/>
            <a:ext cx="9633520" cy="481967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31691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59568" y="1417638"/>
            <a:ext cx="9289032" cy="481967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95315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456" y="1434180"/>
            <a:ext cx="9073008" cy="4875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4396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0472" y="1417638"/>
            <a:ext cx="9210228" cy="474766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1107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417638"/>
            <a:ext cx="9849544" cy="4938712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31269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484784"/>
            <a:ext cx="9777536" cy="4752527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80849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87560" y="1299492"/>
            <a:ext cx="9793088" cy="493782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0939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4488" y="1484784"/>
            <a:ext cx="9217024" cy="468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1446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464" y="1417638"/>
            <a:ext cx="9721080" cy="502681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02514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464" y="1350422"/>
            <a:ext cx="9145016" cy="467086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50738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59568" y="1027979"/>
            <a:ext cx="9273480" cy="5328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6901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464" y="1484784"/>
            <a:ext cx="9649072" cy="468052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76910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_Template1.potx" id="{7F65DE76-E1F3-4444-98B4-0263EE90B231}" vid="{458FC09F-5FE7-4C5D-A25B-476CEC0A0BB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Managemnt_Template2</Template>
  <TotalTime>6069</TotalTime>
  <Words>57</Words>
  <Application>Microsoft Office PowerPoint</Application>
  <PresentationFormat>A4 Paper (210x297 mm)</PresentationFormat>
  <Paragraphs>35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ae_AlMateen</vt:lpstr>
      <vt:lpstr>Arial</vt:lpstr>
      <vt:lpstr>AYM Wadiy S_U normal.</vt:lpstr>
      <vt:lpstr>Calibri</vt:lpstr>
      <vt:lpstr>Times New Roman</vt:lpstr>
      <vt:lpstr>Office Theme</vt:lpstr>
      <vt:lpstr>PowerPoint Presentation</vt:lpstr>
      <vt:lpstr>المحاضرة الرابعة عشر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Ahmed Shawkey Shahen</dc:creator>
  <cp:lastModifiedBy>Lab User</cp:lastModifiedBy>
  <cp:revision>192</cp:revision>
  <cp:lastPrinted>2015-03-13T21:27:20Z</cp:lastPrinted>
  <dcterms:created xsi:type="dcterms:W3CDTF">2014-02-23T07:16:21Z</dcterms:created>
  <dcterms:modified xsi:type="dcterms:W3CDTF">2015-04-15T05:05:32Z</dcterms:modified>
</cp:coreProperties>
</file>