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61" r:id="rId2"/>
    <p:sldId id="362" r:id="rId3"/>
    <p:sldId id="357" r:id="rId4"/>
    <p:sldId id="363" r:id="rId5"/>
    <p:sldId id="364" r:id="rId6"/>
    <p:sldId id="365" r:id="rId7"/>
    <p:sldId id="366" r:id="rId8"/>
    <p:sldId id="367" r:id="rId9"/>
    <p:sldId id="368" r:id="rId10"/>
    <p:sldId id="369" r:id="rId11"/>
    <p:sldId id="370" r:id="rId12"/>
    <p:sldId id="371" r:id="rId13"/>
    <p:sldId id="373" r:id="rId14"/>
    <p:sldId id="374" r:id="rId15"/>
    <p:sldId id="375" r:id="rId16"/>
    <p:sldId id="37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013E36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94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44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pPr/>
              <a:t>24/07/36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59568" y="1489646"/>
            <a:ext cx="9937104" cy="4891682"/>
          </a:xfrm>
          <a:prstGeom prst="rect">
            <a:avLst/>
          </a:prstGeom>
        </p:spPr>
      </p:pic>
      <p:cxnSp>
        <p:nvCxnSpPr>
          <p:cNvPr id="6" name="رابط مستقيم 5"/>
          <p:cNvCxnSpPr/>
          <p:nvPr/>
        </p:nvCxnSpPr>
        <p:spPr>
          <a:xfrm flipH="1">
            <a:off x="5169024" y="2348880"/>
            <a:ext cx="30963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ربع نص 7"/>
          <p:cNvSpPr txBox="1"/>
          <p:nvPr/>
        </p:nvSpPr>
        <p:spPr>
          <a:xfrm>
            <a:off x="3440832" y="2708920"/>
            <a:ext cx="28083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009900"/>
                </a:solidFill>
              </a:rPr>
              <a:t>من فوائد ادارة الأعمال للعملاء</a:t>
            </a:r>
            <a:endParaRPr lang="ar-SA" b="1" dirty="0">
              <a:solidFill>
                <a:srgbClr val="009900"/>
              </a:solidFill>
            </a:endParaRPr>
          </a:p>
        </p:txBody>
      </p:sp>
      <p:cxnSp>
        <p:nvCxnSpPr>
          <p:cNvPr id="10" name="رابط مستقيم 9"/>
          <p:cNvCxnSpPr/>
          <p:nvPr/>
        </p:nvCxnSpPr>
        <p:spPr>
          <a:xfrm flipH="1">
            <a:off x="4736976" y="4293096"/>
            <a:ext cx="331236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flipH="1">
            <a:off x="7473280" y="5589240"/>
            <a:ext cx="6480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81024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472" y="1484784"/>
            <a:ext cx="9521978" cy="487156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5817096" y="3068960"/>
            <a:ext cx="30963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ربع نص 7"/>
          <p:cNvSpPr txBox="1"/>
          <p:nvPr/>
        </p:nvSpPr>
        <p:spPr>
          <a:xfrm>
            <a:off x="2720752" y="1988840"/>
            <a:ext cx="259228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من اهم دوافع دخول في شراكات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0" name="رابط كسهم مستقيم 9"/>
          <p:cNvCxnSpPr>
            <a:stCxn id="8" idx="3"/>
          </p:cNvCxnSpPr>
          <p:nvPr/>
        </p:nvCxnSpPr>
        <p:spPr>
          <a:xfrm flipV="1">
            <a:off x="5313040" y="1988840"/>
            <a:ext cx="936104" cy="18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5385048" y="2276872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5241032" y="2420888"/>
            <a:ext cx="50405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flipH="1">
            <a:off x="7041232" y="3717032"/>
            <a:ext cx="18722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1208584" y="3861048"/>
            <a:ext cx="41044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من عمليات الالكترونية تركز على الادارة الداخلية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21" name="رابط كسهم مستقيم 20"/>
          <p:cNvCxnSpPr/>
          <p:nvPr/>
        </p:nvCxnSpPr>
        <p:spPr>
          <a:xfrm flipV="1">
            <a:off x="5457056" y="3933056"/>
            <a:ext cx="1872208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>
            <a:off x="5385048" y="4117722"/>
            <a:ext cx="864096" cy="1033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مربع نص 23"/>
          <p:cNvSpPr txBox="1"/>
          <p:nvPr/>
        </p:nvSpPr>
        <p:spPr>
          <a:xfrm>
            <a:off x="1712640" y="4293096"/>
            <a:ext cx="37444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من عمليات الالكترونية تركز على العميل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26" name="رابط كسهم مستقيم 25"/>
          <p:cNvCxnSpPr/>
          <p:nvPr/>
        </p:nvCxnSpPr>
        <p:spPr>
          <a:xfrm>
            <a:off x="5601072" y="4509120"/>
            <a:ext cx="72008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مستقيم 27"/>
          <p:cNvCxnSpPr/>
          <p:nvPr/>
        </p:nvCxnSpPr>
        <p:spPr>
          <a:xfrm flipH="1">
            <a:off x="5673080" y="5949280"/>
            <a:ext cx="32403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مربع نص 29"/>
          <p:cNvSpPr txBox="1"/>
          <p:nvPr/>
        </p:nvSpPr>
        <p:spPr>
          <a:xfrm>
            <a:off x="848544" y="5373216"/>
            <a:ext cx="41764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على سبيل المثال اذا كان 70% يستخدموا الانترنت يعني ان 30% لا يستخدموا </a:t>
            </a:r>
            <a:r>
              <a:rPr lang="ar-SA" dirty="0" err="1" smtClean="0">
                <a:solidFill>
                  <a:srgbClr val="009900"/>
                </a:solidFill>
              </a:rPr>
              <a:t>الانترنت </a:t>
            </a:r>
            <a:r>
              <a:rPr lang="ar-SA" dirty="0" smtClean="0">
                <a:solidFill>
                  <a:srgbClr val="009900"/>
                </a:solidFill>
              </a:rPr>
              <a:t>( </a:t>
            </a:r>
            <a:r>
              <a:rPr lang="ar-SA" dirty="0" err="1" smtClean="0">
                <a:solidFill>
                  <a:srgbClr val="009900"/>
                </a:solidFill>
              </a:rPr>
              <a:t>امية )</a:t>
            </a:r>
            <a:endParaRPr lang="ar-SA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6276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456" y="1412776"/>
            <a:ext cx="9406380" cy="4752528"/>
          </a:xfrm>
          <a:prstGeom prst="rect">
            <a:avLst/>
          </a:prstGeom>
        </p:spPr>
      </p:pic>
      <p:cxnSp>
        <p:nvCxnSpPr>
          <p:cNvPr id="6" name="رابط مستقيم 5"/>
          <p:cNvCxnSpPr/>
          <p:nvPr/>
        </p:nvCxnSpPr>
        <p:spPr>
          <a:xfrm flipH="1">
            <a:off x="6393160" y="2852936"/>
            <a:ext cx="108012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ربع نص 6"/>
          <p:cNvSpPr txBox="1"/>
          <p:nvPr/>
        </p:nvSpPr>
        <p:spPr>
          <a:xfrm>
            <a:off x="1136576" y="1916832"/>
            <a:ext cx="31683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مراح </a:t>
            </a:r>
            <a:r>
              <a:rPr lang="ar-SA" dirty="0" err="1" smtClean="0">
                <a:solidFill>
                  <a:srgbClr val="009900"/>
                </a:solidFill>
              </a:rPr>
              <a:t>يجي</a:t>
            </a:r>
            <a:r>
              <a:rPr lang="ar-SA" dirty="0" smtClean="0">
                <a:solidFill>
                  <a:srgbClr val="009900"/>
                </a:solidFill>
              </a:rPr>
              <a:t> في الاختبار كل </a:t>
            </a:r>
            <a:r>
              <a:rPr lang="ar-SA" dirty="0" err="1" smtClean="0">
                <a:solidFill>
                  <a:srgbClr val="009900"/>
                </a:solidFill>
              </a:rPr>
              <a:t>ماسبق</a:t>
            </a:r>
            <a:r>
              <a:rPr lang="ar-SA" dirty="0" smtClean="0">
                <a:solidFill>
                  <a:srgbClr val="009900"/>
                </a:solidFill>
              </a:rPr>
              <a:t> يعني احتمال </a:t>
            </a:r>
            <a:r>
              <a:rPr lang="ar-SA" dirty="0" err="1" smtClean="0">
                <a:solidFill>
                  <a:srgbClr val="009900"/>
                </a:solidFill>
              </a:rPr>
              <a:t>يجي</a:t>
            </a:r>
            <a:r>
              <a:rPr lang="ar-SA" dirty="0" smtClean="0">
                <a:solidFill>
                  <a:srgbClr val="009900"/>
                </a:solidFill>
              </a:rPr>
              <a:t> </a:t>
            </a:r>
            <a:r>
              <a:rPr lang="ar-SA" dirty="0" smtClean="0">
                <a:solidFill>
                  <a:srgbClr val="009900"/>
                </a:solidFill>
              </a:rPr>
              <a:t>السؤال بصيغة اخر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0" name="رابط مستقيم 9"/>
          <p:cNvCxnSpPr/>
          <p:nvPr/>
        </p:nvCxnSpPr>
        <p:spPr>
          <a:xfrm flipH="1">
            <a:off x="1136576" y="4005064"/>
            <a:ext cx="66967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272480" y="4005064"/>
            <a:ext cx="19442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المشاركة في اداء العمل 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4" name="رابط كسهم مستقيم 13"/>
          <p:cNvCxnSpPr/>
          <p:nvPr/>
        </p:nvCxnSpPr>
        <p:spPr>
          <a:xfrm>
            <a:off x="2360712" y="422108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488504" y="4293096"/>
            <a:ext cx="172819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المساعدة الشخصية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7" name="رابط كسهم مستقيم 16"/>
          <p:cNvCxnSpPr/>
          <p:nvPr/>
        </p:nvCxnSpPr>
        <p:spPr>
          <a:xfrm>
            <a:off x="2288704" y="4437112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 flipH="1">
            <a:off x="7041232" y="6165304"/>
            <a:ext cx="792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96758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4488" y="1353334"/>
            <a:ext cx="8784976" cy="473996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4304928" y="2996952"/>
            <a:ext cx="331236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flipH="1">
            <a:off x="6393160" y="3933056"/>
            <a:ext cx="11521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مربع نص 9"/>
          <p:cNvSpPr txBox="1"/>
          <p:nvPr/>
        </p:nvSpPr>
        <p:spPr>
          <a:xfrm>
            <a:off x="2072680" y="2060848"/>
            <a:ext cx="187220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الالياف الضوئية 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200472" y="2348880"/>
            <a:ext cx="339992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>
                <a:solidFill>
                  <a:srgbClr val="009900"/>
                </a:solidFill>
              </a:rPr>
              <a:t>الكيبلات</a:t>
            </a:r>
            <a:r>
              <a:rPr lang="ar-SA" dirty="0" smtClean="0">
                <a:solidFill>
                  <a:srgbClr val="009900"/>
                </a:solidFill>
              </a:rPr>
              <a:t>  او الالياف تحتاج لرخصه فقط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3" name="رابط مستقيم 12"/>
          <p:cNvCxnSpPr/>
          <p:nvPr/>
        </p:nvCxnSpPr>
        <p:spPr>
          <a:xfrm flipH="1">
            <a:off x="3080792" y="6093296"/>
            <a:ext cx="44644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>
            <a:off x="3944888" y="2276872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3512840" y="2564904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3152800" y="4221088"/>
            <a:ext cx="28803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اكتشاف المخترقين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21" name="رابط كسهم مستقيم 20"/>
          <p:cNvCxnSpPr/>
          <p:nvPr/>
        </p:nvCxnSpPr>
        <p:spPr>
          <a:xfrm flipV="1">
            <a:off x="6105128" y="4365104"/>
            <a:ext cx="567680" cy="83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مربع نص 22"/>
          <p:cNvSpPr txBox="1"/>
          <p:nvPr/>
        </p:nvSpPr>
        <p:spPr>
          <a:xfrm>
            <a:off x="344488" y="3933056"/>
            <a:ext cx="165618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سيارة بدون سواق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25" name="رابط كسهم مستقيم 24"/>
          <p:cNvCxnSpPr/>
          <p:nvPr/>
        </p:nvCxnSpPr>
        <p:spPr>
          <a:xfrm>
            <a:off x="2144688" y="4149080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73199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4488" y="1412776"/>
            <a:ext cx="9001000" cy="492877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6105128" y="2060848"/>
            <a:ext cx="165618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ربع نص 7"/>
          <p:cNvSpPr txBox="1"/>
          <p:nvPr/>
        </p:nvSpPr>
        <p:spPr>
          <a:xfrm>
            <a:off x="3728864" y="1700808"/>
            <a:ext cx="151216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اول مرحلة 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ثاني مرحلة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ثالث مرحلة</a:t>
            </a:r>
          </a:p>
          <a:p>
            <a:r>
              <a:rPr lang="ar-SA" dirty="0" smtClean="0">
                <a:solidFill>
                  <a:srgbClr val="009900"/>
                </a:solidFill>
              </a:rPr>
              <a:t>رابع مرحلة</a:t>
            </a:r>
            <a:r>
              <a:rPr lang="ar-SA" dirty="0" smtClean="0"/>
              <a:t> </a:t>
            </a:r>
            <a:endParaRPr lang="ar-SA" dirty="0"/>
          </a:p>
        </p:txBody>
      </p:sp>
      <p:cxnSp>
        <p:nvCxnSpPr>
          <p:cNvPr id="10" name="رابط مستقيم 9"/>
          <p:cNvCxnSpPr/>
          <p:nvPr/>
        </p:nvCxnSpPr>
        <p:spPr>
          <a:xfrm flipH="1">
            <a:off x="7041232" y="3717032"/>
            <a:ext cx="792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>
            <a:off x="1064568" y="3717032"/>
            <a:ext cx="540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تغير سريع بدون جمع معلومات في الحالات الطارئة و الظروف الخاصة 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3" name="رابط مستقيم 12"/>
          <p:cNvCxnSpPr/>
          <p:nvPr/>
        </p:nvCxnSpPr>
        <p:spPr>
          <a:xfrm flipH="1">
            <a:off x="6033120" y="5949280"/>
            <a:ext cx="17281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>
            <a:off x="6393160" y="3933056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ربع نص 15"/>
          <p:cNvSpPr txBox="1"/>
          <p:nvPr/>
        </p:nvSpPr>
        <p:spPr>
          <a:xfrm>
            <a:off x="776536" y="5013176"/>
            <a:ext cx="45365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تميز بين المنتجات والخدمات من حيث الموصفات 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7" name="رابط كسهم مستقيم 16"/>
          <p:cNvCxnSpPr/>
          <p:nvPr/>
        </p:nvCxnSpPr>
        <p:spPr>
          <a:xfrm>
            <a:off x="5457056" y="5157192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مستقيم 19"/>
          <p:cNvCxnSpPr/>
          <p:nvPr/>
        </p:nvCxnSpPr>
        <p:spPr>
          <a:xfrm flipH="1">
            <a:off x="6969224" y="4437112"/>
            <a:ext cx="1080120" cy="216024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76116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17637"/>
            <a:ext cx="9633520" cy="48196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5529064" y="2276872"/>
            <a:ext cx="23042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flipH="1">
            <a:off x="7473280" y="3789040"/>
            <a:ext cx="5760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7329264" y="5877272"/>
            <a:ext cx="5760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ربع نص 12"/>
          <p:cNvSpPr txBox="1"/>
          <p:nvPr/>
        </p:nvSpPr>
        <p:spPr>
          <a:xfrm>
            <a:off x="0" y="2492896"/>
            <a:ext cx="1280592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 smtClean="0">
                <a:solidFill>
                  <a:srgbClr val="009900"/>
                </a:solidFill>
              </a:rPr>
              <a:t>  مثل انية العسل</a:t>
            </a:r>
            <a:endParaRPr lang="ar-SA" sz="1600" b="1" dirty="0">
              <a:solidFill>
                <a:srgbClr val="009900"/>
              </a:solidFill>
            </a:endParaRPr>
          </a:p>
        </p:txBody>
      </p:sp>
      <p:cxnSp>
        <p:nvCxnSpPr>
          <p:cNvPr id="14" name="رابط كسهم مستقيم 13"/>
          <p:cNvCxnSpPr/>
          <p:nvPr/>
        </p:nvCxnSpPr>
        <p:spPr>
          <a:xfrm>
            <a:off x="992560" y="2492896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/>
          <p:cNvCxnSpPr/>
          <p:nvPr/>
        </p:nvCxnSpPr>
        <p:spPr>
          <a:xfrm flipH="1">
            <a:off x="7329264" y="5013176"/>
            <a:ext cx="1656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53169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59568" y="1412776"/>
            <a:ext cx="9289032" cy="481967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3152800" y="2204864"/>
            <a:ext cx="46085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>
            <a:off x="7545288" y="371703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6537176" y="4509120"/>
            <a:ext cx="10081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flipH="1">
            <a:off x="5457056" y="5949280"/>
            <a:ext cx="20162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ربع نص 13"/>
          <p:cNvSpPr txBox="1"/>
          <p:nvPr/>
        </p:nvSpPr>
        <p:spPr>
          <a:xfrm>
            <a:off x="200472" y="1700808"/>
            <a:ext cx="29523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لأنها حلقة مغلقه تبدأ في الزبون وتنتهي بزبون</a:t>
            </a:r>
            <a:endParaRPr lang="ar-SA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9531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456" y="1434180"/>
            <a:ext cx="9073008" cy="4875140"/>
          </a:xfrm>
          <a:prstGeom prst="rect">
            <a:avLst/>
          </a:prstGeom>
        </p:spPr>
      </p:pic>
      <p:cxnSp>
        <p:nvCxnSpPr>
          <p:cNvPr id="6" name="رابط مستقيم 5"/>
          <p:cNvCxnSpPr/>
          <p:nvPr/>
        </p:nvCxnSpPr>
        <p:spPr>
          <a:xfrm flipH="1">
            <a:off x="3584848" y="2060848"/>
            <a:ext cx="40324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flipH="1">
            <a:off x="5025008" y="3717032"/>
            <a:ext cx="26642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6825208" y="5661248"/>
            <a:ext cx="7200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17439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472" y="1417638"/>
            <a:ext cx="9210228" cy="474766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6969224" y="2348880"/>
            <a:ext cx="792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5241032" y="3573016"/>
            <a:ext cx="25922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flipH="1">
            <a:off x="5601072" y="5445224"/>
            <a:ext cx="21602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ستطيل 13"/>
          <p:cNvSpPr/>
          <p:nvPr/>
        </p:nvSpPr>
        <p:spPr>
          <a:xfrm>
            <a:off x="848544" y="1412776"/>
            <a:ext cx="8784976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43110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17638"/>
            <a:ext cx="9849544" cy="49387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6465168" y="2924944"/>
            <a:ext cx="17281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flipH="1">
            <a:off x="6321152" y="3861048"/>
            <a:ext cx="20162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>
            <a:off x="4304928" y="2636912"/>
            <a:ext cx="10081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المراقبة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5385048" y="2852936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flipH="1">
            <a:off x="5817096" y="6021288"/>
            <a:ext cx="273630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93126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84784"/>
            <a:ext cx="9777536" cy="475252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6249144" y="2780928"/>
            <a:ext cx="25202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flipH="1">
            <a:off x="5961112" y="3789040"/>
            <a:ext cx="30963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flipH="1">
            <a:off x="4304928" y="6165304"/>
            <a:ext cx="453650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ربع نص 13"/>
          <p:cNvSpPr txBox="1"/>
          <p:nvPr/>
        </p:nvSpPr>
        <p:spPr>
          <a:xfrm>
            <a:off x="2864768" y="1844824"/>
            <a:ext cx="22322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تصمم المنتج 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5241032" y="2060848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مربع نص 16"/>
          <p:cNvSpPr txBox="1"/>
          <p:nvPr/>
        </p:nvSpPr>
        <p:spPr>
          <a:xfrm>
            <a:off x="2288704" y="2132856"/>
            <a:ext cx="23042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تحديد الاهداف لتحقيق النجاح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9" name="رابط كسهم مستقيم 18"/>
          <p:cNvCxnSpPr/>
          <p:nvPr/>
        </p:nvCxnSpPr>
        <p:spPr>
          <a:xfrm>
            <a:off x="4736976" y="2348880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ربع نص 19"/>
          <p:cNvSpPr txBox="1"/>
          <p:nvPr/>
        </p:nvSpPr>
        <p:spPr>
          <a:xfrm>
            <a:off x="776536" y="3501008"/>
            <a:ext cx="44644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العلاقات الاجتماعية التي تساعد على الانتاج والرفاهية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21" name="رابط كسهم مستقيم 20"/>
          <p:cNvCxnSpPr/>
          <p:nvPr/>
        </p:nvCxnSpPr>
        <p:spPr>
          <a:xfrm>
            <a:off x="5241032" y="3717032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18084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7560" y="1299492"/>
            <a:ext cx="9793088" cy="49378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>
            <a:off x="5457056" y="1844824"/>
            <a:ext cx="30963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flipH="1">
            <a:off x="7473280" y="4509120"/>
            <a:ext cx="158417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7689304" y="6165304"/>
            <a:ext cx="12961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ربع نص 13"/>
          <p:cNvSpPr txBox="1"/>
          <p:nvPr/>
        </p:nvSpPr>
        <p:spPr>
          <a:xfrm>
            <a:off x="2144688" y="1844824"/>
            <a:ext cx="33123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بتدخل  نظم معلومات على نطاق محدود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928664" y="2132856"/>
            <a:ext cx="3600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تحل الكومبيوتر محل المعاملات الورقية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6" name="رابط كسهم مستقيم 15"/>
          <p:cNvCxnSpPr/>
          <p:nvPr/>
        </p:nvCxnSpPr>
        <p:spPr>
          <a:xfrm>
            <a:off x="5601072" y="2060848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5745088" y="2348880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68093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9721080" cy="502681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5025008" y="2636912"/>
            <a:ext cx="38884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flipH="1">
            <a:off x="7905328" y="4797152"/>
            <a:ext cx="11521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>
            <a:off x="2864768" y="1628800"/>
            <a:ext cx="244827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المعرفة الضمنية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3" name="رابط كسهم مستقيم 12"/>
          <p:cNvCxnSpPr/>
          <p:nvPr/>
        </p:nvCxnSpPr>
        <p:spPr>
          <a:xfrm>
            <a:off x="5457056" y="1772816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flipH="1">
            <a:off x="6681192" y="6021288"/>
            <a:ext cx="21602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00251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464" y="1350422"/>
            <a:ext cx="9145016" cy="467086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3368824" y="1916832"/>
            <a:ext cx="5400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مربع نص 8"/>
          <p:cNvSpPr txBox="1"/>
          <p:nvPr/>
        </p:nvSpPr>
        <p:spPr>
          <a:xfrm>
            <a:off x="344488" y="1916832"/>
            <a:ext cx="21602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راس المال البشري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2" name="رابط كسهم مستقيم 11"/>
          <p:cNvCxnSpPr>
            <a:stCxn id="9" idx="3"/>
          </p:cNvCxnSpPr>
          <p:nvPr/>
        </p:nvCxnSpPr>
        <p:spPr>
          <a:xfrm>
            <a:off x="2504728" y="2101498"/>
            <a:ext cx="360040" cy="313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مستقيم 22"/>
          <p:cNvCxnSpPr/>
          <p:nvPr/>
        </p:nvCxnSpPr>
        <p:spPr>
          <a:xfrm flipH="1">
            <a:off x="5601072" y="3501008"/>
            <a:ext cx="288032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مستقيم 24"/>
          <p:cNvCxnSpPr/>
          <p:nvPr/>
        </p:nvCxnSpPr>
        <p:spPr>
          <a:xfrm flipH="1">
            <a:off x="7473280" y="6021288"/>
            <a:ext cx="10081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95073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59568" y="1027979"/>
            <a:ext cx="9273480" cy="5328371"/>
          </a:xfrm>
          <a:prstGeom prst="rect">
            <a:avLst/>
          </a:prstGeom>
        </p:spPr>
      </p:pic>
      <p:cxnSp>
        <p:nvCxnSpPr>
          <p:cNvPr id="6" name="رابط مستقيم 5"/>
          <p:cNvCxnSpPr/>
          <p:nvPr/>
        </p:nvCxnSpPr>
        <p:spPr>
          <a:xfrm flipH="1">
            <a:off x="7761312" y="2564904"/>
            <a:ext cx="5760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flipH="1">
            <a:off x="6321152" y="3501008"/>
            <a:ext cx="22322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3008784" y="3429000"/>
            <a:ext cx="13681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اودية المعرفة</a:t>
            </a:r>
            <a:endParaRPr lang="ar-SA" dirty="0"/>
          </a:p>
        </p:txBody>
      </p:sp>
      <p:cxnSp>
        <p:nvCxnSpPr>
          <p:cNvPr id="14" name="رابط كسهم مستقيم 13"/>
          <p:cNvCxnSpPr/>
          <p:nvPr/>
        </p:nvCxnSpPr>
        <p:spPr>
          <a:xfrm>
            <a:off x="4520952" y="3645024"/>
            <a:ext cx="13681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4592960" y="4149080"/>
            <a:ext cx="13681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اودية المعرفة</a:t>
            </a:r>
            <a:endParaRPr lang="ar-SA" dirty="0"/>
          </a:p>
        </p:txBody>
      </p:sp>
      <p:cxnSp>
        <p:nvCxnSpPr>
          <p:cNvPr id="16" name="رابط كسهم مستقيم 15"/>
          <p:cNvCxnSpPr/>
          <p:nvPr/>
        </p:nvCxnSpPr>
        <p:spPr>
          <a:xfrm>
            <a:off x="6033120" y="4293096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ربع نص 19"/>
          <p:cNvSpPr txBox="1"/>
          <p:nvPr/>
        </p:nvSpPr>
        <p:spPr>
          <a:xfrm>
            <a:off x="1568624" y="5517232"/>
            <a:ext cx="187220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9900"/>
                </a:solidFill>
              </a:rPr>
              <a:t>الابتكارات المفتوحة 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22" name="رابط مستقيم 21"/>
          <p:cNvCxnSpPr/>
          <p:nvPr/>
        </p:nvCxnSpPr>
        <p:spPr>
          <a:xfrm flipH="1">
            <a:off x="4808984" y="5373216"/>
            <a:ext cx="35283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flipV="1">
            <a:off x="3512840" y="5589240"/>
            <a:ext cx="2664296" cy="72008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/>
          <p:nvPr/>
        </p:nvCxnSpPr>
        <p:spPr>
          <a:xfrm>
            <a:off x="3512840" y="5733256"/>
            <a:ext cx="93610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كسهم مستقيم 27"/>
          <p:cNvCxnSpPr/>
          <p:nvPr/>
        </p:nvCxnSpPr>
        <p:spPr>
          <a:xfrm>
            <a:off x="3512840" y="5877272"/>
            <a:ext cx="20162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47690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464" y="1484784"/>
            <a:ext cx="9649072" cy="46805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4304928" y="3573016"/>
            <a:ext cx="48245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flipH="1">
            <a:off x="8481392" y="6093296"/>
            <a:ext cx="6480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مربع نص 9"/>
          <p:cNvSpPr txBox="1"/>
          <p:nvPr/>
        </p:nvSpPr>
        <p:spPr>
          <a:xfrm>
            <a:off x="4376936" y="5733256"/>
            <a:ext cx="28803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>
                <a:solidFill>
                  <a:srgbClr val="009900"/>
                </a:solidFill>
              </a:rPr>
              <a:t>لانه</a:t>
            </a:r>
            <a:r>
              <a:rPr lang="ar-SA" dirty="0" smtClean="0">
                <a:solidFill>
                  <a:srgbClr val="009900"/>
                </a:solidFill>
              </a:rPr>
              <a:t> ينتج في مجتمع اخرى</a:t>
            </a:r>
            <a:endParaRPr lang="ar-SA" dirty="0">
              <a:solidFill>
                <a:srgbClr val="009900"/>
              </a:solidFill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7401272" y="5949280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27691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7500</TotalTime>
  <Words>169</Words>
  <Application>Microsoft Office PowerPoint</Application>
  <PresentationFormat>A4 Paper (210x297 mm)‎</PresentationFormat>
  <Paragraphs>48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USER</cp:lastModifiedBy>
  <cp:revision>246</cp:revision>
  <cp:lastPrinted>2015-03-13T21:27:20Z</cp:lastPrinted>
  <dcterms:created xsi:type="dcterms:W3CDTF">2014-02-23T07:16:21Z</dcterms:created>
  <dcterms:modified xsi:type="dcterms:W3CDTF">2015-05-13T14:31:46Z</dcterms:modified>
</cp:coreProperties>
</file>