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87" r:id="rId3"/>
    <p:sldId id="386" r:id="rId4"/>
    <p:sldId id="388" r:id="rId5"/>
    <p:sldId id="389" r:id="rId6"/>
    <p:sldId id="390" r:id="rId7"/>
    <p:sldId id="391" r:id="rId8"/>
    <p:sldId id="392" r:id="rId9"/>
    <p:sldId id="394" r:id="rId10"/>
    <p:sldId id="395" r:id="rId11"/>
    <p:sldId id="396" r:id="rId12"/>
    <p:sldId id="397" r:id="rId13"/>
    <p:sldId id="39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ECA02F"/>
    <a:srgbClr val="D98061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51398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3462" y="2971800"/>
            <a:ext cx="571162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فقه </a:t>
            </a:r>
            <a:r>
              <a:rPr lang="ar-SA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السيره</a:t>
            </a:r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النبويه</a:t>
            </a:r>
            <a:endParaRPr lang="ar-SA" sz="2800" b="1" dirty="0" smtClean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د/عبدالرحمن بن محمد </a:t>
            </a:r>
            <a:r>
              <a:rPr lang="ar-SA" sz="2800" b="1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هشبول</a:t>
            </a:r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الشهري 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3809992" y="1285861"/>
            <a:ext cx="385765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>
                <a:solidFill>
                  <a:schemeClr val="bg1"/>
                </a:solidFill>
              </a:rPr>
              <a:t>المحاضرة الأولى </a:t>
            </a:r>
            <a:endParaRPr lang="ar-SA" sz="4400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928664" y="2558514"/>
            <a:ext cx="450059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/>
              <a:t>   </a:t>
            </a:r>
            <a:r>
              <a:rPr lang="ar-SA" sz="4400" dirty="0">
                <a:solidFill>
                  <a:schemeClr val="bg1">
                    <a:lumMod val="75000"/>
                  </a:schemeClr>
                </a:solidFill>
              </a:rPr>
              <a:t>فقه السيرة </a:t>
            </a:r>
          </a:p>
          <a:p>
            <a:r>
              <a:rPr lang="ar-SA" sz="4400" dirty="0">
                <a:solidFill>
                  <a:schemeClr val="bg1">
                    <a:lumMod val="75000"/>
                  </a:schemeClr>
                </a:solidFill>
              </a:rPr>
              <a:t> ‘العهد المكي‘ </a:t>
            </a:r>
            <a:endParaRPr lang="ar-SA" sz="4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476672"/>
            <a:ext cx="9259888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فقه </a:t>
            </a:r>
            <a:r>
              <a:rPr lang="ar-SA" sz="2000" dirty="0" err="1"/>
              <a:t>السيره</a:t>
            </a:r>
            <a:r>
              <a:rPr lang="ar-SA" sz="2000" dirty="0"/>
              <a:t> </a:t>
            </a:r>
            <a:r>
              <a:rPr lang="ar-SA" sz="2000" dirty="0" err="1" smtClean="0"/>
              <a:t>النبويه</a:t>
            </a:r>
            <a:r>
              <a:rPr lang="ar-SA" sz="2000" dirty="0" smtClean="0"/>
              <a:t>                                                                            المحاضرة </a:t>
            </a:r>
            <a:r>
              <a:rPr lang="ar-SA" sz="2000" dirty="0" smtClean="0"/>
              <a:t>الاولى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673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95414" y="274638"/>
            <a:ext cx="7472386" cy="582594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محتويات مقرر فقه </a:t>
            </a:r>
            <a:r>
              <a:rPr lang="ar-SA" dirty="0" err="1" smtClean="0"/>
              <a:t>السيره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470727"/>
            <a:ext cx="8229600" cy="5054617"/>
          </a:xfrm>
        </p:spPr>
        <p:txBody>
          <a:bodyPr/>
          <a:lstStyle/>
          <a:p>
            <a:r>
              <a:rPr lang="ar-SA" dirty="0" err="1" smtClean="0"/>
              <a:t>اولاً</a:t>
            </a:r>
            <a:r>
              <a:rPr lang="ar-SA" dirty="0" smtClean="0"/>
              <a:t> :</a:t>
            </a:r>
          </a:p>
          <a:p>
            <a:pPr>
              <a:buNone/>
            </a:pPr>
            <a:r>
              <a:rPr lang="ar-SA" dirty="0" smtClean="0"/>
              <a:t>                     العهد المكي </a:t>
            </a:r>
          </a:p>
          <a:p>
            <a:pPr>
              <a:buNone/>
            </a:pPr>
            <a:r>
              <a:rPr lang="ar-SA" dirty="0" smtClean="0"/>
              <a:t>-ثانياً :</a:t>
            </a:r>
          </a:p>
          <a:p>
            <a:pPr>
              <a:buNone/>
            </a:pPr>
            <a:r>
              <a:rPr lang="ar-SA" dirty="0" smtClean="0"/>
              <a:t>                    العهد المدني </a:t>
            </a:r>
          </a:p>
          <a:p>
            <a:pPr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694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5667380" y="285729"/>
            <a:ext cx="32861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/>
              <a:t>العهد المكي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023910" y="1714488"/>
            <a:ext cx="800105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/>
              <a:t>الوحي .</a:t>
            </a:r>
          </a:p>
          <a:p>
            <a:pPr>
              <a:buFontTx/>
              <a:buChar char="-"/>
            </a:pPr>
            <a:r>
              <a:rPr lang="ar-SA" sz="3200" dirty="0"/>
              <a:t>مراحل </a:t>
            </a:r>
            <a:r>
              <a:rPr lang="ar-SA" sz="3200" dirty="0" err="1"/>
              <a:t>الدعوه</a:t>
            </a:r>
            <a:r>
              <a:rPr lang="ar-SA" sz="3200" dirty="0"/>
              <a:t> :</a:t>
            </a:r>
          </a:p>
          <a:p>
            <a:r>
              <a:rPr lang="ar-SA" sz="3200" dirty="0"/>
              <a:t>       * سريه واستمرت ثلاث سنوات </a:t>
            </a:r>
          </a:p>
          <a:p>
            <a:r>
              <a:rPr lang="ar-SA" sz="3200" dirty="0"/>
              <a:t>       * </a:t>
            </a:r>
            <a:r>
              <a:rPr lang="ar-SA" sz="3200" dirty="0" err="1"/>
              <a:t>جهريه</a:t>
            </a:r>
            <a:r>
              <a:rPr lang="ar-SA" sz="3200" dirty="0"/>
              <a:t> .. باللسان فقط واستمرت </a:t>
            </a:r>
            <a:r>
              <a:rPr lang="ar-SA" sz="3200" dirty="0" err="1"/>
              <a:t>الى</a:t>
            </a:r>
            <a:r>
              <a:rPr lang="ar-SA" sz="3200" dirty="0"/>
              <a:t> </a:t>
            </a:r>
            <a:r>
              <a:rPr lang="ar-SA" sz="3200" dirty="0" err="1"/>
              <a:t>الهجره</a:t>
            </a:r>
            <a:r>
              <a:rPr lang="ar-SA" sz="3200" dirty="0"/>
              <a:t> .</a:t>
            </a:r>
          </a:p>
          <a:p>
            <a:r>
              <a:rPr lang="ar-SA" sz="3200" dirty="0"/>
              <a:t>       * </a:t>
            </a:r>
            <a:r>
              <a:rPr lang="ar-SA" sz="3200" dirty="0" err="1"/>
              <a:t>جهريه</a:t>
            </a:r>
            <a:r>
              <a:rPr lang="ar-SA" sz="3200" dirty="0"/>
              <a:t> مع قتال المعتدين والبادئين بالقتال والشر , واستمرت </a:t>
            </a:r>
            <a:r>
              <a:rPr lang="ar-SA" sz="3200" dirty="0" err="1"/>
              <a:t>الى</a:t>
            </a:r>
            <a:r>
              <a:rPr lang="ar-SA" sz="3200" dirty="0"/>
              <a:t> عام صلح </a:t>
            </a:r>
            <a:r>
              <a:rPr lang="ar-SA" sz="3200" dirty="0" err="1"/>
              <a:t>الحديبيه</a:t>
            </a:r>
            <a:r>
              <a:rPr lang="ar-SA" sz="3200" dirty="0"/>
              <a:t> 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1947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6596074" y="214291"/>
            <a:ext cx="242889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/>
              <a:t>الوحي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1095348" y="1785927"/>
            <a:ext cx="7286676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-</a:t>
            </a:r>
            <a:r>
              <a:rPr lang="ar-SA" sz="2800" dirty="0" err="1"/>
              <a:t>الاحاديث</a:t>
            </a:r>
            <a:r>
              <a:rPr lang="ar-SA" sz="2800" dirty="0"/>
              <a:t> </a:t>
            </a:r>
            <a:r>
              <a:rPr lang="ar-SA" sz="2800" dirty="0" err="1"/>
              <a:t>الوارده</a:t>
            </a:r>
            <a:r>
              <a:rPr lang="ar-SA" sz="2800" dirty="0"/>
              <a:t> في ذلك .</a:t>
            </a:r>
          </a:p>
          <a:p>
            <a:r>
              <a:rPr lang="ar-SA" sz="2800" dirty="0"/>
              <a:t>-التحليل:</a:t>
            </a:r>
          </a:p>
          <a:p>
            <a:r>
              <a:rPr lang="ar-SA" sz="2800" dirty="0"/>
              <a:t>-النبي بفطرته </a:t>
            </a:r>
            <a:r>
              <a:rPr lang="ar-SA" sz="2800" dirty="0" err="1"/>
              <a:t>السليمه</a:t>
            </a:r>
            <a:r>
              <a:rPr lang="ar-SA" sz="2800" dirty="0"/>
              <a:t> لا يبغض شيئا </a:t>
            </a:r>
            <a:r>
              <a:rPr lang="ar-SA" sz="2800" dirty="0" err="1"/>
              <a:t>اكثر</a:t>
            </a:r>
            <a:r>
              <a:rPr lang="ar-SA" sz="2800" dirty="0"/>
              <a:t> مما يبغض </a:t>
            </a:r>
            <a:r>
              <a:rPr lang="ar-SA" sz="2800" dirty="0" err="1"/>
              <a:t>الاصنام</a:t>
            </a:r>
            <a:r>
              <a:rPr lang="ar-SA" sz="2800" dirty="0"/>
              <a:t> </a:t>
            </a:r>
            <a:r>
              <a:rPr lang="ar-SA" sz="2800" dirty="0" err="1"/>
              <a:t>والاوثان</a:t>
            </a:r>
            <a:r>
              <a:rPr lang="ar-SA" sz="2800" dirty="0"/>
              <a:t> ولم يعظم صنما </a:t>
            </a:r>
            <a:r>
              <a:rPr lang="ar-SA" sz="2800" dirty="0" err="1"/>
              <a:t>او</a:t>
            </a:r>
            <a:r>
              <a:rPr lang="ar-SA" sz="2800" dirty="0"/>
              <a:t> يسجد له قط .</a:t>
            </a:r>
          </a:p>
          <a:p>
            <a:pPr>
              <a:buFontTx/>
              <a:buChar char="-"/>
            </a:pPr>
            <a:r>
              <a:rPr lang="ar-SA" sz="2800" dirty="0"/>
              <a:t>هذه </a:t>
            </a:r>
            <a:r>
              <a:rPr lang="ar-SA" sz="2800" dirty="0" err="1"/>
              <a:t>الفطره</a:t>
            </a:r>
            <a:r>
              <a:rPr lang="ar-SA" sz="2800" dirty="0"/>
              <a:t> </a:t>
            </a:r>
            <a:r>
              <a:rPr lang="ar-SA" sz="2800" dirty="0" err="1"/>
              <a:t>السليمه</a:t>
            </a:r>
            <a:r>
              <a:rPr lang="ar-SA" sz="2800" dirty="0"/>
              <a:t> جعلته ينفر من تصرفات ذلك المجتمع ويذهب بعيدا عنهم ليتأمل ويتفكر في </a:t>
            </a:r>
            <a:r>
              <a:rPr lang="ar-SA" sz="2800" dirty="0" err="1"/>
              <a:t>ابداع</a:t>
            </a:r>
            <a:r>
              <a:rPr lang="ar-SA" sz="2800" dirty="0"/>
              <a:t> الخالق وعظمة الكون </a:t>
            </a:r>
            <a:r>
              <a:rPr lang="ar-SA" sz="2800" dirty="0" err="1"/>
              <a:t>ويتحنث</a:t>
            </a:r>
            <a:r>
              <a:rPr lang="ar-SA" sz="2800" dirty="0"/>
              <a:t> ويخلو بنفسه في غار </a:t>
            </a:r>
            <a:r>
              <a:rPr lang="ar-SA" sz="2800" dirty="0" err="1"/>
              <a:t>حراء</a:t>
            </a:r>
            <a:r>
              <a:rPr lang="ar-SA" sz="2800" dirty="0"/>
              <a:t>.</a:t>
            </a:r>
          </a:p>
          <a:p>
            <a:pPr>
              <a:buFontTx/>
              <a:buChar char="-"/>
            </a:pPr>
            <a:r>
              <a:rPr lang="ar-SA" sz="2800" dirty="0" err="1"/>
              <a:t>الخلوه</a:t>
            </a:r>
            <a:r>
              <a:rPr lang="ar-SA" sz="2800" dirty="0"/>
              <a:t> تقود إلى حسن التأمل والى تداعي </a:t>
            </a:r>
            <a:r>
              <a:rPr lang="ar-SA" sz="2800" dirty="0" err="1"/>
              <a:t>الاحساس</a:t>
            </a:r>
            <a:r>
              <a:rPr lang="ar-SA" sz="2800" dirty="0"/>
              <a:t> النبيل بعظمة الخالق والى صفاء النفس </a:t>
            </a:r>
            <a:r>
              <a:rPr lang="ar-SA" sz="2800" dirty="0" err="1"/>
              <a:t>للإستقبال</a:t>
            </a:r>
            <a:r>
              <a:rPr lang="ar-SA" sz="2800" dirty="0"/>
              <a:t> الأمثل لتلقي الوحي بعيداً عن مشاغل الدنيا وفتن العصر.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581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ربع نص 9"/>
          <p:cNvSpPr txBox="1"/>
          <p:nvPr/>
        </p:nvSpPr>
        <p:spPr>
          <a:xfrm>
            <a:off x="809596" y="1500174"/>
            <a:ext cx="8358246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/>
              <a:t>لنا قدوة حسنه في النبي فالواجب على كل واحد منا </a:t>
            </a:r>
            <a:r>
              <a:rPr lang="ar-SA" sz="2800" dirty="0" err="1"/>
              <a:t>ان</a:t>
            </a:r>
            <a:r>
              <a:rPr lang="ar-SA" sz="2800" dirty="0"/>
              <a:t> يخلو بنفسه بقصد الصفاء والنقاء ويتأمل في ملكوت الله ليزيح عنه </a:t>
            </a:r>
            <a:r>
              <a:rPr lang="ar-SA" sz="2800" dirty="0" err="1"/>
              <a:t>اضغان</a:t>
            </a:r>
            <a:r>
              <a:rPr lang="ar-SA" sz="2800" dirty="0"/>
              <a:t> النفس </a:t>
            </a:r>
            <a:r>
              <a:rPr lang="ar-SA" sz="2800" dirty="0" err="1"/>
              <a:t>و</a:t>
            </a:r>
            <a:r>
              <a:rPr lang="ar-SA" sz="2800" dirty="0"/>
              <a:t> وسائس الشيطان.</a:t>
            </a:r>
          </a:p>
          <a:p>
            <a:endParaRPr lang="ar-SA" sz="2800" dirty="0"/>
          </a:p>
          <a:p>
            <a:pPr>
              <a:buFontTx/>
              <a:buChar char="-"/>
            </a:pPr>
            <a:r>
              <a:rPr lang="ar-SA" sz="2800" dirty="0"/>
              <a:t>يفهم مما حصل للنبي عند نزول الوحي انه لم يكن يعلم انه نبي ولم يطمح لان يكون كذلك , وان ذلك كان مفاجأة كبرى له عليه الصلاة والسلام .</a:t>
            </a:r>
          </a:p>
          <a:p>
            <a:pPr>
              <a:buFontTx/>
              <a:buChar char="-"/>
            </a:pPr>
            <a:endParaRPr lang="ar-SA" sz="2800" dirty="0"/>
          </a:p>
          <a:p>
            <a:pPr>
              <a:buFontTx/>
              <a:buChar char="-"/>
            </a:pPr>
            <a:r>
              <a:rPr lang="ar-SA" sz="2800" dirty="0"/>
              <a:t>أما زوجه </a:t>
            </a:r>
            <a:r>
              <a:rPr lang="ar-SA" sz="2800" dirty="0" err="1"/>
              <a:t>خديجه</a:t>
            </a:r>
            <a:r>
              <a:rPr lang="ar-SA" sz="2800" dirty="0"/>
              <a:t> وابن عمها ورقه بن نوفل فلم يكن ذلك مفاجأة لهما لأن سلوك النبي وتصرفاته وصفاته وأخلاقه داله على </a:t>
            </a:r>
            <a:r>
              <a:rPr lang="ar-SA" sz="2800" dirty="0" err="1"/>
              <a:t>ان</a:t>
            </a:r>
            <a:r>
              <a:rPr lang="ar-SA" sz="2800" dirty="0"/>
              <a:t> النبي </a:t>
            </a:r>
            <a:r>
              <a:rPr lang="ar-SA" sz="2800" dirty="0" err="1"/>
              <a:t>انسان</a:t>
            </a:r>
            <a:r>
              <a:rPr lang="ar-SA" sz="2800" dirty="0"/>
              <a:t> </a:t>
            </a:r>
            <a:r>
              <a:rPr lang="ar-SA" sz="2800" dirty="0" err="1"/>
              <a:t>اهل</a:t>
            </a:r>
            <a:r>
              <a:rPr lang="ar-SA" sz="2800" dirty="0"/>
              <a:t> للنبوة.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4193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2095480" y="357167"/>
            <a:ext cx="72152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لماذا حرص أعداء الإسلام على التشكيك في الوحي !!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81000" y="1268760"/>
            <a:ext cx="9001156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600" dirty="0"/>
              <a:t>حرصوا على ذلك </a:t>
            </a:r>
            <a:r>
              <a:rPr lang="ar-SA" sz="3600" dirty="0" err="1"/>
              <a:t>لانه</a:t>
            </a:r>
            <a:r>
              <a:rPr lang="ar-SA" sz="3600" dirty="0"/>
              <a:t> </a:t>
            </a:r>
            <a:r>
              <a:rPr lang="ar-SA" sz="3600" dirty="0" err="1"/>
              <a:t>الاصل</a:t>
            </a:r>
            <a:r>
              <a:rPr lang="ar-SA" sz="3600" dirty="0"/>
              <a:t> الذي </a:t>
            </a:r>
            <a:r>
              <a:rPr lang="ar-SA" sz="3600" dirty="0" err="1"/>
              <a:t>اذا</a:t>
            </a:r>
            <a:r>
              <a:rPr lang="ar-SA" sz="3600" dirty="0"/>
              <a:t> تزعزعت </a:t>
            </a:r>
            <a:r>
              <a:rPr lang="ar-SA" sz="3600" dirty="0" err="1"/>
              <a:t>الثقه</a:t>
            </a:r>
            <a:r>
              <a:rPr lang="ar-SA" sz="3600" dirty="0"/>
              <a:t> فيه تزعزع كل شيء </a:t>
            </a:r>
            <a:r>
              <a:rPr lang="ar-SA" sz="3600" dirty="0" err="1"/>
              <a:t>وانهدم</a:t>
            </a:r>
            <a:r>
              <a:rPr lang="ar-SA" sz="3600" dirty="0"/>
              <a:t> </a:t>
            </a:r>
            <a:r>
              <a:rPr lang="ar-SA" sz="3600" dirty="0" err="1"/>
              <a:t>الاسلام</a:t>
            </a:r>
            <a:r>
              <a:rPr lang="ar-SA" sz="3600" dirty="0"/>
              <a:t> .</a:t>
            </a:r>
          </a:p>
          <a:p>
            <a:endParaRPr lang="ar-SA" sz="3600" dirty="0"/>
          </a:p>
          <a:p>
            <a:pPr>
              <a:buFontTx/>
              <a:buChar char="-"/>
            </a:pPr>
            <a:r>
              <a:rPr lang="ar-SA" sz="3600" dirty="0"/>
              <a:t>لذلك حرصوا على تفسير ذلك الوحي بأنه </a:t>
            </a:r>
            <a:r>
              <a:rPr lang="ar-SA" sz="3600" dirty="0" err="1"/>
              <a:t>اوهام</a:t>
            </a:r>
            <a:r>
              <a:rPr lang="ar-SA" sz="3600" dirty="0"/>
              <a:t> وانه حديث نفس وانه ربما كان نوعاً من الصرع.</a:t>
            </a:r>
          </a:p>
          <a:p>
            <a:endParaRPr lang="ar-SA" sz="3600" dirty="0"/>
          </a:p>
          <a:p>
            <a:pPr>
              <a:buFontTx/>
              <a:buChar char="-"/>
            </a:pPr>
            <a:r>
              <a:rPr lang="ar-SA" sz="3600" dirty="0"/>
              <a:t>وأولوا الوحي : بأن النبي لم يزل يفكر ويفكر ويفكر حتى تكونت في نفسه بطريقة الكشف التدريجي المستمر </a:t>
            </a:r>
            <a:r>
              <a:rPr lang="ar-SA" sz="3600" dirty="0" err="1"/>
              <a:t>لعقيده</a:t>
            </a:r>
            <a:r>
              <a:rPr lang="ar-SA" sz="3600" dirty="0"/>
              <a:t> كان يراها </a:t>
            </a:r>
            <a:r>
              <a:rPr lang="ar-SA" sz="3600" dirty="0" err="1"/>
              <a:t>الكفيله</a:t>
            </a:r>
            <a:r>
              <a:rPr lang="ar-SA" sz="3600" dirty="0"/>
              <a:t> بالقضاء على </a:t>
            </a:r>
            <a:r>
              <a:rPr lang="ar-SA" sz="3600" dirty="0" err="1"/>
              <a:t>الوثنيه</a:t>
            </a:r>
            <a:r>
              <a:rPr lang="ar-SA" sz="3600" dirty="0"/>
              <a:t> .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8853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3309926" y="285729"/>
            <a:ext cx="56436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لماذا فوجئ النبي بالوحي ؟!!:</a:t>
            </a:r>
            <a:endParaRPr lang="ar-SA" sz="32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309662" y="1500175"/>
            <a:ext cx="764386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- </a:t>
            </a:r>
            <a:r>
              <a:rPr lang="ar-SA" sz="3200" dirty="0" err="1"/>
              <a:t>ان</a:t>
            </a:r>
            <a:r>
              <a:rPr lang="ar-SA" sz="3200" dirty="0"/>
              <a:t> هذه المفاجأة تدل دلالة قطعية على </a:t>
            </a:r>
            <a:r>
              <a:rPr lang="ar-SA" sz="3200" dirty="0" err="1"/>
              <a:t>ان</a:t>
            </a:r>
            <a:r>
              <a:rPr lang="ar-SA" sz="3200" dirty="0"/>
              <a:t> الوحي لم يكن حديث نفس ولا </a:t>
            </a:r>
            <a:r>
              <a:rPr lang="ar-SA" sz="3200" dirty="0" err="1"/>
              <a:t>ناشيء</a:t>
            </a:r>
            <a:r>
              <a:rPr lang="ar-SA" sz="3200" dirty="0"/>
              <a:t> من تصورات داخليه وإنما هو </a:t>
            </a:r>
            <a:r>
              <a:rPr lang="ar-SA" sz="3200" dirty="0" err="1"/>
              <a:t>امر</a:t>
            </a:r>
            <a:r>
              <a:rPr lang="ar-SA" sz="3200" dirty="0"/>
              <a:t> خارجي غير معهود ولا مأمول عند النبي.</a:t>
            </a:r>
          </a:p>
          <a:p>
            <a:r>
              <a:rPr lang="ar-SA" sz="3200" dirty="0"/>
              <a:t>- والملاحظ </a:t>
            </a:r>
            <a:r>
              <a:rPr lang="ar-SA" sz="3200" dirty="0" err="1"/>
              <a:t>ان</a:t>
            </a:r>
            <a:r>
              <a:rPr lang="ar-SA" sz="3200" dirty="0"/>
              <a:t> النبي قد خاف خوفاً شديداً من ذلك : وهذا الخوف له حكمه ودلاله. فالنبي هو حبيب الله والخوف لا يرضاه الحبيب لحبيبه .ولكن ذلك ليقطع كيد المشككين القائلين </a:t>
            </a:r>
            <a:r>
              <a:rPr lang="ar-SA" sz="3200" dirty="0" err="1"/>
              <a:t>ان</a:t>
            </a:r>
            <a:r>
              <a:rPr lang="ar-SA" sz="3200" dirty="0"/>
              <a:t> الوحي هو حديث نفس وانه نابع من تصورات </a:t>
            </a:r>
            <a:r>
              <a:rPr lang="ar-SA" sz="3200" dirty="0" err="1"/>
              <a:t>وتهيئات</a:t>
            </a:r>
            <a:r>
              <a:rPr lang="ar-SA" sz="3200" dirty="0"/>
              <a:t> ذاتية النفس .فلو كان الوحي هو ذلك: لما ارتعد النبي وخاف.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16536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4738686" y="285729"/>
            <a:ext cx="42862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/>
              <a:t>مراحل الدعوة : </a:t>
            </a:r>
            <a:endParaRPr lang="ar-SA" sz="36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166786" y="1285860"/>
            <a:ext cx="7786742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3200" dirty="0"/>
              <a:t>مرت </a:t>
            </a:r>
            <a:r>
              <a:rPr lang="ar-SA" sz="3200" dirty="0" err="1"/>
              <a:t>الدعوه</a:t>
            </a:r>
            <a:r>
              <a:rPr lang="ar-SA" sz="3200" dirty="0"/>
              <a:t> بثلاث مراحل :</a:t>
            </a:r>
          </a:p>
          <a:p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المرحلة </a:t>
            </a:r>
            <a:r>
              <a:rPr lang="ar-SA" sz="3200" dirty="0"/>
              <a:t>الاولى : </a:t>
            </a:r>
            <a:r>
              <a:rPr lang="ar-SA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سريه </a:t>
            </a:r>
            <a:r>
              <a:rPr lang="ar-SA" sz="3200" dirty="0"/>
              <a:t>..</a:t>
            </a:r>
          </a:p>
          <a:p>
            <a:pPr>
              <a:buFontTx/>
              <a:buChar char="-"/>
            </a:pPr>
            <a:r>
              <a:rPr lang="ar-SA" sz="3200" dirty="0"/>
              <a:t>تلافياً لوقوع </a:t>
            </a:r>
            <a:r>
              <a:rPr lang="ar-SA" sz="3200" dirty="0" err="1"/>
              <a:t>المفاجأت</a:t>
            </a:r>
            <a:r>
              <a:rPr lang="ar-SA" sz="3200" dirty="0"/>
              <a:t> على قريش بدأ النبي دعوته سراً ولمدة </a:t>
            </a:r>
            <a:r>
              <a:rPr lang="ar-SA" sz="3200" dirty="0" err="1"/>
              <a:t>ثلالث</a:t>
            </a:r>
            <a:r>
              <a:rPr lang="ar-SA" sz="3200" dirty="0"/>
              <a:t> سنوات .</a:t>
            </a:r>
          </a:p>
          <a:p>
            <a:pPr>
              <a:buFontTx/>
              <a:buChar char="-"/>
            </a:pPr>
            <a:r>
              <a:rPr lang="ar-SA" sz="3200" dirty="0"/>
              <a:t>لم يكن يدعو </a:t>
            </a:r>
            <a:r>
              <a:rPr lang="ar-SA" sz="3200" dirty="0" err="1"/>
              <a:t>الا</a:t>
            </a:r>
            <a:r>
              <a:rPr lang="ar-SA" sz="3200" dirty="0"/>
              <a:t> من كانت تشده إليه صلة </a:t>
            </a:r>
            <a:r>
              <a:rPr lang="ar-SA" sz="3200" dirty="0" err="1"/>
              <a:t>قرابه</a:t>
            </a:r>
            <a:r>
              <a:rPr lang="ar-SA" sz="3200" dirty="0"/>
              <a:t> </a:t>
            </a:r>
            <a:r>
              <a:rPr lang="ar-SA" sz="3200" dirty="0" err="1"/>
              <a:t>او</a:t>
            </a:r>
            <a:r>
              <a:rPr lang="ar-SA" sz="3200" dirty="0"/>
              <a:t> معرفه سابقه .</a:t>
            </a:r>
          </a:p>
          <a:p>
            <a:endParaRPr lang="ar-SA" sz="3200" dirty="0"/>
          </a:p>
          <a:p>
            <a:pPr>
              <a:buFontTx/>
              <a:buChar char="-"/>
            </a:pPr>
            <a:r>
              <a:rPr lang="ar-SA" sz="3200" dirty="0"/>
              <a:t>اختار النبي دار </a:t>
            </a:r>
            <a:r>
              <a:rPr lang="ar-SA" sz="3200" dirty="0" err="1"/>
              <a:t>الارقم</a:t>
            </a:r>
            <a:r>
              <a:rPr lang="ar-SA" sz="3200" dirty="0"/>
              <a:t> بن </a:t>
            </a:r>
            <a:r>
              <a:rPr lang="ar-SA" sz="3200" dirty="0" err="1"/>
              <a:t>ابي</a:t>
            </a:r>
            <a:r>
              <a:rPr lang="ar-SA" sz="3200" dirty="0"/>
              <a:t> </a:t>
            </a:r>
            <a:r>
              <a:rPr lang="ar-SA" sz="3200" dirty="0" err="1"/>
              <a:t>الارقم</a:t>
            </a:r>
            <a:r>
              <a:rPr lang="ar-SA" sz="3200" dirty="0"/>
              <a:t> لتكون مقراً لهذه </a:t>
            </a:r>
            <a:r>
              <a:rPr lang="ar-SA" sz="3200" dirty="0" err="1"/>
              <a:t>القله</a:t>
            </a:r>
            <a:r>
              <a:rPr lang="ar-SA" sz="3200" dirty="0"/>
              <a:t> </a:t>
            </a:r>
            <a:r>
              <a:rPr lang="ar-SA" sz="3200" dirty="0" err="1"/>
              <a:t>الاولى</a:t>
            </a:r>
            <a:r>
              <a:rPr lang="ar-SA" sz="3200" dirty="0"/>
              <a:t> من المسلمين يلتفون فيها ويتعلمون من رسول الله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247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4595810" y="285729"/>
            <a:ext cx="464347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ما هو وجه السرية في </a:t>
            </a:r>
            <a:r>
              <a:rPr lang="ar-SA" sz="3200" dirty="0" err="1"/>
              <a:t>الدعوه</a:t>
            </a:r>
            <a:r>
              <a:rPr lang="ar-SA" sz="3200" dirty="0"/>
              <a:t> !!!:</a:t>
            </a:r>
            <a:endParaRPr lang="ar-SA" sz="32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595414" y="1643050"/>
            <a:ext cx="750099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الواقع </a:t>
            </a:r>
            <a:r>
              <a:rPr lang="ar-SA" sz="3200" dirty="0" err="1"/>
              <a:t>ان</a:t>
            </a:r>
            <a:r>
              <a:rPr lang="ar-SA" sz="3200" dirty="0"/>
              <a:t> النبي لم يفعل ذلك </a:t>
            </a:r>
            <a:r>
              <a:rPr lang="ar-SA" sz="3200" dirty="0" err="1"/>
              <a:t>خوفاًعلى</a:t>
            </a:r>
            <a:r>
              <a:rPr lang="ar-SA" sz="3200" dirty="0"/>
              <a:t> نفسه وإنما فعل ذلك لما تقتضيه </a:t>
            </a:r>
            <a:r>
              <a:rPr lang="ar-SA" sz="3200" dirty="0" err="1"/>
              <a:t>السياسه</a:t>
            </a:r>
            <a:r>
              <a:rPr lang="ar-SA" sz="3200" dirty="0"/>
              <a:t> </a:t>
            </a:r>
            <a:r>
              <a:rPr lang="ar-SA" sz="3200" dirty="0" err="1"/>
              <a:t>الشرعيه</a:t>
            </a:r>
            <a:r>
              <a:rPr lang="ar-SA" sz="3200" dirty="0"/>
              <a:t> ولأن ذلك كان بوحي من الله لكي تستمر </a:t>
            </a:r>
            <a:r>
              <a:rPr lang="ar-SA" sz="3200" dirty="0" err="1"/>
              <a:t>الدعوه</a:t>
            </a:r>
            <a:r>
              <a:rPr lang="ar-SA" sz="3200" dirty="0"/>
              <a:t> ولا توأد في مرحلتها </a:t>
            </a:r>
            <a:r>
              <a:rPr lang="ar-SA" sz="3200" dirty="0" err="1"/>
              <a:t>الاولى</a:t>
            </a:r>
            <a:r>
              <a:rPr lang="ar-SA" sz="3200" dirty="0"/>
              <a:t> . </a:t>
            </a:r>
          </a:p>
          <a:p>
            <a:r>
              <a:rPr lang="ar-SA" sz="3200" dirty="0"/>
              <a:t>ولابد من </a:t>
            </a:r>
            <a:r>
              <a:rPr lang="ar-SA" sz="3200" dirty="0" err="1"/>
              <a:t>الاخذ</a:t>
            </a:r>
            <a:r>
              <a:rPr lang="ar-SA" sz="3200" dirty="0"/>
              <a:t> بالأسباب والمسببات.</a:t>
            </a:r>
          </a:p>
          <a:p>
            <a:r>
              <a:rPr lang="ar-SA" sz="3200" dirty="0"/>
              <a:t> </a:t>
            </a:r>
          </a:p>
          <a:p>
            <a:r>
              <a:rPr lang="ar-SA" sz="3200" dirty="0"/>
              <a:t>- شملت </a:t>
            </a:r>
            <a:r>
              <a:rPr lang="ar-SA" sz="3200" dirty="0" err="1"/>
              <a:t>الدعوه</a:t>
            </a:r>
            <a:r>
              <a:rPr lang="ar-SA" sz="3200" dirty="0"/>
              <a:t> </a:t>
            </a:r>
            <a:r>
              <a:rPr lang="ar-SA" sz="3200" dirty="0" err="1"/>
              <a:t>السريه</a:t>
            </a:r>
            <a:r>
              <a:rPr lang="ar-SA" sz="3200" dirty="0"/>
              <a:t> أقرباء للنبي </a:t>
            </a:r>
            <a:r>
              <a:rPr lang="ar-SA" sz="3200" dirty="0" err="1"/>
              <a:t>واخرون</a:t>
            </a:r>
            <a:r>
              <a:rPr lang="ar-SA" sz="3200" dirty="0"/>
              <a:t> من عموم قريش  ..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75168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4738686" y="214291"/>
            <a:ext cx="45005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err="1"/>
              <a:t>الدعوه</a:t>
            </a:r>
            <a:r>
              <a:rPr lang="ar-SA" sz="3600" dirty="0"/>
              <a:t> </a:t>
            </a:r>
            <a:r>
              <a:rPr lang="ar-SA" sz="3600" dirty="0" err="1"/>
              <a:t>الجهريه</a:t>
            </a:r>
            <a:r>
              <a:rPr lang="ar-SA" sz="3600" dirty="0"/>
              <a:t> :</a:t>
            </a:r>
            <a:endParaRPr lang="ar-SA" sz="36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166786" y="1500175"/>
            <a:ext cx="807249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dirty="0"/>
              <a:t>لم ينتقل النبي من </a:t>
            </a:r>
            <a:r>
              <a:rPr lang="ar-SA" sz="2800" dirty="0" err="1"/>
              <a:t>الدعوه</a:t>
            </a:r>
            <a:r>
              <a:rPr lang="ar-SA" sz="2800" dirty="0"/>
              <a:t> </a:t>
            </a:r>
            <a:r>
              <a:rPr lang="ar-SA" sz="2800" dirty="0" err="1"/>
              <a:t>السريه</a:t>
            </a:r>
            <a:r>
              <a:rPr lang="ar-SA" sz="2800" dirty="0"/>
              <a:t> إلى </a:t>
            </a:r>
            <a:r>
              <a:rPr lang="ar-SA" sz="2800" dirty="0" err="1"/>
              <a:t>الجهريه</a:t>
            </a:r>
            <a:r>
              <a:rPr lang="ar-SA" sz="2800" dirty="0"/>
              <a:t> </a:t>
            </a:r>
            <a:r>
              <a:rPr lang="ar-SA" sz="2800" dirty="0" err="1"/>
              <a:t>الابعد</a:t>
            </a:r>
            <a:r>
              <a:rPr lang="ar-SA" sz="2800" dirty="0"/>
              <a:t> </a:t>
            </a:r>
            <a:r>
              <a:rPr lang="ar-SA" sz="2800" dirty="0" err="1"/>
              <a:t>ان</a:t>
            </a:r>
            <a:r>
              <a:rPr lang="ar-SA" sz="2800" dirty="0"/>
              <a:t> أخذ بأسباب عدم </a:t>
            </a:r>
            <a:r>
              <a:rPr lang="ar-SA" sz="2800" dirty="0" err="1"/>
              <a:t>إستئصال</a:t>
            </a:r>
            <a:r>
              <a:rPr lang="ar-SA" sz="2800" dirty="0"/>
              <a:t> </a:t>
            </a:r>
            <a:r>
              <a:rPr lang="ar-SA" sz="2800" dirty="0" err="1"/>
              <a:t>الدعوه</a:t>
            </a:r>
            <a:r>
              <a:rPr lang="ar-SA" sz="2800" dirty="0"/>
              <a:t> جمله واحده .</a:t>
            </a:r>
          </a:p>
          <a:p>
            <a:pPr>
              <a:buFontTx/>
              <a:buChar char="-"/>
            </a:pPr>
            <a:r>
              <a:rPr lang="ar-SA" sz="2800" dirty="0"/>
              <a:t>عندما صدع </a:t>
            </a:r>
            <a:r>
              <a:rPr lang="ar-SA" sz="2800" dirty="0" err="1"/>
              <a:t>بالدعوه</a:t>
            </a:r>
            <a:r>
              <a:rPr lang="ar-SA" sz="2800" dirty="0"/>
              <a:t> بعد </a:t>
            </a:r>
            <a:r>
              <a:rPr lang="ar-SA" sz="2800" dirty="0" err="1"/>
              <a:t>امر</a:t>
            </a:r>
            <a:r>
              <a:rPr lang="ar-SA" sz="2800" dirty="0"/>
              <a:t> ربه له بذلك ..</a:t>
            </a:r>
          </a:p>
          <a:p>
            <a:r>
              <a:rPr lang="ar-SA" sz="2800" dirty="0"/>
              <a:t>    قال تعالى : ”(</a:t>
            </a:r>
            <a:r>
              <a:rPr lang="ar-SA" sz="2800" dirty="0" err="1"/>
              <a:t>فاصدع</a:t>
            </a:r>
            <a:r>
              <a:rPr lang="ar-SA" sz="2800" dirty="0"/>
              <a:t> بما تؤمر وأعرض عن المشركين )“.</a:t>
            </a:r>
          </a:p>
          <a:p>
            <a:r>
              <a:rPr lang="ar-SA" sz="2800" dirty="0"/>
              <a:t>                : “(وأنذر عشيرتك الأقربين)“ .</a:t>
            </a:r>
          </a:p>
          <a:p>
            <a:pPr>
              <a:buFontTx/>
              <a:buChar char="-"/>
            </a:pPr>
            <a:r>
              <a:rPr lang="ar-SA" sz="2800" dirty="0" err="1"/>
              <a:t>نادى</a:t>
            </a:r>
            <a:r>
              <a:rPr lang="ar-SA" sz="2800" dirty="0"/>
              <a:t> النبي في قريش بأن صعد على الصفا وأخذ يقول : </a:t>
            </a:r>
          </a:p>
          <a:p>
            <a:r>
              <a:rPr lang="ar-SA" sz="2800" dirty="0"/>
              <a:t>” </a:t>
            </a:r>
            <a:r>
              <a:rPr lang="ar-SA" sz="2800" dirty="0" err="1"/>
              <a:t>يابني</a:t>
            </a:r>
            <a:r>
              <a:rPr lang="ar-SA" sz="2800" dirty="0"/>
              <a:t> فهر , </a:t>
            </a:r>
            <a:r>
              <a:rPr lang="ar-SA" sz="2800" dirty="0" err="1"/>
              <a:t>يابني</a:t>
            </a:r>
            <a:r>
              <a:rPr lang="ar-SA" sz="2800" dirty="0"/>
              <a:t> عدي ” فأخذ الناس يَفِدون على الصفا ثم قال قولته : ”أرأيتم لو أخبرتكم أن خيلاً خلف هذا الوادي تريد أن تغير عليكم أكنتم مصدقي؟ , فقالوا : </a:t>
            </a:r>
            <a:r>
              <a:rPr lang="ar-SA" sz="2800" dirty="0" err="1"/>
              <a:t>ماجربنا</a:t>
            </a:r>
            <a:r>
              <a:rPr lang="ar-SA" sz="2800" dirty="0"/>
              <a:t> عليك كذباً . قال: فإني نذير لكم بين يدي عذاب شديد ”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31011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809596" y="1415092"/>
            <a:ext cx="8572560" cy="46782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يقول </a:t>
            </a:r>
            <a:r>
              <a:rPr lang="ar-SA" sz="2800" dirty="0" err="1"/>
              <a:t>ابو</a:t>
            </a:r>
            <a:r>
              <a:rPr lang="ar-SA" sz="2800" dirty="0"/>
              <a:t> لهب :تباً </a:t>
            </a:r>
            <a:r>
              <a:rPr lang="ar-SA" sz="2800" dirty="0" err="1"/>
              <a:t>لك</a:t>
            </a:r>
            <a:r>
              <a:rPr lang="ar-SA" sz="2800" dirty="0"/>
              <a:t> سائر اليوم ألهذا جمعتنا فنزل قوله تعالى:“(تبت يدا </a:t>
            </a:r>
            <a:r>
              <a:rPr lang="ar-SA" sz="2800" dirty="0" err="1"/>
              <a:t>ابي</a:t>
            </a:r>
            <a:r>
              <a:rPr lang="ar-SA" sz="2800" dirty="0"/>
              <a:t> لهب وتب)“</a:t>
            </a:r>
          </a:p>
          <a:p>
            <a:pPr>
              <a:buFontTx/>
              <a:buChar char="-"/>
            </a:pPr>
            <a:r>
              <a:rPr lang="ar-SA" sz="2800" dirty="0"/>
              <a:t>لم تستجب قريش لهذا النداء.</a:t>
            </a:r>
          </a:p>
          <a:p>
            <a:pPr>
              <a:buFontTx/>
              <a:buChar char="-"/>
            </a:pPr>
            <a:r>
              <a:rPr lang="ar-SA" sz="2800" dirty="0"/>
              <a:t>عدم </a:t>
            </a:r>
            <a:r>
              <a:rPr lang="ar-SA" sz="2800" dirty="0" err="1"/>
              <a:t>استجابه</a:t>
            </a:r>
            <a:r>
              <a:rPr lang="ar-SA" sz="2800" dirty="0"/>
              <a:t> قريش لهذا يرد رداً قاطعاً على من قال إن دعوة النبي </a:t>
            </a:r>
            <a:r>
              <a:rPr lang="ar-SA" sz="2800" dirty="0" err="1"/>
              <a:t>انما</a:t>
            </a:r>
            <a:r>
              <a:rPr lang="ar-SA" sz="2800" dirty="0"/>
              <a:t> كانت تمثل تطلعات وآمال العرب في السيطرة </a:t>
            </a:r>
            <a:r>
              <a:rPr lang="ar-SA" sz="2800" dirty="0" err="1"/>
              <a:t>والاماره</a:t>
            </a:r>
            <a:r>
              <a:rPr lang="ar-SA" sz="2800" dirty="0"/>
              <a:t>..</a:t>
            </a:r>
          </a:p>
          <a:p>
            <a:r>
              <a:rPr lang="ar-SA" sz="2800" dirty="0"/>
              <a:t>فلو كان </a:t>
            </a:r>
            <a:r>
              <a:rPr lang="ar-SA" sz="2800" dirty="0" err="1"/>
              <a:t>الامر</a:t>
            </a:r>
            <a:r>
              <a:rPr lang="ar-SA" sz="2800" dirty="0"/>
              <a:t> كذلك لاستجابت قريش لهذا لأنه يحقق رغبتها </a:t>
            </a:r>
            <a:r>
              <a:rPr lang="ar-SA" sz="2800" dirty="0" err="1"/>
              <a:t>و</a:t>
            </a:r>
            <a:r>
              <a:rPr lang="ar-SA" sz="2800" dirty="0"/>
              <a:t> آمالها .</a:t>
            </a:r>
          </a:p>
          <a:p>
            <a:pPr>
              <a:buFontTx/>
              <a:buChar char="-"/>
            </a:pPr>
            <a:r>
              <a:rPr lang="ar-SA" sz="2800" dirty="0"/>
              <a:t>دعوة النبي لقريش: لتحرير عقولها وسلوكها من اسر التقاليد </a:t>
            </a:r>
            <a:r>
              <a:rPr lang="ar-SA" sz="2800" dirty="0" err="1"/>
              <a:t>الموروثه</a:t>
            </a:r>
            <a:r>
              <a:rPr lang="ar-SA" sz="2800" dirty="0"/>
              <a:t> .</a:t>
            </a:r>
          </a:p>
          <a:p>
            <a:pPr>
              <a:buFontTx/>
              <a:buChar char="-"/>
            </a:pPr>
            <a:r>
              <a:rPr lang="ar-SA" sz="2800" dirty="0"/>
              <a:t>و في هذا القطع بأن هذا الدين هو دين العقل والمنطق لا دين </a:t>
            </a:r>
            <a:r>
              <a:rPr lang="ar-SA" sz="2800" dirty="0" err="1"/>
              <a:t>العصبيه</a:t>
            </a:r>
            <a:r>
              <a:rPr lang="ar-SA" sz="2800" dirty="0"/>
              <a:t> والتقليد الأعمى والعواطف.</a:t>
            </a:r>
          </a:p>
          <a:p>
            <a:pPr>
              <a:buFontTx/>
              <a:buChar char="-"/>
            </a:pPr>
            <a:r>
              <a:rPr lang="ar-SA" sz="2800" dirty="0"/>
              <a:t> ليس هناك تقاليد </a:t>
            </a:r>
            <a:r>
              <a:rPr lang="ar-SA" sz="2800" dirty="0" err="1"/>
              <a:t>اسلاميه</a:t>
            </a:r>
            <a:r>
              <a:rPr lang="ar-SA" sz="2800" dirty="0"/>
              <a:t>.. بل </a:t>
            </a:r>
            <a:r>
              <a:rPr lang="ar-SA" sz="2800" dirty="0" err="1"/>
              <a:t>اتباع</a:t>
            </a:r>
            <a:r>
              <a:rPr lang="ar-SA" sz="2800" dirty="0"/>
              <a:t> للمبادئ والهدي </a:t>
            </a:r>
            <a:r>
              <a:rPr lang="ar-SA" sz="2800" dirty="0" err="1"/>
              <a:t>الاسلامي</a:t>
            </a:r>
            <a:r>
              <a:rPr lang="ar-SA" sz="2800" dirty="0"/>
              <a:t>.</a:t>
            </a:r>
          </a:p>
          <a:p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28983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4667248" y="285729"/>
            <a:ext cx="4572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مرحلة القتال :</a:t>
            </a:r>
            <a:endParaRPr lang="ar-SA" sz="32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523976" y="1571612"/>
            <a:ext cx="7715304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/>
              <a:t>-لم يبدأ النبي قتالاً قط من أجل أن يدخل الناس في الدين .. ”لا إكراه في الدين ”..</a:t>
            </a:r>
          </a:p>
          <a:p>
            <a:endParaRPr lang="ar-SA" sz="3600" dirty="0"/>
          </a:p>
          <a:p>
            <a:endParaRPr lang="ar-SA" sz="3600" dirty="0"/>
          </a:p>
          <a:p>
            <a:r>
              <a:rPr lang="ar-SA" sz="3600" dirty="0"/>
              <a:t>- </a:t>
            </a:r>
            <a:r>
              <a:rPr lang="ar-SA" sz="3600" dirty="0" err="1"/>
              <a:t>و</a:t>
            </a:r>
            <a:r>
              <a:rPr lang="ar-SA" sz="3600" dirty="0"/>
              <a:t> إنما كان النبي يدافع عن دينه ومن معه .. وكل غزوات النبي كانت دفاعيه .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05629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393</TotalTime>
  <Words>822</Words>
  <Application>Microsoft Office PowerPoint</Application>
  <PresentationFormat>A4 Paper (210x297 mm)</PresentationFormat>
  <Paragraphs>85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AYM Wadiy S_U normal.</vt:lpstr>
      <vt:lpstr>Calibri</vt:lpstr>
      <vt:lpstr>Times New Roman</vt:lpstr>
      <vt:lpstr>Office Theme</vt:lpstr>
      <vt:lpstr>PowerPoint Presentation</vt:lpstr>
      <vt:lpstr>PowerPoint Presentation</vt:lpstr>
      <vt:lpstr>محتويات مقرر فقه السيره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26</cp:revision>
  <dcterms:created xsi:type="dcterms:W3CDTF">2014-09-11T06:30:06Z</dcterms:created>
  <dcterms:modified xsi:type="dcterms:W3CDTF">2015-09-17T07:06:55Z</dcterms:modified>
</cp:coreProperties>
</file>