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414" r:id="rId3"/>
    <p:sldId id="415" r:id="rId4"/>
    <p:sldId id="416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ECA02F"/>
    <a:srgbClr val="D98061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1513982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3462" y="2971800"/>
            <a:ext cx="5711626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السيره</a:t>
            </a:r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النبويه</a:t>
            </a:r>
            <a:endParaRPr lang="ar-SA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د/عبدالرحمن بن محمد </a:t>
            </a:r>
            <a:r>
              <a:rPr lang="ar-SA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هشبول</a:t>
            </a:r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الشهري 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81298" y="214290"/>
            <a:ext cx="4143404" cy="1143000"/>
          </a:xfrm>
        </p:spPr>
        <p:txBody>
          <a:bodyPr/>
          <a:lstStyle/>
          <a:p>
            <a:r>
              <a:rPr lang="ar-SA" dirty="0" smtClean="0"/>
              <a:t>المحاضرة الثالثة </a:t>
            </a:r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952472" y="2357431"/>
            <a:ext cx="750099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</a:t>
            </a:r>
            <a:r>
              <a:rPr lang="ar-SA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العهد المكي </a:t>
            </a:r>
          </a:p>
          <a:p>
            <a:endParaRPr lang="ar-SA" dirty="0" smtClean="0"/>
          </a:p>
          <a:p>
            <a:endParaRPr lang="ar-SA" sz="2800" dirty="0"/>
          </a:p>
          <a:p>
            <a:r>
              <a:rPr lang="ar-SA" sz="2800" dirty="0"/>
              <a:t>     هجرة النبي صلى الله عليه وسلم من مكة المكرمة إلى المدينة المنورة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د/ عبد الرحمن بن محمد </a:t>
            </a:r>
            <a:r>
              <a:rPr lang="ar-SA" sz="3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هشبول</a:t>
            </a:r>
            <a:r>
              <a:rPr lang="ar-SA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الشهري </a:t>
            </a:r>
            <a:endParaRPr lang="ar-SA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88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81562" y="785794"/>
            <a:ext cx="3571900" cy="57149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 أسباب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609416"/>
            <a:ext cx="7472386" cy="4846320"/>
          </a:xfrm>
        </p:spPr>
        <p:txBody>
          <a:bodyPr/>
          <a:lstStyle/>
          <a:p>
            <a:r>
              <a:rPr lang="ar-SA" dirty="0" err="1" smtClean="0"/>
              <a:t>التوطئه</a:t>
            </a:r>
            <a:r>
              <a:rPr lang="ar-SA" dirty="0" smtClean="0"/>
              <a:t> والتقديم والتهيئة للهجرة .</a:t>
            </a:r>
          </a:p>
          <a:p>
            <a:r>
              <a:rPr lang="ar-SA" dirty="0" smtClean="0"/>
              <a:t>إحساس قريش بهجرة النبي .</a:t>
            </a:r>
          </a:p>
          <a:p>
            <a:r>
              <a:rPr lang="ar-SA" dirty="0" smtClean="0"/>
              <a:t>تدابير قريش لمنع النبي من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إحكام الخطة من قبل النبي للنجاة .</a:t>
            </a:r>
          </a:p>
          <a:p>
            <a:r>
              <a:rPr lang="ar-SA" dirty="0" smtClean="0"/>
              <a:t>آلية الخطة للهجرة .</a:t>
            </a:r>
          </a:p>
          <a:p>
            <a:r>
              <a:rPr lang="ar-SA" dirty="0" smtClean="0"/>
              <a:t>دور الشباب في تنفيذ آلية الخطة .</a:t>
            </a:r>
          </a:p>
          <a:p>
            <a:r>
              <a:rPr lang="ar-SA" dirty="0" smtClean="0"/>
              <a:t>ما تقتضيه السياسة الشرعية من سرية الهجرة .</a:t>
            </a:r>
          </a:p>
          <a:p>
            <a:r>
              <a:rPr lang="ar-SA" dirty="0" smtClean="0"/>
              <a:t>أحداث صاحبت الهجرة من مكة إلى المدينة المنورة.</a:t>
            </a:r>
          </a:p>
          <a:p>
            <a:r>
              <a:rPr lang="ar-SA" dirty="0" smtClean="0"/>
              <a:t>ماذا تعني الهجرة دينياً وسياسياً ؟!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3767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714488"/>
            <a:ext cx="7239000" cy="4741248"/>
          </a:xfrm>
        </p:spPr>
        <p:txBody>
          <a:bodyPr/>
          <a:lstStyle/>
          <a:p>
            <a:r>
              <a:rPr lang="ar-SA" dirty="0" smtClean="0"/>
              <a:t>الهزيمة </a:t>
            </a:r>
            <a:r>
              <a:rPr lang="ar-SA" dirty="0" err="1" smtClean="0"/>
              <a:t>النفسيه</a:t>
            </a:r>
            <a:r>
              <a:rPr lang="ar-SA" dirty="0" smtClean="0"/>
              <a:t> لقريش بسبب فشل خطتها لقتل النبي .</a:t>
            </a:r>
          </a:p>
          <a:p>
            <a:r>
              <a:rPr lang="ar-SA" dirty="0" smtClean="0"/>
              <a:t>آثار تلك الهزيمة.</a:t>
            </a:r>
          </a:p>
          <a:p>
            <a:r>
              <a:rPr lang="ar-SA" dirty="0" smtClean="0"/>
              <a:t>استعداد المجتمع المدني </a:t>
            </a:r>
            <a:r>
              <a:rPr lang="ar-SA" dirty="0" err="1" smtClean="0"/>
              <a:t>لإستقبال</a:t>
            </a:r>
            <a:r>
              <a:rPr lang="ar-SA" dirty="0" smtClean="0"/>
              <a:t> الرسول صلى الله عليه وسلم .</a:t>
            </a:r>
          </a:p>
          <a:p>
            <a:r>
              <a:rPr lang="ar-SA" dirty="0" smtClean="0"/>
              <a:t>ماذا يفسر تجمهر أهل </a:t>
            </a:r>
            <a:r>
              <a:rPr lang="ar-SA" dirty="0" err="1" smtClean="0"/>
              <a:t>المدينه</a:t>
            </a:r>
            <a:r>
              <a:rPr lang="ar-SA" dirty="0" smtClean="0"/>
              <a:t> </a:t>
            </a:r>
            <a:r>
              <a:rPr lang="ar-SA" dirty="0" err="1" smtClean="0"/>
              <a:t>لإستقبال</a:t>
            </a:r>
            <a:r>
              <a:rPr lang="ar-SA" dirty="0" smtClean="0"/>
              <a:t> النبي من </a:t>
            </a:r>
            <a:r>
              <a:rPr lang="ar-SA" dirty="0" err="1" smtClean="0"/>
              <a:t>الناحيه</a:t>
            </a:r>
            <a:r>
              <a:rPr lang="ar-SA" dirty="0" smtClean="0"/>
              <a:t> السياسية ؟!!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5117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421</TotalTime>
  <Words>177</Words>
  <Application>Microsoft Office PowerPoint</Application>
  <PresentationFormat>A4 Paper (210x297 mm)</PresentationFormat>
  <Paragraphs>41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الثالثة </vt:lpstr>
      <vt:lpstr>- أسباب الهجرة 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29</cp:revision>
  <dcterms:created xsi:type="dcterms:W3CDTF">2014-09-11T06:30:06Z</dcterms:created>
  <dcterms:modified xsi:type="dcterms:W3CDTF">2015-09-17T07:35:23Z</dcterms:modified>
</cp:coreProperties>
</file>