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644F9-E484-4122-8CB4-10398BCA945D}" type="datetimeFigureOut">
              <a:rPr lang="ar-SA" smtClean="0"/>
              <a:t>20/06/37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838B3-7116-4FF8-930A-5DE20B60A24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7981638"/>
              </p:ext>
            </p:extLst>
          </p:nvPr>
        </p:nvGraphicFramePr>
        <p:xfrm>
          <a:off x="2" y="1340768"/>
          <a:ext cx="8876468" cy="4581084"/>
        </p:xfrm>
        <a:graphic>
          <a:graphicData uri="http://schemas.openxmlformats.org/drawingml/2006/table">
            <a:tbl>
              <a:tblPr rtl="1"/>
              <a:tblGrid>
                <a:gridCol w="1943840"/>
                <a:gridCol w="3810510"/>
                <a:gridCol w="3122118"/>
              </a:tblGrid>
              <a:tr h="2583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وجه </a:t>
                      </a:r>
                      <a:r>
                        <a:rPr lang="ar-SA" sz="16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المقارنة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الالكتروني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التسويق العادي</a:t>
                      </a:r>
                      <a:endParaRPr lang="en-US" sz="1600" dirty="0">
                        <a:solidFill>
                          <a:schemeClr val="accent5">
                            <a:lumMod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التكلفة.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أقل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تكلفة عالية ( صحف – مجلات – إعلانات طرقية – تلفزيون – راديو ...)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91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معاينة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صعوبة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معاينة أو الحصول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على عينة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عينية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معاينة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المنتجات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سلة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جداً.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975">
                <a:tc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طرائق التواصل مع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الزبائن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التواصل 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وسريع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ومحدد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بزمان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ومكان وغير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تفاعلي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2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حجم الشريحة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كبير جداً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محلي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+ عالمي.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عدد الزبائن قليل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لأنه يخدم </a:t>
                      </a: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شريحة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معينة.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1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سهولة التحكم بوقت الحملة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بأي وقت ترغب أن تبدأ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مرتبط بالجهة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المستضيفة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55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ردود الفعل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سهل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جدا فيما يعرف بمعدل التحويل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صعب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نسبيا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08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كلفة التواصل مع الزبائن 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منخفضة نسبيا لاعتمادها على </a:t>
                      </a:r>
                      <a:r>
                        <a:rPr lang="ar-IQ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مواقع التواصل الاجتماعي   والبريد الالكتروني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مرتفعة بسبب حاجتها إلى كوادر كثيرة و موارد اتصالات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43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البيانات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تستطيع التفاعل مع الزبائن و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جمع معلوماتهم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لا يمكن ذلك</a:t>
                      </a:r>
                      <a:endParaRPr lang="en-US" sz="16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80"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متابعة الطلبات 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يمكن تلقى طلب الشراء</a:t>
                      </a:r>
                      <a:r>
                        <a:rPr lang="ar-SA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ar-S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مباشرة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ahoma"/>
                        </a:rPr>
                        <a:t>غير ممكن بشكل مباشر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2182" marR="42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7989" y="116633"/>
            <a:ext cx="8109209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مقارنة التسويق </a:t>
            </a:r>
            <a:r>
              <a:rPr lang="ar-SA" sz="4400" b="1" dirty="0" smtClean="0">
                <a:solidFill>
                  <a:srgbClr val="AD9968"/>
                </a:solidFill>
                <a:latin typeface="+mj-lt"/>
                <a:ea typeface="+mj-ea"/>
                <a:cs typeface="Arial" charset="0"/>
              </a:rPr>
              <a:t>الإلكتروني بالتقليدي </a:t>
            </a:r>
            <a:endParaRPr lang="ar-SA" sz="4400" b="1" dirty="0">
              <a:solidFill>
                <a:srgbClr val="AD9968"/>
              </a:solidFill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37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عرض على الشاشة (3:4)‏</PresentationFormat>
  <Paragraphs>31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mysweetsister</dc:creator>
  <cp:lastModifiedBy>mysweetsister</cp:lastModifiedBy>
  <cp:revision>1</cp:revision>
  <dcterms:created xsi:type="dcterms:W3CDTF">2016-03-29T12:08:55Z</dcterms:created>
  <dcterms:modified xsi:type="dcterms:W3CDTF">2016-03-29T12:09:22Z</dcterms:modified>
</cp:coreProperties>
</file>