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removePersonalInfoOnSave="1" saveSubsetFonts="1">
  <p:sldMasterIdLst>
    <p:sldMasterId id="2147483694" r:id="rId2"/>
    <p:sldMasterId id="2147483706" r:id="rId3"/>
  </p:sldMasterIdLst>
  <p:notesMasterIdLst>
    <p:notesMasterId r:id="rId7"/>
  </p:notesMasterIdLst>
  <p:sldIdLst>
    <p:sldId id="256" r:id="rId4"/>
    <p:sldId id="257" r:id="rId5"/>
    <p:sldId id="258" r:id="rId6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0" autoAdjust="0"/>
    <p:restoredTop sz="94660"/>
  </p:normalViewPr>
  <p:slideViewPr>
    <p:cSldViewPr>
      <p:cViewPr varScale="1">
        <p:scale>
          <a:sx n="72" d="100"/>
          <a:sy n="72" d="100"/>
        </p:scale>
        <p:origin x="1350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2447E72A-D913-4DC2-9E0A-E520CE8FCC86}" type="datetimeFigureOut">
              <a:rPr lang="en-US" smtClean="0"/>
              <a:pPr/>
              <a:t>11/23/2016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A5D78FC6-CE17-4259-A63C-DDFC12E048F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dirty="0"/>
              <a:t>تفاصيل عن الحلقة</a:t>
            </a:r>
            <a:r>
              <a:rPr lang="en-US" dirty="0"/>
              <a:t> </a:t>
            </a:r>
            <a:r>
              <a:rPr lang="ar-SA" dirty="0"/>
              <a:t>التمهيدية</a:t>
            </a:r>
            <a:r>
              <a:rPr lang="en-US" dirty="0"/>
              <a:t> </a:t>
            </a:r>
            <a:r>
              <a:rPr lang="ar-SA" dirty="0"/>
              <a:t>و/أو الكتب/المواد الضرورية لصف/مشروع.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Pr>
        <a:blipFill dpi="0" rotWithShape="1">
          <a:blip r:embed="rId2">
            <a:lum bright="42000" contrast="-68000"/>
          </a:blip>
          <a:srcRect/>
          <a:stretch>
            <a:fillRect l="-30000" t="-20000" r="-2000" b="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94576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0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ar-SA"/>
              <a:t>انقر لتحرير نمط العنوان الثانوي الرئيسي</a:t>
            </a:r>
            <a:endParaRPr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0866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/>
            <a:fld id="{743653DA-8BF4-4869-96FE-9BCF43372D46}" type="datetime8">
              <a:rPr lang="en-US" smtClean="0"/>
              <a:pPr algn="ctr"/>
              <a:t>11/23/2016 11:56 PM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AC53DF-4216-466D-99A7-94400E6C2A25}" type="slidenum">
              <a:rPr lang="en-US" smtClean="0"/>
              <a:pPr/>
              <a:t>‹#›</a:t>
            </a:fld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29108-AC8D-4212-9283-60D9E99BF07A}" type="datetime8">
              <a:rPr lang="en-US" smtClean="0"/>
              <a:pPr/>
              <a:t>11/23/2016 11:56 PM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ED3D3-6235-4F4C-B439-DF277FB555A7}" type="datetime8">
              <a:rPr lang="en-US" smtClean="0"/>
              <a:pPr/>
              <a:t>11/23/2016 11:56 PM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3B5F1E3E-4B2F-4895-B65E-28B2E64F39F6}" type="datetime8">
              <a:rPr lang="en-US" smtClean="0"/>
              <a:pPr/>
              <a:t>11/23/2016 11:56 PM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63085435-8225-4333-BFFA-0096413F0D76}" type="datetime8">
              <a:rPr lang="en-US" smtClean="0"/>
              <a:pPr/>
              <a:t>11/23/2016 11:56 PM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ar-SA"/>
              <a:t>تحرير أنماط النص الرئيسي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3C494-2A87-468C-A21B-CB14FB9ABB00}" type="datetime8">
              <a:rPr lang="en-US" smtClean="0"/>
              <a:pPr/>
              <a:t>11/23/2016 11:56 PM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80FA0-5B31-4864-A2BB-719EA5A679C6}" type="datetime8">
              <a:rPr lang="en-US" smtClean="0"/>
              <a:pPr/>
              <a:t>11/23/2016 11:56 PM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CC0C8-36B8-442A-833D-B6AACE86BB77}" type="datetime8">
              <a:rPr lang="en-US" smtClean="0"/>
              <a:pPr/>
              <a:t>11/23/2016 11:56 PM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381000" y="1752600"/>
            <a:ext cx="6400800" cy="4419600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pic>
        <p:nvPicPr>
          <p:cNvPr id="8" name="Picture 7" descr="sm_pencil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34200" y="1755648"/>
            <a:ext cx="1615307" cy="2145615"/>
          </a:xfrm>
          <a:prstGeom prst="rect">
            <a:avLst/>
          </a:prstGeom>
          <a:ln w="50800" cap="sq" cmpd="dbl">
            <a:solidFill>
              <a:schemeClr val="accent2"/>
            </a:solidFill>
            <a:miter lim="800000"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51E20EC5-AC53-4169-941E-EDF10CD23748}" type="datetime8">
              <a:rPr lang="en-US" smtClean="0"/>
              <a:pPr/>
              <a:t>11/23/2016 11:56 PM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816DF-213E-421B-92D3-C068DBB023D6}" type="datetime8">
              <a:rPr lang="en-US" smtClean="0">
                <a:solidFill>
                  <a:schemeClr val="tx2"/>
                </a:solidFill>
              </a:rPr>
              <a:pPr/>
              <a:t>11/23/2016 11:56 PM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8D3816DF-213E-421B-92D3-C068DBB023D6}" type="datetime8">
              <a:rPr lang="en-US" smtClean="0">
                <a:solidFill>
                  <a:schemeClr val="tx2"/>
                </a:solidFill>
              </a:rPr>
              <a:pPr/>
              <a:t>11/23/2016 11:56 PM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F3ED0-C29D-44D8-BFEC-D9E6C6EA9E3F}" type="datetimeFigureOut">
              <a:rPr lang="en-US" smtClean="0"/>
              <a:pPr/>
              <a:t>11/23/2016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2C7B7-A4FB-46EF-BE09-1F8F9BCAC3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F3ED0-C29D-44D8-BFEC-D9E6C6EA9E3F}" type="datetimeFigureOut">
              <a:rPr lang="en-US" smtClean="0"/>
              <a:pPr/>
              <a:t>11/23/2016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2C7B7-A4FB-46EF-BE09-1F8F9BCAC3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F3ED0-C29D-44D8-BFEC-D9E6C6EA9E3F}" type="datetimeFigureOut">
              <a:rPr lang="en-US" smtClean="0"/>
              <a:pPr/>
              <a:t>11/23/2016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2C7B7-A4FB-46EF-BE09-1F8F9BCAC3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F3ED0-C29D-44D8-BFEC-D9E6C6EA9E3F}" type="datetimeFigureOut">
              <a:rPr lang="en-US" smtClean="0"/>
              <a:pPr/>
              <a:t>11/23/2016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2C7B7-A4FB-46EF-BE09-1F8F9BCAC3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F3ED0-C29D-44D8-BFEC-D9E6C6EA9E3F}" type="datetimeFigureOut">
              <a:rPr lang="en-US" smtClean="0"/>
              <a:pPr/>
              <a:t>11/23/2016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2C7B7-A4FB-46EF-BE09-1F8F9BCAC3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F3ED0-C29D-44D8-BFEC-D9E6C6EA9E3F}" type="datetimeFigureOut">
              <a:rPr lang="en-US" smtClean="0"/>
              <a:pPr/>
              <a:t>11/23/2016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2C7B7-A4FB-46EF-BE09-1F8F9BCAC3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F3ED0-C29D-44D8-BFEC-D9E6C6EA9E3F}" type="datetimeFigureOut">
              <a:rPr lang="en-US" smtClean="0"/>
              <a:pPr/>
              <a:t>11/23/2016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2C7B7-A4FB-46EF-BE09-1F8F9BCAC3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F3ED0-C29D-44D8-BFEC-D9E6C6EA9E3F}" type="datetimeFigureOut">
              <a:rPr lang="en-US" smtClean="0"/>
              <a:pPr/>
              <a:t>11/23/2016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2C7B7-A4FB-46EF-BE09-1F8F9BCAC3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F3ED0-C29D-44D8-BFEC-D9E6C6EA9E3F}" type="datetimeFigureOut">
              <a:rPr lang="en-US" smtClean="0"/>
              <a:pPr/>
              <a:t>11/23/2016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2C7B7-A4FB-46EF-BE09-1F8F9BCAC3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F3ED0-C29D-44D8-BFEC-D9E6C6EA9E3F}" type="datetimeFigureOut">
              <a:rPr lang="en-US" smtClean="0"/>
              <a:pPr/>
              <a:t>11/23/2016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2C7B7-A4FB-46EF-BE09-1F8F9BCAC3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F3ED0-C29D-44D8-BFEC-D9E6C6EA9E3F}" type="datetimeFigureOut">
              <a:rPr lang="en-US" smtClean="0"/>
              <a:pPr/>
              <a:t>11/23/2016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2C7B7-A4FB-46EF-BE09-1F8F9BCAC3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>
              <a:defRPr sz="1400">
                <a:solidFill>
                  <a:schemeClr val="tx2"/>
                </a:solidFill>
              </a:defRPr>
            </a:lvl1pPr>
          </a:lstStyle>
          <a:p>
            <a:fld id="{8D3816DF-213E-421B-92D3-C068DBB023D6}" type="datetime8">
              <a:rPr lang="en-US" smtClean="0">
                <a:solidFill>
                  <a:schemeClr val="tx2"/>
                </a:solidFill>
              </a:rPr>
              <a:pPr/>
              <a:t>11/23/2016 11:56 PM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pPr algn="r"/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61060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>
              <a:defRPr sz="1400" b="1">
                <a:solidFill>
                  <a:srgbClr val="FFFFFF"/>
                </a:solidFill>
              </a:defRPr>
            </a:lvl1pPr>
          </a:lstStyle>
          <a:p>
            <a:pPr algn="ctr"/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 algn="ctr"/>
              <a:t>‹#›</a:t>
            </a:fld>
            <a:endParaRPr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rtl="1" eaLnBrk="1" latinLnBrk="0" hangingPunct="1"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r" rtl="1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r" rtl="1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r" rtl="1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r" rtl="1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r" rtl="1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r" rtl="1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r" rtl="1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r" rtl="1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5F3ED0-C29D-44D8-BFEC-D9E6C6EA9E3F}" type="datetimeFigureOut">
              <a:rPr lang="en-US" smtClean="0"/>
              <a:pPr/>
              <a:t>11/23/2016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92C7B7-A4FB-46EF-BE09-1F8F9BCAC34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ctrTitle"/>
          </p:nvPr>
        </p:nvSpPr>
        <p:spPr>
          <a:xfrm>
            <a:off x="467544" y="3501008"/>
            <a:ext cx="8314387" cy="1512168"/>
          </a:xfrm>
        </p:spPr>
        <p:txBody>
          <a:bodyPr>
            <a:normAutofit fontScale="90000"/>
          </a:bodyPr>
          <a:lstStyle/>
          <a:p>
            <a:pPr algn="r"/>
            <a:r>
              <a:rPr lang="ar-SA" b="1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ar-SA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المستوى الخامس </a:t>
            </a:r>
            <a:br>
              <a:rPr lang="ar-SA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</a:br>
            <a:r>
              <a:rPr lang="ar-SA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عدد الاسئلة 6                    وبالتوفيق للجميع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1"/>
          <p:cNvSpPr txBox="1">
            <a:spLocks/>
          </p:cNvSpPr>
          <p:nvPr/>
        </p:nvSpPr>
        <p:spPr>
          <a:xfrm>
            <a:off x="1331640" y="1870922"/>
            <a:ext cx="7485112" cy="1512168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 rtl="1" eaLnBrk="1" latinLnBrk="0" hangingPunct="1">
              <a:spcBef>
                <a:spcPct val="0"/>
              </a:spcBef>
              <a:buNone/>
              <a:defRPr sz="440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b="1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من المحاضرة المباشرة الثانية</a:t>
            </a:r>
          </a:p>
          <a:p>
            <a:pPr algn="r"/>
            <a:r>
              <a:rPr lang="ar-SA" b="1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دكتور المقرر: عبدالناصر عبدالعال</a:t>
            </a:r>
          </a:p>
        </p:txBody>
      </p:sp>
      <p:sp>
        <p:nvSpPr>
          <p:cNvPr id="6" name="Rectangle 1"/>
          <p:cNvSpPr txBox="1">
            <a:spLocks/>
          </p:cNvSpPr>
          <p:nvPr/>
        </p:nvSpPr>
        <p:spPr>
          <a:xfrm>
            <a:off x="1484040" y="485056"/>
            <a:ext cx="7485112" cy="1512168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 rtl="1" eaLnBrk="1" latinLnBrk="0" hangingPunct="1">
              <a:spcBef>
                <a:spcPct val="0"/>
              </a:spcBef>
              <a:buNone/>
              <a:defRPr sz="440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b="1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ar-SA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أسئلة </a:t>
            </a:r>
            <a:r>
              <a:rPr lang="ar-SA" b="1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مراجعة </a:t>
            </a:r>
            <a:br>
              <a:rPr lang="ar-SA" b="1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</a:br>
            <a:r>
              <a:rPr lang="ar-SA" b="1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إدارة الاعمال الإلكترونية 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7648078" y="6093296"/>
            <a:ext cx="149592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6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تجميع : </a:t>
            </a:r>
          </a:p>
        </p:txBody>
      </p:sp>
      <p:sp>
        <p:nvSpPr>
          <p:cNvPr id="9" name="مستطيل 8"/>
          <p:cNvSpPr/>
          <p:nvPr/>
        </p:nvSpPr>
        <p:spPr>
          <a:xfrm>
            <a:off x="6876256" y="6093296"/>
            <a:ext cx="104067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Mu7</a:t>
            </a:r>
            <a:endParaRPr lang="ar-SA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489984" y="5934670"/>
            <a:ext cx="60003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جامعة الملك فيصل انتساب</a:t>
            </a:r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3760676" y="260648"/>
            <a:ext cx="17684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الأسئلة</a:t>
            </a:r>
          </a:p>
        </p:txBody>
      </p:sp>
      <p:sp>
        <p:nvSpPr>
          <p:cNvPr id="8" name="مستطيل 7"/>
          <p:cNvSpPr/>
          <p:nvPr/>
        </p:nvSpPr>
        <p:spPr>
          <a:xfrm>
            <a:off x="179512" y="1628800"/>
            <a:ext cx="8856984" cy="55092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س1\ ماهي عيوب الهدف الآتي " المحافظة على البيئة بنسبة 10% خلال 10 سنوات</a:t>
            </a:r>
          </a:p>
          <a:p>
            <a:pPr algn="ctr"/>
            <a:endParaRPr lang="ar-SA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342900" indent="-342900" algn="ctr">
              <a:buAutoNum type="arabic1Minus"/>
            </a:pPr>
            <a:r>
              <a:rPr lang="ar-SA" sz="16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يصعب قياسه</a:t>
            </a:r>
          </a:p>
          <a:p>
            <a:pPr marL="342900" indent="-342900" algn="ctr">
              <a:buAutoNum type="arabic1Minus"/>
            </a:pPr>
            <a:r>
              <a:rPr lang="ar-SA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غير محدد بوقت معين </a:t>
            </a:r>
          </a:p>
          <a:p>
            <a:pPr marL="342900" indent="-342900" algn="ctr">
              <a:buAutoNum type="arabic1Minus"/>
            </a:pPr>
            <a:r>
              <a:rPr lang="ar-SA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غير واقعي</a:t>
            </a:r>
          </a:p>
          <a:p>
            <a:pPr marL="342900" indent="-342900" algn="ctr">
              <a:buAutoNum type="arabic1Minus"/>
            </a:pPr>
            <a:r>
              <a:rPr lang="ar-SA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غير محدد</a:t>
            </a:r>
          </a:p>
          <a:p>
            <a:pPr algn="ctr"/>
            <a:endParaRPr lang="ar-SA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ar-SA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س2\ أدوات العلاقات العامة تنحصر في حروف الكلمة             والحرف    يشير الى</a:t>
            </a:r>
          </a:p>
          <a:p>
            <a:pPr algn="ctr"/>
            <a:r>
              <a:rPr lang="ar-SA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342900" indent="-342900" algn="ctr">
              <a:buAutoNum type="arabic1Minus"/>
            </a:pPr>
            <a:r>
              <a:rPr lang="ar-SA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القوة </a:t>
            </a:r>
          </a:p>
          <a:p>
            <a:pPr marL="342900" indent="-342900" algn="ctr">
              <a:buAutoNum type="arabic1Minus"/>
            </a:pPr>
            <a:r>
              <a:rPr lang="ar-SA" sz="16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المسؤولية الاجتماعية</a:t>
            </a:r>
            <a:endParaRPr lang="en-US" sz="16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342900" indent="-342900" algn="ctr">
              <a:buAutoNum type="arabic1Minus"/>
            </a:pPr>
            <a:r>
              <a:rPr lang="ar-SA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الامن</a:t>
            </a:r>
          </a:p>
          <a:p>
            <a:pPr marL="342900" indent="-342900" algn="ctr">
              <a:buAutoNum type="arabic1Minus"/>
            </a:pPr>
            <a:r>
              <a:rPr lang="ar-SA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التوفير</a:t>
            </a:r>
          </a:p>
          <a:p>
            <a:pPr algn="ctr"/>
            <a:endParaRPr lang="ar-SA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ar-SA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س3\ يتميز نموذج             عن                انه</a:t>
            </a:r>
          </a:p>
          <a:p>
            <a:pPr marL="342900" indent="-342900" algn="ctr">
              <a:buAutoNum type="arabic1Minus"/>
            </a:pPr>
            <a:endParaRPr lang="ar-SA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342900" indent="-342900" algn="ctr">
              <a:buAutoNum type="arabic1Minus"/>
            </a:pPr>
            <a:r>
              <a:rPr lang="ar-SA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يوجد بطئ في عملية إتمام الشراء</a:t>
            </a:r>
          </a:p>
          <a:p>
            <a:pPr marL="342900" indent="-342900" algn="ctr">
              <a:buAutoNum type="arabic1Minus"/>
            </a:pPr>
            <a:r>
              <a:rPr lang="ar-SA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حجم الوحدات المشتراه كبيرة </a:t>
            </a:r>
          </a:p>
          <a:p>
            <a:pPr marL="342900" indent="-342900" algn="ctr">
              <a:buAutoNum type="arabic1Minus"/>
            </a:pPr>
            <a:r>
              <a:rPr lang="ar-SA" sz="16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يوجد استقلالية في عملية اتخاذ القرار في الشراء</a:t>
            </a:r>
          </a:p>
          <a:p>
            <a:pPr marL="342900" indent="-342900" algn="ctr">
              <a:buAutoNum type="arabic1Minus"/>
            </a:pPr>
            <a:r>
              <a:rPr lang="ar-SA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غالبا مايتم عن طريق لجان متخصصة </a:t>
            </a:r>
            <a:endParaRPr 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US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ar-SA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3131840" y="3335310"/>
            <a:ext cx="86273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PENCILS</a:t>
            </a:r>
            <a:endParaRPr lang="ar-SA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2411760" y="3304532"/>
            <a:ext cx="269626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</a:t>
            </a:r>
            <a:endParaRPr lang="ar-SA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مستطيل 11"/>
          <p:cNvSpPr/>
          <p:nvPr/>
        </p:nvSpPr>
        <p:spPr>
          <a:xfrm>
            <a:off x="2546573" y="5038454"/>
            <a:ext cx="3235766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B2B             B2C</a:t>
            </a:r>
            <a:endParaRPr lang="ar-SA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/>
          <p:cNvSpPr/>
          <p:nvPr/>
        </p:nvSpPr>
        <p:spPr>
          <a:xfrm>
            <a:off x="3383130" y="260648"/>
            <a:ext cx="27847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تابع الاسئلة</a:t>
            </a:r>
          </a:p>
        </p:txBody>
      </p:sp>
      <p:sp>
        <p:nvSpPr>
          <p:cNvPr id="11" name="مستطيل 10"/>
          <p:cNvSpPr/>
          <p:nvPr/>
        </p:nvSpPr>
        <p:spPr>
          <a:xfrm>
            <a:off x="0" y="1628800"/>
            <a:ext cx="9144000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س4\ في نموذج                    الحرف        يرمز الى </a:t>
            </a:r>
          </a:p>
          <a:p>
            <a:pPr algn="ctr"/>
            <a:endParaRPr lang="ar-SA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342900" indent="-342900" algn="ctr">
              <a:buAutoNum type="arabic1Minus"/>
            </a:pPr>
            <a:r>
              <a:rPr lang="ar-SA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تحليل الوضع الحالي</a:t>
            </a:r>
          </a:p>
          <a:p>
            <a:pPr marL="342900" indent="-342900" algn="ctr">
              <a:buAutoNum type="arabic1Minus"/>
            </a:pPr>
            <a:r>
              <a:rPr lang="ar-SA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وضع الاستراتيجية</a:t>
            </a:r>
          </a:p>
          <a:p>
            <a:pPr marL="342900" indent="-342900" algn="ctr">
              <a:buAutoNum type="arabic1Minus"/>
            </a:pPr>
            <a:r>
              <a:rPr lang="ar-SA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تحديد الادوات </a:t>
            </a:r>
          </a:p>
          <a:p>
            <a:pPr marL="342900" indent="-342900" algn="ctr">
              <a:buAutoNum type="arabic1Minus"/>
            </a:pPr>
            <a:r>
              <a:rPr lang="ar-SA" sz="1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التحكم</a:t>
            </a:r>
          </a:p>
          <a:p>
            <a:pPr algn="ctr"/>
            <a:endParaRPr lang="ar-SA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ar-SA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س5\ استراتيجية الاعمال الالكترونية هي </a:t>
            </a:r>
          </a:p>
          <a:p>
            <a:pPr algn="ctr"/>
            <a:endParaRPr lang="ar-SA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342900" indent="-342900" algn="ctr">
              <a:buAutoNum type="arabic1Minus"/>
            </a:pPr>
            <a:r>
              <a:rPr lang="ar-SA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البيان الذي يوضح طريقة جلب الشركة للأموال والحفاظ على تدفق ارباحها مع مرور الوقت</a:t>
            </a:r>
          </a:p>
          <a:p>
            <a:pPr marL="342900" indent="-342900" algn="ctr">
              <a:buAutoNum type="arabic1Minus"/>
            </a:pPr>
            <a:r>
              <a:rPr lang="ar-SA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دراسة الفرص المتاحة وديناميكيات سوق معين والتحديات والمخاطر التي تواجهه</a:t>
            </a:r>
          </a:p>
          <a:p>
            <a:pPr marL="342900" indent="-342900" algn="ctr">
              <a:buAutoNum type="arabic1Minus"/>
            </a:pPr>
            <a:r>
              <a:rPr lang="ar-SA" sz="1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استراتيجية الاعمال الالكترونية توضح كيفية توظيف التقنية لتحقيق استراتيجية المنظمة </a:t>
            </a:r>
          </a:p>
          <a:p>
            <a:pPr marL="342900" indent="-342900" algn="ctr">
              <a:buAutoNum type="arabic1Minus"/>
            </a:pPr>
            <a:r>
              <a:rPr lang="ar-SA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دراسة الخطط والتوجهات المستقبلية للمنظمة </a:t>
            </a:r>
            <a:endParaRPr lang="en-US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ar-SA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س6\ من اسباب فشل استراتيجية الاعمال الالكترونية </a:t>
            </a:r>
          </a:p>
          <a:p>
            <a:pPr algn="ctr"/>
            <a:endParaRPr lang="ar-SA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342900" indent="-342900" algn="ctr">
              <a:buAutoNum type="arabic1Minus"/>
            </a:pPr>
            <a:r>
              <a:rPr lang="ar-SA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مغادرة بعض العمال المهر</a:t>
            </a:r>
          </a:p>
          <a:p>
            <a:pPr marL="342900" indent="-342900" algn="ctr">
              <a:buAutoNum type="arabic1Minus"/>
            </a:pPr>
            <a:r>
              <a:rPr lang="ar-SA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المرونة</a:t>
            </a:r>
          </a:p>
          <a:p>
            <a:pPr marL="342900" indent="-342900" algn="ctr">
              <a:buAutoNum type="arabic1Minus"/>
            </a:pPr>
            <a:r>
              <a:rPr lang="ar-SA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الابتكار</a:t>
            </a:r>
          </a:p>
          <a:p>
            <a:pPr marL="342900" indent="-342900" algn="ctr">
              <a:buAutoNum type="arabic1Minus"/>
            </a:pPr>
            <a:r>
              <a:rPr lang="ar-SA" sz="16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عدم الالتزام بالمواعيد</a:t>
            </a:r>
          </a:p>
        </p:txBody>
      </p:sp>
      <p:sp>
        <p:nvSpPr>
          <p:cNvPr id="12" name="مستطيل 11"/>
          <p:cNvSpPr/>
          <p:nvPr/>
        </p:nvSpPr>
        <p:spPr>
          <a:xfrm>
            <a:off x="1259632" y="1628800"/>
            <a:ext cx="6192687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“C”            SOSTAC</a:t>
            </a:r>
            <a:endParaRPr lang="ar-SA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654534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tudent presentation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BA122324-AFAC-4FF8-B578-5B88C33F951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عرض تقديمي أكاديمي للحلقة الدراسية في الكلية (تصميم ورقة وقلم)</Template>
  <TotalTime>0</TotalTime>
  <Words>196</Words>
  <Application>Microsoft Office PowerPoint</Application>
  <PresentationFormat>عرض على الشاشة (4:3)</PresentationFormat>
  <Paragraphs>56</Paragraphs>
  <Slides>3</Slides>
  <Notes>2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2</vt:i4>
      </vt:variant>
      <vt:variant>
        <vt:lpstr>عناوين الشرائح</vt:lpstr>
      </vt:variant>
      <vt:variant>
        <vt:i4>3</vt:i4>
      </vt:variant>
    </vt:vector>
  </HeadingPairs>
  <TitlesOfParts>
    <vt:vector size="10" baseType="lpstr">
      <vt:lpstr>Arial</vt:lpstr>
      <vt:lpstr>Calibri</vt:lpstr>
      <vt:lpstr>Tw Cen MT</vt:lpstr>
      <vt:lpstr>Wingdings</vt:lpstr>
      <vt:lpstr>Wingdings 2</vt:lpstr>
      <vt:lpstr>Student presentation</vt:lpstr>
      <vt:lpstr>Custom Design</vt:lpstr>
      <vt:lpstr>  المستوى الخامس  عدد الاسئلة 6                    وبالتوفيق للجميع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2016-11-23T20:56:47Z</dcterms:created>
  <dcterms:modified xsi:type="dcterms:W3CDTF">2016-11-23T21:45:56Z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TC101671251033</vt:lpwstr>
  </property>
</Properties>
</file>