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t="18500" r="35039" b="22700"/>
          <a:stretch/>
        </p:blipFill>
        <p:spPr>
          <a:xfrm>
            <a:off x="-1" y="0"/>
            <a:ext cx="9088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8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1" r="35038" b="22701"/>
          <a:stretch/>
        </p:blipFill>
        <p:spPr>
          <a:xfrm>
            <a:off x="14097" y="8663"/>
            <a:ext cx="9036496" cy="684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1" r="35038" b="22701"/>
          <a:stretch/>
        </p:blipFill>
        <p:spPr>
          <a:xfrm>
            <a:off x="0" y="-1"/>
            <a:ext cx="9036496" cy="674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6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6401" r="35038" b="21650"/>
          <a:stretch/>
        </p:blipFill>
        <p:spPr>
          <a:xfrm>
            <a:off x="0" y="-29984"/>
            <a:ext cx="9144000" cy="691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2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6401" r="35038" b="22700"/>
          <a:stretch/>
        </p:blipFill>
        <p:spPr>
          <a:xfrm>
            <a:off x="-22663" y="0"/>
            <a:ext cx="9166663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9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7451" r="35037" b="22701"/>
          <a:stretch/>
        </p:blipFill>
        <p:spPr>
          <a:xfrm>
            <a:off x="-1" y="188640"/>
            <a:ext cx="9126493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0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7451" r="35038" b="22701"/>
          <a:stretch/>
        </p:blipFill>
        <p:spPr>
          <a:xfrm>
            <a:off x="23838" y="0"/>
            <a:ext cx="904389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94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0" r="34250" b="20601"/>
          <a:stretch/>
        </p:blipFill>
        <p:spPr>
          <a:xfrm>
            <a:off x="0" y="-4476"/>
            <a:ext cx="9188738" cy="68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20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7451" r="34250" b="21650"/>
          <a:stretch/>
        </p:blipFill>
        <p:spPr>
          <a:xfrm>
            <a:off x="0" y="0"/>
            <a:ext cx="908412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91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7451" r="35038" b="23750"/>
          <a:stretch/>
        </p:blipFill>
        <p:spPr>
          <a:xfrm>
            <a:off x="2845" y="1492"/>
            <a:ext cx="9187091" cy="659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2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" t="16752" r="34828" b="22350"/>
          <a:stretch/>
        </p:blipFill>
        <p:spPr>
          <a:xfrm>
            <a:off x="19540" y="-27356"/>
            <a:ext cx="9102765" cy="676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16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7451" r="34250" b="21650"/>
          <a:stretch/>
        </p:blipFill>
        <p:spPr>
          <a:xfrm>
            <a:off x="19788" y="0"/>
            <a:ext cx="908412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0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8500" r="35038" b="22700"/>
          <a:stretch/>
        </p:blipFill>
        <p:spPr>
          <a:xfrm>
            <a:off x="0" y="0"/>
            <a:ext cx="9088872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14627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عرض على الشاشة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ABS</dc:creator>
  <cp:lastModifiedBy>مرام فهد عبدالله الراشد</cp:lastModifiedBy>
  <cp:revision>2</cp:revision>
  <dcterms:created xsi:type="dcterms:W3CDTF">2016-12-15T15:53:47Z</dcterms:created>
  <dcterms:modified xsi:type="dcterms:W3CDTF">2016-12-15T16:10:06Z</dcterms:modified>
</cp:coreProperties>
</file>