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70" r:id="rId1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6-12-15T17:56:52.669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ignorePressure" value="1"/>
    </inkml:brush>
  </inkml:definitions>
  <inkml:traceGroup>
    <inkml:annotationXML>
      <emma:emma xmlns:emma="http://www.w3.org/2003/04/emma" version="1.0">
        <emma:interpretation id="{E33F9156-A30B-4DB8-AF69-C5BF265334DB}" emma:medium="tactile" emma:mode="ink">
          <msink:context xmlns:msink="http://schemas.microsoft.com/ink/2010/main" type="inkDrawing" rotatedBoundingBox="9586,12275 12990,11364 13162,12008 9759,12919" semanticType="callout" shapeName="Other"/>
        </emma:interpretation>
      </emma:emma>
    </inkml:annotationXML>
    <inkml:trace contextRef="#ctx0" brushRef="#br0">3521 80,'-7'0,"-8"0,-9 0,-7 0,-5 0,-2 0,-2 0,-8 0,6-6,2-3,1 1,1 1,1 2,-1 2,-1 2,1 0,-1 1,0-6,-6-3,-3 1,0 1,2 2,3 2,0 2,3 0,-7 1,-1 0,1 1,-5-1,-7 0,0 1,3-1,-2 0,2 0,5 0,-4 0,2 0,4 0,-5 0,2 0,9 7,5 2,2-1,2 6,-2-1,0-1,-1 3,-1-1,-7 4,-2-1,-1 3,2 5,2-2,2 2,-12 10,-10-1,-1 1,-3 0,4-5,6-2,6 2,6-5,3 1,10 1,3-2,7 0,7 3,0-4,3 1,3 3,4 4,3 2,-6 9,0 4,-6 1,0-2,3-2,-4-8,-5-10,-6-16,-12-24,-6-15,-1-17,-1 0,9 1,3 2,2 1,-1-5,6-2,1 1,-2 3,5 7</inkml:trace>
  </inkml:traceGroup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6-12-15T17:56:54.244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ignorePressure" value="1"/>
    </inkml:brush>
  </inkml:definitions>
  <inkml:traceGroup>
    <inkml:annotationXML>
      <emma:emma xmlns:emma="http://www.w3.org/2003/04/emma" version="1.0">
        <emma:interpretation id="{70A6AF21-1D76-4AD1-A57C-ECA2B309CF6B}" emma:medium="tactile" emma:mode="ink">
          <msink:context xmlns:msink="http://schemas.microsoft.com/ink/2010/main" type="inkDrawing" rotatedBoundingBox="9963,12772 10887,12645 10892,12682 9968,12808" semanticType="callout" shapeName="Other"/>
        </emma:interpretation>
      </emma:emma>
    </inkml:annotationXML>
    <inkml:trace contextRef="#ctx0" brushRef="#br0">0 132,'7'0,"8"0,9 0,6 0,6 0,2 0,2 0,1 0,0-7,-1-2,1 0,5 2,16-4,10-1,-1 2,-5 3,-8 2,-6-4,-6-2,-4 3,-9-6,-11 1</inkml:trace>
  </inkml:traceGroup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6-12-15T17:48:54.883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ignorePressure" value="1"/>
    </inkml:brush>
  </inkml:definitions>
  <inkml:traceGroup>
    <inkml:annotationXML>
      <emma:emma xmlns:emma="http://www.w3.org/2003/04/emma" version="1.0">
        <emma:interpretation id="{D4A0241E-A3A2-42FB-BE7A-50AE80D954C8}" emma:medium="tactile" emma:mode="ink">
          <msink:context xmlns:msink="http://schemas.microsoft.com/ink/2010/main" type="inkDrawing" rotatedBoundingBox="9919,10101 11888,12405 11645,12613 9675,10310" semanticType="callout" shapeName="Other">
            <msink:sourceLink direction="with" ref="{090B8F7E-697D-4075-BBFD-9C27701C4302}"/>
            <msink:sourceLink direction="with" ref="{CF034DAA-CB1B-4D57-A65E-75D28207A786}"/>
          </msink:context>
        </emma:interpretation>
      </emma:emma>
    </inkml:annotationXML>
    <inkml:trace contextRef="#ctx0" brushRef="#br0">0 1,'7'0,"8"0,9 6,7 10,5 8,2 6,2 12,1-1,-7-2,-3 0,1-6,-6-3,0 0,-5 2,1 9,4 4,3 0,4 7,-4 1,0-3,-5-2,0-9,-4 1,8 15,-1 3,2 7,2-3,-4-4,0-6,-5-4,-5-5,7-2,0-2,1-1,5 0,3 0,2 7,3-4,1-9,0 3,1-5,-1 0,-6 2,5-6,-5 0,-1-4,1-6,-6 0,0-1,2-4,-5 3,1 5,3 0,10 4,5-3,1 2,1 4,-1-2,-9 1,-2-4,-1-5,0 1,3 5,-6 4,0-1,0 1,-3 4,-1-5,-3-5</inkml:trace>
  </inkml:traceGroup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6-12-15T17:48:53.076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ignorePressure" value="1"/>
    </inkml:brush>
  </inkml:definitions>
  <inkml:traceGroup>
    <inkml:annotationXML>
      <emma:emma xmlns:emma="http://www.w3.org/2003/04/emma" version="1.0">
        <emma:interpretation id="{969E7BCC-D81B-41C4-8057-67990C8397AF}" emma:medium="tactile" emma:mode="ink">
          <msink:context xmlns:msink="http://schemas.microsoft.com/ink/2010/main" type="inkDrawing" rotatedBoundingBox="10099,12649 11727,10087 12036,10283 10408,12845" semanticType="callout" shapeName="Other">
            <msink:sourceLink direction="with" ref="{CF034DAA-CB1B-4D57-A65E-75D28207A786}"/>
          </msink:context>
        </emma:interpretation>
      </emma:emma>
    </inkml:annotationXML>
    <inkml:trace contextRef="#ctx0" brushRef="#br0">2033-38,'0'7,"-7"2,-2 13,-6 9,-8 6,1 10,-3 4,-3-1,2-1,-1-3,-2 4,4 0,-1-1,4-4,0-1,3-2,-2-2,3-1,-2-7,2 4,4 3,-2 2,-5 0,1-1,4 1,-2-1,2 6,-3 2,2 0,-3-2,2-2,4 4,-2 2,1-2,-3-2,-5-3,1-1,-2-2,3 6,-9 2,-5 6,-3 0,-3-9,0-5,0 4,-7 1,-8 5,-1 2,9-1,6-4,-3-2,7-3,-5-8,-1 4,1-6,0 0,7 0,-2-5,4-1,2-4,-1-7,-1-5,5-11,8-6</inkml:trace>
  </inkml:traceGroup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6-12-15T17:58:16.950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ignorePressure" value="1"/>
    </inkml:brush>
  </inkml:definitions>
  <inkml:traceGroup>
    <inkml:annotationXML>
      <emma:emma xmlns:emma="http://www.w3.org/2003/04/emma" version="1.0">
        <emma:interpretation id="{090B8F7E-697D-4075-BBFD-9C27701C4302}" emma:medium="tactile" emma:mode="ink">
          <msink:context xmlns:msink="http://schemas.microsoft.com/ink/2010/main" type="inkDrawing" rotatedBoundingBox="5053,10252 8675,9477 8962,10819 5340,11595" shapeName="Other">
            <msink:destinationLink direction="with" ref="{D4A0241E-A3A2-42FB-BE7A-50AE80D954C8}"/>
          </msink:context>
        </emma:interpretation>
      </emma:emma>
    </inkml:annotationXML>
    <inkml:trace contextRef="#ctx0" brushRef="#br0">3746 902,'0'-7,"0"-9,0-8,0-6,-13-6,-12-9,-7-4,-6 0,-2 1,-2 3,7 2,3 8,-7 4,-10-7,-4 4,9 1,3 6,3 7,1 1,-6-3,-3 2,0-2,-5-5,-14 4,-3 4,-10 7,-4 4,-2-2,0-1,1-3,1-1,8 3,4 3,-1 4,0 2,-2 1,5 2,0 1,-1-8,-2-1,4 0,7 1,7 3,6 1,-2 1,0 2,2 6,2 4,3-1,1 4,1 1,1 5,7 5,-4-2,4 3,0-3,0 8,-2 6,-2 9,-1 4,-1-6,6-4,1-2,7 0,6-1,1-5,3 4,-3 4,-12 14,-1 13,-2 0,-2 3,5-3,7-7,0 0,-2-3,3-5,5 3,-2-2,3 4,-3-8,1-5,4-4,4-1,-3-7,-6-9,0-15,-4-9,-4-17,-5-19,-4-9,5-10,0-2,-1-11,-3 0,6 5,7 7,7 13</inkml:trace>
  </inkml:traceGroup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6-12-15T17:58:18.815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ignorePressure" value="1"/>
    </inkml:brush>
  </inkml:definitions>
  <inkml:traceGroup>
    <inkml:annotationXML>
      <emma:emma xmlns:emma="http://www.w3.org/2003/04/emma" version="1.0">
        <emma:interpretation id="{007B7BDC-B3D4-43F4-A2F9-C0BBC435C92F}" emma:medium="tactile" emma:mode="ink">
          <msink:context xmlns:msink="http://schemas.microsoft.com/ink/2010/main" type="writingRegion" rotatedBoundingBox="5212,10778 6274,10754 6292,11519 5229,11544"/>
        </emma:interpretation>
      </emma:emma>
    </inkml:annotationXML>
    <inkml:traceGroup>
      <inkml:annotationXML>
        <emma:emma xmlns:emma="http://www.w3.org/2003/04/emma" version="1.0">
          <emma:interpretation id="{F99F0D4C-381D-49E6-AB0D-1AEBB37658D7}" emma:medium="tactile" emma:mode="ink">
            <msink:context xmlns:msink="http://schemas.microsoft.com/ink/2010/main" type="paragraph" rotatedBoundingBox="5212,10778 6274,10754 6292,11519 5229,1154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CC23C39-2AA7-45AC-99BC-AC26D4442A69}" emma:medium="tactile" emma:mode="ink">
              <msink:context xmlns:msink="http://schemas.microsoft.com/ink/2010/main" type="line" rotatedBoundingBox="5212,10778 6274,10754 6292,11519 5229,11544"/>
            </emma:interpretation>
          </emma:emma>
        </inkml:annotationXML>
        <inkml:traceGroup>
          <inkml:annotationXML>
            <emma:emma xmlns:emma="http://www.w3.org/2003/04/emma" version="1.0">
              <emma:interpretation id="{CF034DAA-CB1B-4D57-A65E-75D28207A786}" emma:medium="tactile" emma:mode="ink">
                <msink:context xmlns:msink="http://schemas.microsoft.com/ink/2010/main" type="inkWord" rotatedBoundingBox="5212,10778 6274,10754 6292,11519 5229,11544">
                  <msink:destinationLink direction="with" ref="{969E7BCC-D81B-41C4-8057-67990C8397AF}"/>
                  <msink:destinationLink direction="with" ref="{D4A0241E-A3A2-42FB-BE7A-50AE80D954C8}"/>
                </msink:context>
              </emma:interpretation>
            </emma:emma>
          </inkml:annotationXML>
          <inkml:trace contextRef="#ctx0" brushRef="#br0">0 144,'7'0,"8"0,9 0,7 0,4-7,10-2,4 0,-6-4,2-1,1-4,-1 1,-2 4,-8-4,-3 2,-7 3</inkml:trace>
          <inkml:trace contextRef="#ctx0" brushRef="#br0" timeOffset="4817">545-14,'0'7,"-6"2,-3 6,-6 1,-7 3,-7 7,-5 4,-3 4,-2 3,-1-5,0 6,-1-4,1-8,0-8,1-7,-1-6,1-3,0-2,0-2,0 1,0-1,0 1,13 0,18 1,17-1,13 1,10-6,6-3,3 1,2-5,-1-1,0-4,-1 1,0 3,-1-3,-1-4,1 0,-2-2,1 2,0-1,0 2,-7-1,-8-4,-2 2,2 5,10-1,6 3,3-3,1 2,-14 4,-19 4,-17 4,-16 2,-9 9,0 10,-1 2,-3-2,-1 3,-1-2,-1 3,-1 5,0-2,-1-6,1-4,0 1,-1-1,8 3,1 0,-6 10,-4 0,-2-4,7 1,2-3,1-5,-1-6,6 3,0 0,-1 3,-9 0,2-9,7-13,8-11,8-10,6-6,5-5,2-2,1 0,0 0,8 0,1-13,0-4,-3 2,-2 3,-1 4,-3 4,0 3,-1 2,-1 14,1 18,-1 18,1 20,0 11,0 6,0 1,0 0,0-3,0-1,0-2,0-2,6-7,3-3,-1 0,-1 2,4 2,1 2,5 1,-1-12,-2-23,-5-20,-3-12,-9-2,-5-8,0-4,1-8,2-9,-6 0,0 4,1 4,3-2,2 2,3 3,-6 4,-1 16,1 13</inkml:trace>
        </inkml:traceGroup>
      </inkml:traceGroup>
    </inkml:traceGroup>
  </inkml:traceGroup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16/03/38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16/03/38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16/03/38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16/03/38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16/03/38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16/03/38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16/03/38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16/03/38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16/03/38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16/03/38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16/03/38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t>16/03/38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customXml" Target="../ink/ink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customXml" Target="../ink/ink3.xml"/><Relationship Id="rId7" Type="http://schemas.openxmlformats.org/officeDocument/2006/relationships/customXml" Target="../ink/ink5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customXml" Target="../ink/ink4.xml"/><Relationship Id="rId10" Type="http://schemas.openxmlformats.org/officeDocument/2006/relationships/image" Target="../media/image19.png"/><Relationship Id="rId4" Type="http://schemas.openxmlformats.org/officeDocument/2006/relationships/image" Target="../media/image16.png"/><Relationship Id="rId9" Type="http://schemas.openxmlformats.org/officeDocument/2006/relationships/customXml" Target="../ink/ink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7" t="18500" r="35039" b="22700"/>
          <a:stretch/>
        </p:blipFill>
        <p:spPr>
          <a:xfrm>
            <a:off x="-1" y="0"/>
            <a:ext cx="90888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0810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8" t="17451" r="35038" b="22701"/>
          <a:stretch/>
        </p:blipFill>
        <p:spPr>
          <a:xfrm>
            <a:off x="14097" y="8663"/>
            <a:ext cx="9036496" cy="6849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763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8" t="17451" r="35038" b="22701"/>
          <a:stretch/>
        </p:blipFill>
        <p:spPr>
          <a:xfrm>
            <a:off x="0" y="-1"/>
            <a:ext cx="9036496" cy="6741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9652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8" t="16401" r="35038" b="21650"/>
          <a:stretch/>
        </p:blipFill>
        <p:spPr>
          <a:xfrm>
            <a:off x="0" y="-29984"/>
            <a:ext cx="9144000" cy="6916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1267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8" t="16401" r="35038" b="22700"/>
          <a:stretch/>
        </p:blipFill>
        <p:spPr>
          <a:xfrm>
            <a:off x="-22663" y="0"/>
            <a:ext cx="9166663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990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17451" r="35037" b="22701"/>
          <a:stretch/>
        </p:blipFill>
        <p:spPr>
          <a:xfrm>
            <a:off x="-1" y="188640"/>
            <a:ext cx="9126493" cy="666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6067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" t="17451" r="35038" b="22701"/>
          <a:stretch/>
        </p:blipFill>
        <p:spPr>
          <a:xfrm>
            <a:off x="23838" y="0"/>
            <a:ext cx="9043898" cy="666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4946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8" t="17450" r="34250" b="20601"/>
          <a:stretch/>
        </p:blipFill>
        <p:spPr>
          <a:xfrm>
            <a:off x="0" y="-4476"/>
            <a:ext cx="9188738" cy="686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1209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17451" r="34250" b="21650"/>
          <a:stretch/>
        </p:blipFill>
        <p:spPr>
          <a:xfrm>
            <a:off x="0" y="0"/>
            <a:ext cx="9084128" cy="666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5915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8" t="17451" r="35038" b="23750"/>
          <a:stretch/>
        </p:blipFill>
        <p:spPr>
          <a:xfrm>
            <a:off x="2845" y="1492"/>
            <a:ext cx="9187091" cy="6595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322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8" t="16752" r="34828" b="22350"/>
          <a:stretch/>
        </p:blipFill>
        <p:spPr>
          <a:xfrm>
            <a:off x="19540" y="-27356"/>
            <a:ext cx="9102765" cy="6768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7161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17451" r="34250" b="21650"/>
          <a:stretch/>
        </p:blipFill>
        <p:spPr>
          <a:xfrm>
            <a:off x="19788" y="0"/>
            <a:ext cx="9084128" cy="6669360"/>
          </a:xfrm>
          <a:prstGeom prst="rect">
            <a:avLst/>
          </a:prstGeom>
        </p:spPr>
      </p:pic>
      <p:sp>
        <p:nvSpPr>
          <p:cNvPr id="5" name="مستطيل 4"/>
          <p:cNvSpPr/>
          <p:nvPr/>
        </p:nvSpPr>
        <p:spPr>
          <a:xfrm>
            <a:off x="611560" y="4797152"/>
            <a:ext cx="428033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6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الدكتور قال السؤال فيه خطا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7" name="حبر 6"/>
              <p14:cNvContentPartPr/>
              <p14:nvPr/>
            </p14:nvContentPartPr>
            <p14:xfrm>
              <a:off x="3459046" y="4247308"/>
              <a:ext cx="1267560" cy="377640"/>
            </p14:xfrm>
          </p:contentPart>
        </mc:Choice>
        <mc:Fallback>
          <p:pic>
            <p:nvPicPr>
              <p:cNvPr id="7" name="حبر 6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47166" y="4235428"/>
                <a:ext cx="1291320" cy="40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9" name="حبر 8"/>
              <p14:cNvContentPartPr/>
              <p14:nvPr/>
            </p14:nvContentPartPr>
            <p14:xfrm>
              <a:off x="3587206" y="4552588"/>
              <a:ext cx="332640" cy="47520"/>
            </p14:xfrm>
          </p:contentPart>
        </mc:Choice>
        <mc:Fallback>
          <p:pic>
            <p:nvPicPr>
              <p:cNvPr id="9" name="حبر 8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575326" y="4540797"/>
                <a:ext cx="356400" cy="7110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755044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8" t="18500" r="35038" b="22700"/>
          <a:stretch/>
        </p:blipFill>
        <p:spPr>
          <a:xfrm>
            <a:off x="0" y="0"/>
            <a:ext cx="9088872" cy="666936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3" name="حبر 32"/>
              <p14:cNvContentPartPr/>
              <p14:nvPr/>
            </p14:nvContentPartPr>
            <p14:xfrm>
              <a:off x="3530686" y="3671308"/>
              <a:ext cx="749520" cy="794520"/>
            </p14:xfrm>
          </p:contentPart>
        </mc:Choice>
        <mc:Fallback>
          <p:pic>
            <p:nvPicPr>
              <p:cNvPr id="33" name="حبر 3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518812" y="3659433"/>
                <a:ext cx="773269" cy="81826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34" name="حبر 33"/>
              <p14:cNvContentPartPr/>
              <p14:nvPr/>
            </p14:nvContentPartPr>
            <p14:xfrm>
              <a:off x="3636166" y="3657268"/>
              <a:ext cx="626400" cy="899280"/>
            </p14:xfrm>
          </p:contentPart>
        </mc:Choice>
        <mc:Fallback>
          <p:pic>
            <p:nvPicPr>
              <p:cNvPr id="34" name="حبر 33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24293" y="3645393"/>
                <a:ext cx="650146" cy="923030"/>
              </a:xfrm>
              <a:prstGeom prst="rect">
                <a:avLst/>
              </a:prstGeom>
            </p:spPr>
          </p:pic>
        </mc:Fallback>
      </mc:AlternateContent>
      <p:sp>
        <p:nvSpPr>
          <p:cNvPr id="35" name="مستطيل 34"/>
          <p:cNvSpPr/>
          <p:nvPr/>
        </p:nvSpPr>
        <p:spPr>
          <a:xfrm>
            <a:off x="179512" y="4450160"/>
            <a:ext cx="426110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8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قال </a:t>
            </a:r>
            <a:r>
              <a:rPr lang="ar-SA" sz="2800" b="1" cap="none" spc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احذفو</a:t>
            </a:r>
            <a:r>
              <a:rPr lang="ar-SA" sz="28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كلمة الطبيعية من السؤال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37" name="حبر 36"/>
              <p14:cNvContentPartPr/>
              <p14:nvPr/>
            </p14:nvContentPartPr>
            <p14:xfrm>
              <a:off x="1872886" y="3571948"/>
              <a:ext cx="1348560" cy="560520"/>
            </p14:xfrm>
          </p:contentPart>
        </mc:Choice>
        <mc:Fallback>
          <p:pic>
            <p:nvPicPr>
              <p:cNvPr id="37" name="حبر 36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861006" y="3560068"/>
                <a:ext cx="1372320" cy="58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39" name="حبر 38"/>
              <p14:cNvContentPartPr/>
              <p14:nvPr/>
            </p14:nvContentPartPr>
            <p14:xfrm>
              <a:off x="1881886" y="3879748"/>
              <a:ext cx="380520" cy="276120"/>
            </p14:xfrm>
          </p:contentPart>
        </mc:Choice>
        <mc:Fallback>
          <p:pic>
            <p:nvPicPr>
              <p:cNvPr id="39" name="حبر 38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870006" y="3867868"/>
                <a:ext cx="404280" cy="299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76114627"/>
      </p:ext>
    </p:extLst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11</Words>
  <Application>Microsoft Office PowerPoint</Application>
  <PresentationFormat>عرض على الشاشة (4:3)</PresentationFormat>
  <Paragraphs>2</Paragraphs>
  <Slides>13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7" baseType="lpstr">
      <vt:lpstr>Arial</vt:lpstr>
      <vt:lpstr>Calibri</vt:lpstr>
      <vt:lpstr>Times New Roman</vt:lpstr>
      <vt:lpstr>سمة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ABS</dc:creator>
  <cp:lastModifiedBy>مرام فهد عبدالله الراشد</cp:lastModifiedBy>
  <cp:revision>4</cp:revision>
  <dcterms:created xsi:type="dcterms:W3CDTF">2016-12-15T15:53:47Z</dcterms:created>
  <dcterms:modified xsi:type="dcterms:W3CDTF">2016-12-15T17:59:41Z</dcterms:modified>
</cp:coreProperties>
</file>