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43499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357686" y="285728"/>
            <a:ext cx="42862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مراحل الدعوة : 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85786" y="1285860"/>
            <a:ext cx="7786742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مرت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بثلاث مراحل :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المرحلة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: </a:t>
            </a:r>
            <a:r>
              <a:rPr lang="ar-SA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سريه </a:t>
            </a:r>
            <a:r>
              <a:rPr lang="ar-SA" sz="3200" dirty="0" smtClean="0"/>
              <a:t>..</a:t>
            </a:r>
          </a:p>
          <a:p>
            <a:pPr>
              <a:buFontTx/>
              <a:buChar char="-"/>
            </a:pPr>
            <a:r>
              <a:rPr lang="ar-SA" sz="3200" dirty="0" smtClean="0"/>
              <a:t>تلافياً لوقوع </a:t>
            </a:r>
            <a:r>
              <a:rPr lang="ar-SA" sz="3200" dirty="0" err="1" smtClean="0"/>
              <a:t>المفاجأت</a:t>
            </a:r>
            <a:r>
              <a:rPr lang="ar-SA" sz="3200" dirty="0" smtClean="0"/>
              <a:t> على قريش بدأ النبي دعوته سراً ولمدة </a:t>
            </a:r>
            <a:r>
              <a:rPr lang="ar-SA" sz="3200" dirty="0" err="1" smtClean="0"/>
              <a:t>ثلالث</a:t>
            </a:r>
            <a:r>
              <a:rPr lang="ar-SA" sz="3200" dirty="0" smtClean="0"/>
              <a:t> سنوات .</a:t>
            </a:r>
          </a:p>
          <a:p>
            <a:pPr>
              <a:buFontTx/>
              <a:buChar char="-"/>
            </a:pPr>
            <a:r>
              <a:rPr lang="ar-SA" sz="3200" dirty="0" smtClean="0"/>
              <a:t>لم يكن يدعو </a:t>
            </a:r>
            <a:r>
              <a:rPr lang="ar-SA" sz="3200" dirty="0" err="1" smtClean="0"/>
              <a:t>الا</a:t>
            </a:r>
            <a:r>
              <a:rPr lang="ar-SA" sz="3200" dirty="0" smtClean="0"/>
              <a:t> من كانت تشده إليه صلة </a:t>
            </a:r>
            <a:r>
              <a:rPr lang="ar-SA" sz="3200" dirty="0" err="1" smtClean="0"/>
              <a:t>قرابه</a:t>
            </a:r>
            <a:r>
              <a:rPr lang="ar-SA" sz="3200" dirty="0" smtClean="0"/>
              <a:t> </a:t>
            </a:r>
            <a:r>
              <a:rPr lang="ar-SA" sz="3200" dirty="0" err="1" smtClean="0"/>
              <a:t>او</a:t>
            </a:r>
            <a:r>
              <a:rPr lang="ar-SA" sz="3200" dirty="0" smtClean="0"/>
              <a:t> معرفه سابقه .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اختار النبي دار </a:t>
            </a:r>
            <a:r>
              <a:rPr lang="ar-SA" sz="3200" dirty="0" err="1" smtClean="0"/>
              <a:t>الارقم</a:t>
            </a:r>
            <a:r>
              <a:rPr lang="ar-SA" sz="3200" dirty="0" smtClean="0"/>
              <a:t> بن </a:t>
            </a:r>
            <a:r>
              <a:rPr lang="ar-SA" sz="3200" dirty="0" err="1" smtClean="0"/>
              <a:t>ابي</a:t>
            </a:r>
            <a:r>
              <a:rPr lang="ar-SA" sz="3200" dirty="0" smtClean="0"/>
              <a:t> </a:t>
            </a:r>
            <a:r>
              <a:rPr lang="ar-SA" sz="3200" dirty="0" err="1" smtClean="0"/>
              <a:t>الارقم</a:t>
            </a:r>
            <a:r>
              <a:rPr lang="ar-SA" sz="3200" dirty="0" smtClean="0"/>
              <a:t> لتكون مقراً لهذه </a:t>
            </a:r>
            <a:r>
              <a:rPr lang="ar-SA" sz="3200" dirty="0" err="1" smtClean="0"/>
              <a:t>القله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من المسلمين يلتفون فيها ويتعلمون من رسول الله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15571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214810" y="285728"/>
            <a:ext cx="46434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ما هو وجه السرية في </a:t>
            </a:r>
            <a:r>
              <a:rPr lang="ar-SA" sz="3200" dirty="0" err="1" smtClean="0">
                <a:solidFill>
                  <a:schemeClr val="bg1"/>
                </a:solidFill>
              </a:rPr>
              <a:t>الدعوه</a:t>
            </a:r>
            <a:r>
              <a:rPr lang="ar-SA" sz="3200" dirty="0" smtClean="0">
                <a:solidFill>
                  <a:schemeClr val="bg1"/>
                </a:solidFill>
              </a:rPr>
              <a:t> !!!: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214414" y="1643050"/>
            <a:ext cx="750099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الواقع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النبي لم يفعل ذلك </a:t>
            </a:r>
            <a:r>
              <a:rPr lang="ar-SA" sz="3200" dirty="0" err="1" smtClean="0"/>
              <a:t>خوفاًعلى</a:t>
            </a:r>
            <a:r>
              <a:rPr lang="ar-SA" sz="3200" dirty="0" smtClean="0"/>
              <a:t> نفسه وإنما فعل ذلك لما تقتضيه </a:t>
            </a:r>
            <a:r>
              <a:rPr lang="ar-SA" sz="3200" dirty="0" err="1" smtClean="0"/>
              <a:t>السياسه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الشرعيه</a:t>
            </a:r>
            <a:r>
              <a:rPr lang="ar-SA" sz="3200" dirty="0" smtClean="0"/>
              <a:t> ولأن ذلك كان بوحي من الله لكي تستمر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ولا توأد في مرحلتها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. </a:t>
            </a:r>
          </a:p>
          <a:p>
            <a:r>
              <a:rPr lang="ar-SA" sz="3200" dirty="0" smtClean="0"/>
              <a:t>ولابد من </a:t>
            </a:r>
            <a:r>
              <a:rPr lang="ar-SA" sz="3200" dirty="0" err="1" smtClean="0"/>
              <a:t>الاخذ</a:t>
            </a:r>
            <a:r>
              <a:rPr lang="ar-SA" sz="3200" dirty="0" smtClean="0"/>
              <a:t> بالأسباب والمسببات.</a:t>
            </a:r>
          </a:p>
          <a:p>
            <a:r>
              <a:rPr lang="ar-SA" sz="3200" dirty="0" smtClean="0"/>
              <a:t> </a:t>
            </a:r>
          </a:p>
          <a:p>
            <a:r>
              <a:rPr lang="ar-SA" sz="3200" dirty="0" smtClean="0"/>
              <a:t>- شملت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السريه</a:t>
            </a:r>
            <a:r>
              <a:rPr lang="ar-SA" sz="3200" dirty="0" smtClean="0"/>
              <a:t> أقرباء للنبي </a:t>
            </a:r>
            <a:r>
              <a:rPr lang="ar-SA" sz="3200" dirty="0" err="1" smtClean="0"/>
              <a:t>واخرون</a:t>
            </a:r>
            <a:r>
              <a:rPr lang="ar-SA" sz="3200" dirty="0" smtClean="0"/>
              <a:t> من عموم قريش  ..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5419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357686" y="214290"/>
            <a:ext cx="45005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err="1" smtClean="0">
                <a:solidFill>
                  <a:schemeClr val="bg1"/>
                </a:solidFill>
              </a:rPr>
              <a:t>الدعوه</a:t>
            </a:r>
            <a:r>
              <a:rPr lang="ar-SA" sz="3600" dirty="0" smtClean="0">
                <a:solidFill>
                  <a:schemeClr val="bg1"/>
                </a:solidFill>
              </a:rPr>
              <a:t> </a:t>
            </a:r>
            <a:r>
              <a:rPr lang="ar-SA" sz="3600" dirty="0" err="1" smtClean="0">
                <a:solidFill>
                  <a:schemeClr val="bg1"/>
                </a:solidFill>
              </a:rPr>
              <a:t>الجهريه</a:t>
            </a:r>
            <a:r>
              <a:rPr lang="ar-SA" sz="3600" dirty="0" smtClean="0">
                <a:solidFill>
                  <a:schemeClr val="bg1"/>
                </a:solidFill>
              </a:rPr>
              <a:t> :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85786" y="1500174"/>
            <a:ext cx="807249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لم ينتقل النبي من </a:t>
            </a:r>
            <a:r>
              <a:rPr lang="ar-SA" sz="2800" dirty="0" err="1" smtClean="0"/>
              <a:t>الدعوه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السريه</a:t>
            </a:r>
            <a:r>
              <a:rPr lang="ar-SA" sz="2800" dirty="0" smtClean="0"/>
              <a:t> إلى </a:t>
            </a:r>
            <a:r>
              <a:rPr lang="ar-SA" sz="2800" dirty="0" err="1" smtClean="0"/>
              <a:t>الجهريه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الابعد</a:t>
            </a:r>
            <a:r>
              <a:rPr lang="ar-SA" sz="2800" dirty="0" smtClean="0"/>
              <a:t> </a:t>
            </a:r>
            <a:r>
              <a:rPr lang="ar-SA" sz="2800" dirty="0" err="1" smtClean="0"/>
              <a:t>ان</a:t>
            </a:r>
            <a:r>
              <a:rPr lang="ar-SA" sz="2800" dirty="0" smtClean="0"/>
              <a:t> أخذ بأسباب عدم </a:t>
            </a:r>
            <a:r>
              <a:rPr lang="ar-SA" sz="2800" dirty="0" err="1" smtClean="0"/>
              <a:t>إستئصال</a:t>
            </a:r>
            <a:r>
              <a:rPr lang="ar-SA" sz="2800" dirty="0" smtClean="0"/>
              <a:t> </a:t>
            </a:r>
            <a:r>
              <a:rPr lang="ar-SA" sz="2800" dirty="0" err="1" smtClean="0"/>
              <a:t>الدعوه</a:t>
            </a:r>
            <a:r>
              <a:rPr lang="ar-SA" sz="2800" dirty="0" smtClean="0"/>
              <a:t> جمله واحده .</a:t>
            </a:r>
          </a:p>
          <a:p>
            <a:pPr>
              <a:buFontTx/>
              <a:buChar char="-"/>
            </a:pPr>
            <a:r>
              <a:rPr lang="ar-SA" sz="2800" dirty="0" smtClean="0"/>
              <a:t>عندما صدع </a:t>
            </a:r>
            <a:r>
              <a:rPr lang="ar-SA" sz="2800" dirty="0" err="1" smtClean="0"/>
              <a:t>بالدعوه</a:t>
            </a:r>
            <a:r>
              <a:rPr lang="ar-SA" sz="2800" dirty="0" smtClean="0"/>
              <a:t> بعد </a:t>
            </a:r>
            <a:r>
              <a:rPr lang="ar-SA" sz="2800" dirty="0" err="1" smtClean="0"/>
              <a:t>امر</a:t>
            </a:r>
            <a:r>
              <a:rPr lang="ar-SA" sz="2800" dirty="0" smtClean="0"/>
              <a:t> ربه له بذلك ..</a:t>
            </a:r>
          </a:p>
          <a:p>
            <a:r>
              <a:rPr lang="ar-SA" sz="2800" dirty="0" smtClean="0"/>
              <a:t>    قال تعالى : ”(</a:t>
            </a:r>
            <a:r>
              <a:rPr lang="ar-SA" sz="2800" dirty="0" err="1" smtClean="0"/>
              <a:t>فاصدع</a:t>
            </a:r>
            <a:r>
              <a:rPr lang="ar-SA" sz="2800" dirty="0" smtClean="0"/>
              <a:t> بما تؤمر وأعرض عن المشركين )“.</a:t>
            </a:r>
          </a:p>
          <a:p>
            <a:r>
              <a:rPr lang="ar-SA" sz="2800" dirty="0" smtClean="0"/>
              <a:t>                : “(وأنذر عشيرتك الأقربين)“ .</a:t>
            </a:r>
          </a:p>
          <a:p>
            <a:pPr>
              <a:buFontTx/>
              <a:buChar char="-"/>
            </a:pPr>
            <a:r>
              <a:rPr lang="ar-SA" sz="2800" dirty="0" err="1" smtClean="0"/>
              <a:t>نادى</a:t>
            </a:r>
            <a:r>
              <a:rPr lang="ar-SA" sz="2800" dirty="0" smtClean="0"/>
              <a:t> النبي في قريش بأن صعد على الصفا وأخذ يقول : </a:t>
            </a:r>
          </a:p>
          <a:p>
            <a:r>
              <a:rPr lang="ar-SA" sz="2800" dirty="0" smtClean="0"/>
              <a:t>” </a:t>
            </a:r>
            <a:r>
              <a:rPr lang="ar-SA" sz="2800" dirty="0" err="1" smtClean="0"/>
              <a:t>يابني</a:t>
            </a:r>
            <a:r>
              <a:rPr lang="ar-SA" sz="2800" dirty="0" smtClean="0"/>
              <a:t> فهر , </a:t>
            </a:r>
            <a:r>
              <a:rPr lang="ar-SA" sz="2800" dirty="0" err="1" smtClean="0"/>
              <a:t>يابني</a:t>
            </a:r>
            <a:r>
              <a:rPr lang="ar-SA" sz="2800" dirty="0" smtClean="0"/>
              <a:t> عدي ” فأخذ الناس يَفِدون على الصفا ثم قال قولته : ”أرأيتم لو أخبرتكم أن خيلاً خلف هذا الوادي تريد أن تغير عليكم أكنتم مصدقي؟ , فقالوا : </a:t>
            </a:r>
            <a:r>
              <a:rPr lang="ar-SA" sz="2800" dirty="0" err="1" smtClean="0"/>
              <a:t>ماجربنا</a:t>
            </a:r>
            <a:r>
              <a:rPr lang="ar-SA" sz="2800" dirty="0" smtClean="0"/>
              <a:t> عليك كذباً . قال: فإني نذير لكم بين يدي عذاب شديد ”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51597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428596" y="1214422"/>
            <a:ext cx="857256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يقول </a:t>
            </a:r>
            <a:r>
              <a:rPr lang="ar-SA" sz="2800" dirty="0" err="1" smtClean="0"/>
              <a:t>ابو</a:t>
            </a:r>
            <a:r>
              <a:rPr lang="ar-SA" sz="2800" dirty="0" smtClean="0"/>
              <a:t> لهب :تباً </a:t>
            </a:r>
            <a:r>
              <a:rPr lang="ar-SA" sz="2800" dirty="0" err="1" smtClean="0"/>
              <a:t>لك</a:t>
            </a:r>
            <a:r>
              <a:rPr lang="ar-SA" sz="2800" dirty="0" smtClean="0"/>
              <a:t> سائر اليوم ألهذا جمعتنا فنزل قوله تعالى:“(تبت يدا </a:t>
            </a:r>
            <a:r>
              <a:rPr lang="ar-SA" sz="2800" dirty="0" err="1" smtClean="0"/>
              <a:t>ابي</a:t>
            </a:r>
            <a:r>
              <a:rPr lang="ar-SA" sz="2800" dirty="0" smtClean="0"/>
              <a:t> لهب وتب)“</a:t>
            </a:r>
          </a:p>
          <a:p>
            <a:pPr>
              <a:buFontTx/>
              <a:buChar char="-"/>
            </a:pPr>
            <a:r>
              <a:rPr lang="ar-SA" sz="2800" dirty="0" smtClean="0"/>
              <a:t>لم تستجب قريش لهذا النداء.</a:t>
            </a:r>
          </a:p>
          <a:p>
            <a:pPr>
              <a:buFontTx/>
              <a:buChar char="-"/>
            </a:pPr>
            <a:r>
              <a:rPr lang="ar-SA" sz="2800" dirty="0" smtClean="0"/>
              <a:t>عدم </a:t>
            </a:r>
            <a:r>
              <a:rPr lang="ar-SA" sz="2800" dirty="0" err="1" smtClean="0"/>
              <a:t>استجابه</a:t>
            </a:r>
            <a:r>
              <a:rPr lang="ar-SA" sz="2800" dirty="0" smtClean="0"/>
              <a:t> قريش لهذا يرد رداً قاطعاً على من قال إن دعوة النبي </a:t>
            </a:r>
            <a:r>
              <a:rPr lang="ar-SA" sz="2800" dirty="0" err="1" smtClean="0"/>
              <a:t>انما</a:t>
            </a:r>
            <a:r>
              <a:rPr lang="ar-SA" sz="2800" dirty="0" smtClean="0"/>
              <a:t> كانت تمثل تطلعات وآمال العرب في السيطرة </a:t>
            </a:r>
            <a:r>
              <a:rPr lang="ar-SA" sz="2800" dirty="0" err="1" smtClean="0"/>
              <a:t>والاماره</a:t>
            </a:r>
            <a:r>
              <a:rPr lang="ar-SA" sz="2800" dirty="0" smtClean="0"/>
              <a:t>..</a:t>
            </a:r>
          </a:p>
          <a:p>
            <a:r>
              <a:rPr lang="ar-SA" sz="2800" dirty="0" smtClean="0"/>
              <a:t>فلو كان </a:t>
            </a:r>
            <a:r>
              <a:rPr lang="ar-SA" sz="2800" dirty="0" err="1" smtClean="0"/>
              <a:t>الامر</a:t>
            </a:r>
            <a:r>
              <a:rPr lang="ar-SA" sz="2800" dirty="0" smtClean="0"/>
              <a:t> كذلك لاستجابت قريش لهذا لأنه يحقق رغبتها </a:t>
            </a:r>
            <a:r>
              <a:rPr lang="ar-SA" sz="2800" dirty="0" err="1" smtClean="0"/>
              <a:t>و</a:t>
            </a:r>
            <a:r>
              <a:rPr lang="ar-SA" sz="2800" dirty="0" smtClean="0"/>
              <a:t> آمالها .</a:t>
            </a:r>
          </a:p>
          <a:p>
            <a:pPr>
              <a:buFontTx/>
              <a:buChar char="-"/>
            </a:pPr>
            <a:r>
              <a:rPr lang="ar-SA" sz="2800" dirty="0" smtClean="0"/>
              <a:t>دعوة النبي لقريش: لتحرير عقولها وسلوكها من اسر التقاليد </a:t>
            </a:r>
            <a:r>
              <a:rPr lang="ar-SA" sz="2800" dirty="0" err="1" smtClean="0"/>
              <a:t>الموروثه</a:t>
            </a:r>
            <a:r>
              <a:rPr lang="ar-SA" sz="2800" dirty="0" smtClean="0"/>
              <a:t> .</a:t>
            </a:r>
          </a:p>
          <a:p>
            <a:pPr>
              <a:buFontTx/>
              <a:buChar char="-"/>
            </a:pPr>
            <a:r>
              <a:rPr lang="ar-SA" sz="2800" dirty="0" smtClean="0"/>
              <a:t>و في هذا القطع بأن هذا الدين هو دين العقل والمنطق لا دين </a:t>
            </a:r>
            <a:r>
              <a:rPr lang="ar-SA" sz="2800" dirty="0" err="1" smtClean="0"/>
              <a:t>العصبيه</a:t>
            </a:r>
            <a:r>
              <a:rPr lang="ar-SA" sz="2800" dirty="0" smtClean="0"/>
              <a:t> والتقليد الأعمى والعواطف.</a:t>
            </a:r>
          </a:p>
          <a:p>
            <a:pPr>
              <a:buFontTx/>
              <a:buChar char="-"/>
            </a:pPr>
            <a:r>
              <a:rPr lang="ar-SA" sz="2800" dirty="0" smtClean="0"/>
              <a:t> ليس هناك تقاليد </a:t>
            </a:r>
            <a:r>
              <a:rPr lang="ar-SA" sz="2800" dirty="0" err="1" smtClean="0"/>
              <a:t>اسلاميه</a:t>
            </a:r>
            <a:r>
              <a:rPr lang="ar-SA" sz="2800" dirty="0" smtClean="0"/>
              <a:t>.. بل </a:t>
            </a:r>
            <a:r>
              <a:rPr lang="ar-SA" sz="2800" dirty="0" err="1" smtClean="0"/>
              <a:t>اتباع</a:t>
            </a:r>
            <a:r>
              <a:rPr lang="ar-SA" sz="2800" dirty="0" smtClean="0"/>
              <a:t> للمبادئ والهدي </a:t>
            </a:r>
            <a:r>
              <a:rPr lang="ar-SA" sz="2800" dirty="0" err="1" smtClean="0"/>
              <a:t>الاسلامي</a:t>
            </a:r>
            <a:r>
              <a:rPr lang="ar-SA" sz="2800" dirty="0" smtClean="0"/>
              <a:t>.</a:t>
            </a:r>
          </a:p>
          <a:p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315623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286248" y="285728"/>
            <a:ext cx="4572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مرحلة القتال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142976" y="1571612"/>
            <a:ext cx="7715304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-لم يبدأ النبي قتالاً قط من أجل أن يدخل الناس في الدين .. ”لا إكراه في الدين ”..</a:t>
            </a:r>
          </a:p>
          <a:p>
            <a:endParaRPr lang="ar-SA" sz="3600" dirty="0" smtClean="0"/>
          </a:p>
          <a:p>
            <a:endParaRPr lang="ar-SA" sz="3600" dirty="0" smtClean="0"/>
          </a:p>
          <a:p>
            <a:r>
              <a:rPr lang="ar-SA" sz="3600" dirty="0" smtClean="0"/>
              <a:t>- </a:t>
            </a:r>
            <a:r>
              <a:rPr lang="ar-SA" sz="3600" dirty="0" err="1" smtClean="0"/>
              <a:t>و</a:t>
            </a:r>
            <a:r>
              <a:rPr lang="ar-SA" sz="3600" dirty="0" smtClean="0"/>
              <a:t> إنما كان النبي يدافع عن دينه ومن معه .. وكل غزوات النبي كانت دفاعيه 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73830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136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عرض على الشاشة (3:4)‏</PresentationFormat>
  <Paragraphs>39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Rashed Mubark Aldossery</dc:creator>
  <cp:lastModifiedBy>Rashed Mubark Aldossery</cp:lastModifiedBy>
  <cp:revision>1</cp:revision>
  <dcterms:created xsi:type="dcterms:W3CDTF">2012-10-06T08:16:34Z</dcterms:created>
  <dcterms:modified xsi:type="dcterms:W3CDTF">2012-10-06T08:18:39Z</dcterms:modified>
</cp:coreProperties>
</file>