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572132" y="164305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714480" y="2571744"/>
            <a:ext cx="30003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bg2">
                    <a:lumMod val="75000"/>
                  </a:schemeClr>
                </a:solidFill>
              </a:rPr>
              <a:t>المحاضرة </a:t>
            </a:r>
            <a:r>
              <a:rPr lang="ar-SA" sz="3600" dirty="0" err="1" smtClean="0">
                <a:solidFill>
                  <a:schemeClr val="bg2">
                    <a:lumMod val="75000"/>
                  </a:schemeClr>
                </a:solidFill>
              </a:rPr>
              <a:t>الرابعه</a:t>
            </a:r>
            <a:r>
              <a:rPr lang="ar-SA" sz="3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ar-SA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072066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285852" y="5357826"/>
            <a:ext cx="621510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د/ </a:t>
            </a:r>
            <a:r>
              <a:rPr lang="ar-SA" sz="3200" dirty="0" err="1" smtClean="0">
                <a:solidFill>
                  <a:schemeClr val="bg2">
                    <a:lumMod val="75000"/>
                  </a:schemeClr>
                </a:solidFill>
              </a:rPr>
              <a:t>عبدالرحمن</a:t>
            </a:r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 بن محمد </a:t>
            </a:r>
            <a:r>
              <a:rPr lang="ar-SA" sz="3200" dirty="0" err="1" smtClean="0">
                <a:solidFill>
                  <a:schemeClr val="bg2">
                    <a:lumMod val="75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bg2">
                    <a:lumMod val="75000"/>
                  </a:schemeClr>
                </a:solidFill>
              </a:rPr>
              <a:t> الشهري</a:t>
            </a:r>
            <a:endParaRPr lang="ar-SA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0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36155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الهجرة إلى الحبشة: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/>
              <a:t>سبب الهجرة .</a:t>
            </a:r>
          </a:p>
          <a:p>
            <a:r>
              <a:rPr lang="ar-SA" dirty="0" smtClean="0"/>
              <a:t>سبب اختيار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 .</a:t>
            </a:r>
          </a:p>
          <a:p>
            <a:r>
              <a:rPr lang="ar-SA" dirty="0" smtClean="0"/>
              <a:t>حجم الوفد سياسياً واجتماعياً .</a:t>
            </a:r>
          </a:p>
          <a:p>
            <a:r>
              <a:rPr lang="ar-SA" dirty="0" smtClean="0"/>
              <a:t>أهداف </a:t>
            </a:r>
            <a:r>
              <a:rPr lang="ar-SA" dirty="0" err="1" smtClean="0"/>
              <a:t>الهجره</a:t>
            </a:r>
            <a:r>
              <a:rPr lang="ar-SA" dirty="0" smtClean="0"/>
              <a:t>.</a:t>
            </a:r>
          </a:p>
          <a:p>
            <a:r>
              <a:rPr lang="ar-SA" dirty="0" smtClean="0"/>
              <a:t>الخطاب السياسي لعمرو بن العاص , وجعفر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طالب.</a:t>
            </a:r>
          </a:p>
          <a:p>
            <a:r>
              <a:rPr lang="ar-SA" dirty="0" smtClean="0"/>
              <a:t>سبب انزعاج قريش من هذه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سبب بقاء سيدنا جعفر في </a:t>
            </a:r>
            <a:r>
              <a:rPr lang="ar-SA" dirty="0" err="1" smtClean="0"/>
              <a:t>الحبشه</a:t>
            </a:r>
            <a:r>
              <a:rPr lang="ar-SA" dirty="0" smtClean="0"/>
              <a:t> إلى زمن فتح خيبر .</a:t>
            </a:r>
          </a:p>
          <a:p>
            <a:r>
              <a:rPr lang="ar-SA" dirty="0" smtClean="0"/>
              <a:t>هدية قريش وهدية النبي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954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14290"/>
            <a:ext cx="3571868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 </a:t>
            </a:r>
            <a:r>
              <a:rPr lang="ar-SA" dirty="0" err="1" smtClean="0"/>
              <a:t>الهجره</a:t>
            </a:r>
            <a:r>
              <a:rPr lang="ar-SA" dirty="0" smtClean="0"/>
              <a:t>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dirty="0" smtClean="0"/>
              <a:t>سبب </a:t>
            </a:r>
            <a:r>
              <a:rPr lang="ar-SA" sz="2800" dirty="0" err="1" smtClean="0"/>
              <a:t>الهجره</a:t>
            </a:r>
            <a:r>
              <a:rPr lang="ar-SA" sz="2800" dirty="0" smtClean="0"/>
              <a:t> يعود إلى الآتي :</a:t>
            </a:r>
          </a:p>
          <a:p>
            <a:r>
              <a:rPr lang="ar-SA" sz="2800" dirty="0" smtClean="0"/>
              <a:t>1- سبب امني  .</a:t>
            </a:r>
          </a:p>
          <a:p>
            <a:r>
              <a:rPr lang="ar-SA" sz="2800" dirty="0" smtClean="0"/>
              <a:t>2- سبب ديني .</a:t>
            </a:r>
          </a:p>
          <a:p>
            <a:r>
              <a:rPr lang="ar-SA" sz="2800" dirty="0" smtClean="0"/>
              <a:t>3- سبب سياسي </a:t>
            </a:r>
            <a:r>
              <a:rPr lang="ar-SA" sz="2800" dirty="0" err="1" smtClean="0"/>
              <a:t>و</a:t>
            </a:r>
            <a:r>
              <a:rPr lang="ar-SA" sz="2800" dirty="0" smtClean="0"/>
              <a:t> </a:t>
            </a:r>
            <a:r>
              <a:rPr lang="ar-SA" sz="2800" dirty="0" err="1" smtClean="0"/>
              <a:t>أقتصادي</a:t>
            </a:r>
            <a:r>
              <a:rPr lang="ar-SA" sz="2800" dirty="0" smtClean="0"/>
              <a:t> .</a:t>
            </a:r>
          </a:p>
          <a:p>
            <a:r>
              <a:rPr lang="ar-SA" sz="2800" dirty="0" smtClean="0"/>
              <a:t>فأما السبب الأمني :</a:t>
            </a:r>
          </a:p>
          <a:p>
            <a:r>
              <a:rPr lang="ar-SA" sz="2800" dirty="0" smtClean="0"/>
              <a:t>فهو حماية المسلمين في مكة من ضغط قريش واستهزائهم.</a:t>
            </a:r>
          </a:p>
          <a:p>
            <a:r>
              <a:rPr lang="ar-SA" sz="2800" dirty="0" smtClean="0"/>
              <a:t>و أما السبب الديني :</a:t>
            </a:r>
          </a:p>
          <a:p>
            <a:r>
              <a:rPr lang="ar-SA" sz="2800" dirty="0" smtClean="0"/>
              <a:t>فهو وجود مناخ الحرية لممارسة العبادة وغرس شجرة القدوة في </a:t>
            </a:r>
            <a:r>
              <a:rPr lang="ar-SA" sz="2800" dirty="0" err="1" smtClean="0"/>
              <a:t>الحبشه</a:t>
            </a:r>
            <a:r>
              <a:rPr lang="ar-SA" sz="2800" dirty="0" smtClean="0"/>
              <a:t> </a:t>
            </a:r>
            <a:r>
              <a:rPr lang="ar-SA" sz="2800" dirty="0" err="1" smtClean="0"/>
              <a:t>والدعوه</a:t>
            </a:r>
            <a:r>
              <a:rPr lang="ar-SA" sz="2800" dirty="0" smtClean="0"/>
              <a:t> للدين هناك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57638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 أما السبب السياسي:</a:t>
            </a:r>
          </a:p>
          <a:p>
            <a:r>
              <a:rPr lang="ar-SA" dirty="0" smtClean="0"/>
              <a:t>فهو الأمل والرغبة في وجود قاعدة حرة و آمنه للدعوة وإيجاد مجتمع ووطن تقام فيه الدولة </a:t>
            </a:r>
            <a:r>
              <a:rPr lang="ar-SA" dirty="0" err="1" smtClean="0"/>
              <a:t>الاسلاميه</a:t>
            </a:r>
            <a:r>
              <a:rPr lang="ar-SA" dirty="0" smtClean="0"/>
              <a:t> و ينتشر الإسلام هناك </a:t>
            </a:r>
          </a:p>
          <a:p>
            <a:r>
              <a:rPr lang="ar-SA" dirty="0" smtClean="0"/>
              <a:t>وأما السبب </a:t>
            </a:r>
            <a:r>
              <a:rPr lang="ar-SA" dirty="0" err="1" smtClean="0"/>
              <a:t>الإقتصادي</a:t>
            </a:r>
            <a:r>
              <a:rPr lang="ar-SA" dirty="0" smtClean="0"/>
              <a:t> :</a:t>
            </a:r>
          </a:p>
          <a:p>
            <a:r>
              <a:rPr lang="ar-SA" dirty="0" smtClean="0"/>
              <a:t>فإن قريش كانت على صلة تجارية مع </a:t>
            </a:r>
            <a:r>
              <a:rPr lang="ar-SA" dirty="0" err="1" smtClean="0"/>
              <a:t>الحبشه</a:t>
            </a:r>
            <a:r>
              <a:rPr lang="ar-SA" dirty="0" smtClean="0"/>
              <a:t> ووجود قاعدة إسلامية هناك سيؤثر على قريش </a:t>
            </a:r>
            <a:r>
              <a:rPr lang="ar-SA" dirty="0" err="1" smtClean="0"/>
              <a:t>إقتصادياً</a:t>
            </a:r>
            <a:r>
              <a:rPr lang="ar-SA" dirty="0" smtClean="0"/>
              <a:t> وهذا السبب </a:t>
            </a:r>
            <a:r>
              <a:rPr lang="ar-SA" dirty="0" err="1" smtClean="0"/>
              <a:t>لايقصد</a:t>
            </a:r>
            <a:r>
              <a:rPr lang="ar-SA" dirty="0" smtClean="0"/>
              <a:t>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اذية</a:t>
            </a:r>
            <a:r>
              <a:rPr lang="ar-SA" dirty="0" smtClean="0"/>
              <a:t> قريش فليس ذلك شأن النبي صل الله عليه وسلم ولكن القصد من ذلك إيجاد عامل قوي يجعلها تفكر تفكيراً سليماً  </a:t>
            </a:r>
            <a:r>
              <a:rPr lang="ar-SA" dirty="0" err="1" smtClean="0"/>
              <a:t>و</a:t>
            </a:r>
            <a:r>
              <a:rPr lang="ar-SA" dirty="0" smtClean="0"/>
              <a:t> إيجابياً نحو الإسلام ليدفعها ذلك إلى الإسلام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0183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43240" y="214290"/>
            <a:ext cx="5708160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سبب </a:t>
            </a:r>
            <a:r>
              <a:rPr lang="ar-SA" dirty="0" err="1" smtClean="0"/>
              <a:t>إختيار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دون سواها: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/>
              <a:t>لأن </a:t>
            </a:r>
            <a:r>
              <a:rPr lang="ar-SA" dirty="0" err="1" smtClean="0"/>
              <a:t>الحبشه</a:t>
            </a:r>
            <a:r>
              <a:rPr lang="ar-SA" dirty="0" smtClean="0"/>
              <a:t> هي الدولة </a:t>
            </a:r>
            <a:r>
              <a:rPr lang="ar-SA" dirty="0" err="1" smtClean="0"/>
              <a:t>الوحيده</a:t>
            </a:r>
            <a:r>
              <a:rPr lang="ar-SA" dirty="0" smtClean="0"/>
              <a:t> ذات السيادة والمنظمة تنظيماً سياسياً </a:t>
            </a:r>
            <a:r>
              <a:rPr lang="ar-SA" dirty="0" err="1" smtClean="0"/>
              <a:t>وإقتصادياً</a:t>
            </a:r>
            <a:r>
              <a:rPr lang="ar-SA" dirty="0" smtClean="0"/>
              <a:t> ومدنياً ,القريبة من مكة .</a:t>
            </a:r>
          </a:p>
          <a:p>
            <a:r>
              <a:rPr lang="ar-SA" dirty="0" smtClean="0"/>
              <a:t>لان الحبشة دولة دينية وليست وثنية . ولذلك أثر كبير في قبول مبدأ الدين عند ساسة تلك الدولة وعدم إنكاره </a:t>
            </a:r>
          </a:p>
          <a:p>
            <a:r>
              <a:rPr lang="ar-SA" dirty="0" smtClean="0"/>
              <a:t>لمراعاة الجانب الأمني ,إذ الحبشة في معزل أمني عن قريش لوجود الفاصل </a:t>
            </a:r>
            <a:r>
              <a:rPr lang="ar-SA" dirty="0" err="1" smtClean="0"/>
              <a:t>الامني</a:t>
            </a:r>
            <a:r>
              <a:rPr lang="ar-SA" dirty="0" smtClean="0"/>
              <a:t> الطبيعي وهو البحر</a:t>
            </a:r>
          </a:p>
          <a:p>
            <a:r>
              <a:rPr lang="ar-SA" dirty="0" smtClean="0"/>
              <a:t>لعدم ملائمة الأوساط السياسية المحيطة بمكة لتلك الهجرة . فاليمن يخضع </a:t>
            </a:r>
            <a:r>
              <a:rPr lang="ar-SA" dirty="0" err="1" smtClean="0"/>
              <a:t>انذاك</a:t>
            </a:r>
            <a:r>
              <a:rPr lang="ar-SA" dirty="0" smtClean="0"/>
              <a:t> للفرس وهم على الديانة المجوسية التي لا تعترف بالأديان السماوية ويعبدون النار فهم وثنيون ولن يقبلوا بمبدأ الدين السماوي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378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وأما الشام والرومان فلبعد المسافة ولتمكن الوثنية يصعب التنازل عنها بسهولة من اجل هذا الدين الجديد.</a:t>
            </a:r>
          </a:p>
          <a:p>
            <a:r>
              <a:rPr lang="ar-SA" sz="2800" dirty="0" smtClean="0"/>
              <a:t>أضف إلى هذا كله وجود علاقات تجاريه مع كل من اليمن والطائف ويثرب والشام .</a:t>
            </a:r>
          </a:p>
          <a:p>
            <a:r>
              <a:rPr lang="ar-SA" sz="2800" dirty="0" err="1" smtClean="0"/>
              <a:t>مكه</a:t>
            </a:r>
            <a:r>
              <a:rPr lang="ar-SA" sz="2800" dirty="0" smtClean="0"/>
              <a:t> تعتبر عمق سياسي </a:t>
            </a:r>
            <a:r>
              <a:rPr lang="ar-SA" sz="2800" dirty="0" err="1" smtClean="0"/>
              <a:t>للحبشه</a:t>
            </a:r>
            <a:r>
              <a:rPr lang="ar-SA" sz="2800" dirty="0" smtClean="0"/>
              <a:t> وكل دوله تراعي وتراقب كل الإحداث الجارية في عمقها السياسي وتحتاط لجميع الايجابيات والسلبيات الحاصلة في ذلك العمق . وما حصل في </a:t>
            </a:r>
            <a:r>
              <a:rPr lang="ar-SA" sz="2800" dirty="0" err="1" smtClean="0"/>
              <a:t>مكه</a:t>
            </a:r>
            <a:r>
              <a:rPr lang="ar-SA" sz="2800" dirty="0" smtClean="0"/>
              <a:t> : حدث سياسي وديني واجتماعي عظيم </a:t>
            </a:r>
            <a:r>
              <a:rPr lang="ar-SA" sz="2800" dirty="0" err="1" smtClean="0"/>
              <a:t>والحبشه</a:t>
            </a:r>
            <a:r>
              <a:rPr lang="ar-SA" sz="2800" dirty="0" smtClean="0"/>
              <a:t> دوله منظمه وملكها عادل وسياسي .فلابد أن ينظر لهذا الحدث الجلل الذي ظهر في </a:t>
            </a:r>
            <a:r>
              <a:rPr lang="ar-SA" sz="2800" dirty="0" err="1" smtClean="0"/>
              <a:t>مكه</a:t>
            </a:r>
            <a:r>
              <a:rPr lang="ar-SA" sz="2800" dirty="0" smtClean="0"/>
              <a:t> بمنظار السياسي المحنك والسياسي الحريص على مصالح دولته وبلاده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0478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/>
          <a:lstStyle/>
          <a:p>
            <a:r>
              <a:rPr lang="ar-SA" dirty="0" smtClean="0"/>
              <a:t>فكان المأمول في </a:t>
            </a:r>
            <a:r>
              <a:rPr lang="ar-SA" dirty="0" err="1" smtClean="0"/>
              <a:t>مكه</a:t>
            </a:r>
            <a:r>
              <a:rPr lang="ar-SA" dirty="0" smtClean="0"/>
              <a:t> أن يتفاعل هذا الملك مع هذا الحدث تفاعلاً إيجابياً .</a:t>
            </a:r>
          </a:p>
          <a:p>
            <a:r>
              <a:rPr lang="ar-SA" dirty="0" smtClean="0"/>
              <a:t>لم يشأ النبي (وهو الحريص) على الهدي والنور أن يجعل من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للقتال والفرقة . و إثارة العصبيات. فلم يشأ </a:t>
            </a:r>
            <a:r>
              <a:rPr lang="ar-SA" dirty="0" err="1" smtClean="0"/>
              <a:t>ان</a:t>
            </a:r>
            <a:r>
              <a:rPr lang="ar-SA" dirty="0" smtClean="0"/>
              <a:t> يرسل هؤلاء إلى بلاد قريبة من </a:t>
            </a:r>
            <a:r>
              <a:rPr lang="ar-SA" dirty="0" err="1" smtClean="0"/>
              <a:t>مكه</a:t>
            </a:r>
            <a:r>
              <a:rPr lang="ar-SA" dirty="0" smtClean="0"/>
              <a:t> و </a:t>
            </a:r>
            <a:r>
              <a:rPr lang="ar-SA" dirty="0" err="1" smtClean="0"/>
              <a:t>لمكه</a:t>
            </a:r>
            <a:r>
              <a:rPr lang="ar-SA" dirty="0" smtClean="0"/>
              <a:t> معها صلات قبليه واجتماعيه ولغويه ومصالح.. فتكون هذه </a:t>
            </a:r>
            <a:r>
              <a:rPr lang="ar-SA" dirty="0" err="1" smtClean="0"/>
              <a:t>الهجره</a:t>
            </a:r>
            <a:r>
              <a:rPr lang="ar-SA" dirty="0" smtClean="0"/>
              <a:t> سبباً للنزاعات بين قريش ومن </a:t>
            </a:r>
            <a:r>
              <a:rPr lang="ar-SA" dirty="0" err="1" smtClean="0"/>
              <a:t>يؤي</a:t>
            </a:r>
            <a:r>
              <a:rPr lang="ar-SA" dirty="0" smtClean="0"/>
              <a:t> هؤلاء وتقوم حروب بين القبائل ويتحول الإسلام إلى نزاعات قبلية وغيرها.. ويخرج عن هدفه الذي جاء </a:t>
            </a:r>
            <a:r>
              <a:rPr lang="ar-SA" dirty="0" err="1" smtClean="0"/>
              <a:t>به</a:t>
            </a:r>
            <a:r>
              <a:rPr lang="ar-SA" dirty="0" smtClean="0"/>
              <a:t> , فآثر الهجرة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الحبشه</a:t>
            </a:r>
            <a:r>
              <a:rPr lang="ar-SA" dirty="0" smtClean="0"/>
              <a:t> 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9521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000464" y="0"/>
            <a:ext cx="5143536" cy="796908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حجم الوفد سياسياً </a:t>
            </a:r>
            <a:r>
              <a:rPr lang="ar-SA" dirty="0" err="1" smtClean="0"/>
              <a:t>و</a:t>
            </a:r>
            <a:r>
              <a:rPr lang="ar-SA" dirty="0" smtClean="0"/>
              <a:t> اجتماعياً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00166" y="1000108"/>
            <a:ext cx="7498080" cy="4800600"/>
          </a:xfrm>
        </p:spPr>
        <p:txBody>
          <a:bodyPr/>
          <a:lstStyle/>
          <a:p>
            <a:r>
              <a:rPr lang="ar-SA" dirty="0" smtClean="0"/>
              <a:t>الوفد الذي هاجر إلى </a:t>
            </a:r>
            <a:r>
              <a:rPr lang="ar-SA" dirty="0" err="1" smtClean="0"/>
              <a:t>الحبشه</a:t>
            </a:r>
            <a:r>
              <a:rPr lang="ar-SA" dirty="0" smtClean="0"/>
              <a:t> :رجال ذو عصبيات لهم من عصبيتهم-في بيئة قبلية- ما </a:t>
            </a:r>
            <a:r>
              <a:rPr lang="ar-SA" dirty="0" err="1" smtClean="0"/>
              <a:t>يعصمهم</a:t>
            </a:r>
            <a:r>
              <a:rPr lang="ar-SA" dirty="0" smtClean="0"/>
              <a:t> من الأذى ويحميهم من الفتن , وهم من </a:t>
            </a:r>
            <a:r>
              <a:rPr lang="ar-SA" dirty="0" err="1" smtClean="0"/>
              <a:t>سادات</a:t>
            </a:r>
            <a:r>
              <a:rPr lang="ar-SA" dirty="0" smtClean="0"/>
              <a:t> قريش وكِبارها.</a:t>
            </a:r>
          </a:p>
          <a:p>
            <a:r>
              <a:rPr lang="ar-SA" dirty="0" smtClean="0"/>
              <a:t>ونلاحظ أن المستضعفين في قريش كأمثال بلال وحبيب وغيرهما. لم يهاجروا مع هذا الوفد. إنما هاجر رجال من علية القوم نسباً </a:t>
            </a:r>
            <a:r>
              <a:rPr lang="ar-SA" dirty="0" err="1" smtClean="0"/>
              <a:t>و</a:t>
            </a:r>
            <a:r>
              <a:rPr lang="ar-SA" dirty="0" smtClean="0"/>
              <a:t> وجاهةً ومالاً . كعثمان </a:t>
            </a:r>
            <a:r>
              <a:rPr lang="ar-SA" dirty="0" err="1" smtClean="0"/>
              <a:t>و</a:t>
            </a:r>
            <a:r>
              <a:rPr lang="ar-SA" dirty="0" smtClean="0"/>
              <a:t> ابن عوف </a:t>
            </a:r>
            <a:r>
              <a:rPr lang="ar-SA" dirty="0" err="1" smtClean="0"/>
              <a:t>و</a:t>
            </a:r>
            <a:r>
              <a:rPr lang="ar-SA" dirty="0" smtClean="0"/>
              <a:t> ابنة رسول الله صلى الله عليه وسلم. وابن عمه سيدنا جعفر بن </a:t>
            </a:r>
            <a:r>
              <a:rPr lang="ar-SA" dirty="0" err="1" smtClean="0"/>
              <a:t>ابي</a:t>
            </a:r>
            <a:r>
              <a:rPr lang="ar-SA" dirty="0" smtClean="0"/>
              <a:t> طالب . </a:t>
            </a:r>
          </a:p>
        </p:txBody>
      </p:sp>
    </p:spTree>
    <p:extLst>
      <p:ext uri="{BB962C8B-B14F-4D97-AF65-F5344CB8AC3E}">
        <p14:creationId xmlns:p14="http://schemas.microsoft.com/office/powerpoint/2010/main" val="143493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r>
              <a:rPr lang="ar-SA" dirty="0" smtClean="0"/>
              <a:t>وعظمة هذا الوفد :</a:t>
            </a:r>
          </a:p>
          <a:p>
            <a:r>
              <a:rPr lang="ar-SA" dirty="0" smtClean="0"/>
              <a:t>يغرينا بالقول بأن هناك أهدافاً دينيه وسياسيه واقتصادية ترجى من وراء هذه الشخصيات , إنها بحق شخصيات تمثل عليه القوم ولها مهمة كبرى وستقابل عظماء وسياسيين فلابد أن تكن على مستوى الحدث وأن تكن ذات قدرة على الحوار الديني </a:t>
            </a:r>
            <a:r>
              <a:rPr lang="ar-SA" dirty="0" err="1" smtClean="0"/>
              <a:t>و</a:t>
            </a:r>
            <a:r>
              <a:rPr lang="ar-SA" dirty="0" smtClean="0"/>
              <a:t> السياسي . وهذا يرجح أن هؤلاء  لم يهاجروا للنجاة بأنفسهم من بطش قريش وإنما هاجروا لأداء مهمة دينيه وسياسيه ويدخل في ذلك ضمناً الرغبة في الأمن والحرية في ممارسة الدين الإسلامي 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9603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11072" y="-214338"/>
            <a:ext cx="2932928" cy="1143000"/>
          </a:xfrm>
        </p:spPr>
        <p:txBody>
          <a:bodyPr>
            <a:normAutofit/>
          </a:bodyPr>
          <a:lstStyle/>
          <a:p>
            <a:r>
              <a:rPr lang="ar-SA" dirty="0" smtClean="0"/>
              <a:t>أهداف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28728" y="785794"/>
            <a:ext cx="7498080" cy="4800600"/>
          </a:xfrm>
        </p:spPr>
        <p:txBody>
          <a:bodyPr/>
          <a:lstStyle/>
          <a:p>
            <a:r>
              <a:rPr lang="ar-SA" dirty="0" smtClean="0"/>
              <a:t>تتداخل أهداف الهجرة مع سبب الهجرة المذكورة آنفاً </a:t>
            </a:r>
          </a:p>
          <a:p>
            <a:r>
              <a:rPr lang="ar-SA" dirty="0" smtClean="0"/>
              <a:t>فالنبي كان يسعى إلى إقامة دوله تكون وعاء للإسلام </a:t>
            </a:r>
            <a:r>
              <a:rPr lang="ar-SA" dirty="0" err="1" smtClean="0"/>
              <a:t>و</a:t>
            </a:r>
            <a:r>
              <a:rPr lang="ar-SA" dirty="0" smtClean="0"/>
              <a:t> آله لتنفيذ مبادئه وأخلاقه وأحكامه .</a:t>
            </a:r>
          </a:p>
          <a:p>
            <a:r>
              <a:rPr lang="ar-SA" dirty="0" smtClean="0"/>
              <a:t> ولم يكن ذلك ممكناً في مكة – لأن من شروط إقامة الدولة وجود ثلاثة أركان أساسيه : الوطن, </a:t>
            </a:r>
            <a:r>
              <a:rPr lang="ar-SA" dirty="0" err="1" smtClean="0"/>
              <a:t>و</a:t>
            </a:r>
            <a:r>
              <a:rPr lang="ar-SA" dirty="0" smtClean="0"/>
              <a:t> المجتمع </a:t>
            </a:r>
            <a:r>
              <a:rPr lang="ar-SA" dirty="0" err="1" smtClean="0"/>
              <a:t>و</a:t>
            </a:r>
            <a:r>
              <a:rPr lang="ar-SA" dirty="0" smtClean="0"/>
              <a:t> السلطة - .</a:t>
            </a:r>
          </a:p>
          <a:p>
            <a:r>
              <a:rPr lang="ar-SA" dirty="0" smtClean="0"/>
              <a:t>فلم تكن مكة وطناً سياسياً للنبي وان كانت موطنه الأصلي , بسبب رفض المجتمع في مكة لما جاء </a:t>
            </a:r>
            <a:r>
              <a:rPr lang="ar-SA" dirty="0" err="1" smtClean="0"/>
              <a:t>به</a:t>
            </a:r>
            <a:r>
              <a:rPr lang="ar-SA" dirty="0" smtClean="0"/>
              <a:t> صلى الله عليه وسلم.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170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Office PowerPoint</Application>
  <PresentationFormat>عرض على الشاشة (3:4)‏</PresentationFormat>
  <Paragraphs>45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عرض تقديمي في PowerPoint</vt:lpstr>
      <vt:lpstr>الهجرة إلى الحبشة:</vt:lpstr>
      <vt:lpstr> الهجره الى الحبشه:</vt:lpstr>
      <vt:lpstr>عرض تقديمي في PowerPoint</vt:lpstr>
      <vt:lpstr>سبب إختيار الحبشه دون سواها:  </vt:lpstr>
      <vt:lpstr>عرض تقديمي في PowerPoint</vt:lpstr>
      <vt:lpstr>عرض تقديمي في PowerPoint</vt:lpstr>
      <vt:lpstr>حجم الوفد سياسياً و اجتماعياً :</vt:lpstr>
      <vt:lpstr>عرض تقديمي في PowerPoint</vt:lpstr>
      <vt:lpstr>أهداف الهجرة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Rashed Mubark Aldossery</dc:creator>
  <cp:lastModifiedBy>Rashed Mubark Aldossery</cp:lastModifiedBy>
  <cp:revision>1</cp:revision>
  <dcterms:created xsi:type="dcterms:W3CDTF">2012-10-06T08:56:12Z</dcterms:created>
  <dcterms:modified xsi:type="dcterms:W3CDTF">2012-10-06T08:56:50Z</dcterms:modified>
</cp:coreProperties>
</file>