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88" d="100"/>
          <a:sy n="88" d="100"/>
        </p:scale>
        <p:origin x="-106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24/11/1433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24/11/1433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24/11/1433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24/11/1433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24/11/1433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24/11/1433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24/11/1433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24/11/1433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24/11/1433</a:t>
            </a:fld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24/11/1433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24/11/1433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1B8ABB09-4A1D-463E-8065-109CC2B7EFAA}" type="datetimeFigureOut">
              <a:rPr lang="ar-SA" smtClean="0"/>
              <a:t>24/11/1433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000464" y="0"/>
            <a:ext cx="5143536" cy="796908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حجم الوفد سياسياً </a:t>
            </a:r>
            <a:r>
              <a:rPr lang="ar-SA" dirty="0" err="1" smtClean="0"/>
              <a:t>و</a:t>
            </a:r>
            <a:r>
              <a:rPr lang="ar-SA" dirty="0" smtClean="0"/>
              <a:t> اجتماعياً 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500166" y="1000108"/>
            <a:ext cx="7498080" cy="4800600"/>
          </a:xfrm>
        </p:spPr>
        <p:txBody>
          <a:bodyPr/>
          <a:lstStyle/>
          <a:p>
            <a:r>
              <a:rPr lang="ar-SA" dirty="0" smtClean="0"/>
              <a:t>الوفد الذي هاجر إلى </a:t>
            </a:r>
            <a:r>
              <a:rPr lang="ar-SA" dirty="0" err="1" smtClean="0"/>
              <a:t>الحبشه</a:t>
            </a:r>
            <a:r>
              <a:rPr lang="ar-SA" dirty="0" smtClean="0"/>
              <a:t> :رجال ذو عصبيات لهم من عصبيتهم-في بيئة قبلية- ما </a:t>
            </a:r>
            <a:r>
              <a:rPr lang="ar-SA" dirty="0" err="1" smtClean="0"/>
              <a:t>يعصمهم</a:t>
            </a:r>
            <a:r>
              <a:rPr lang="ar-SA" dirty="0" smtClean="0"/>
              <a:t> من الأذى ويحميهم من الفتن , وهم من </a:t>
            </a:r>
            <a:r>
              <a:rPr lang="ar-SA" dirty="0" err="1" smtClean="0"/>
              <a:t>سادات</a:t>
            </a:r>
            <a:r>
              <a:rPr lang="ar-SA" dirty="0" smtClean="0"/>
              <a:t> قريش وكِبارها.</a:t>
            </a:r>
          </a:p>
          <a:p>
            <a:r>
              <a:rPr lang="ar-SA" dirty="0" smtClean="0"/>
              <a:t>ونلاحظ أن المستضعفين في قريش كأمثال بلال وحبيب وغيرهما. لم يهاجروا مع هذا الوفد. إنما هاجر رجال من علية القوم نسباً </a:t>
            </a:r>
            <a:r>
              <a:rPr lang="ar-SA" dirty="0" err="1" smtClean="0"/>
              <a:t>و</a:t>
            </a:r>
            <a:r>
              <a:rPr lang="ar-SA" dirty="0" smtClean="0"/>
              <a:t> وجاهةً ومالاً . كعثمان </a:t>
            </a:r>
            <a:r>
              <a:rPr lang="ar-SA" dirty="0" err="1" smtClean="0"/>
              <a:t>و</a:t>
            </a:r>
            <a:r>
              <a:rPr lang="ar-SA" dirty="0" smtClean="0"/>
              <a:t> ابن عوف </a:t>
            </a:r>
            <a:r>
              <a:rPr lang="ar-SA" dirty="0" err="1" smtClean="0"/>
              <a:t>و</a:t>
            </a:r>
            <a:r>
              <a:rPr lang="ar-SA" dirty="0" smtClean="0"/>
              <a:t> ابنة رسول الله صلى الله عليه وسلم. وابن عمه سيدنا جعفر بن </a:t>
            </a:r>
            <a:r>
              <a:rPr lang="ar-SA" dirty="0" err="1" smtClean="0"/>
              <a:t>ابي</a:t>
            </a:r>
            <a:r>
              <a:rPr lang="ar-SA" dirty="0" smtClean="0"/>
              <a:t> طالب . </a:t>
            </a:r>
          </a:p>
        </p:txBody>
      </p:sp>
    </p:spTree>
    <p:extLst>
      <p:ext uri="{BB962C8B-B14F-4D97-AF65-F5344CB8AC3E}">
        <p14:creationId xmlns:p14="http://schemas.microsoft.com/office/powerpoint/2010/main" val="2884813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35608" y="285728"/>
            <a:ext cx="7498080" cy="5962672"/>
          </a:xfrm>
        </p:spPr>
        <p:txBody>
          <a:bodyPr/>
          <a:lstStyle/>
          <a:p>
            <a:r>
              <a:rPr lang="ar-SA" dirty="0" smtClean="0"/>
              <a:t>وعظمة هذا الوفد :</a:t>
            </a:r>
          </a:p>
          <a:p>
            <a:r>
              <a:rPr lang="ar-SA" dirty="0" smtClean="0"/>
              <a:t>يغرينا بالقول بأن هناك أهدافاً دينيه وسياسيه واقتصادية ترجى من وراء هذه الشخصيات , إنها بحق شخصيات تمثل عليه القوم ولها مهمة كبرى وستقابل عظماء وسياسيين فلابد أن تكن على مستوى الحدث وأن تكن ذات قدرة على الحوار الديني </a:t>
            </a:r>
            <a:r>
              <a:rPr lang="ar-SA" dirty="0" err="1" smtClean="0"/>
              <a:t>و</a:t>
            </a:r>
            <a:r>
              <a:rPr lang="ar-SA" dirty="0" smtClean="0"/>
              <a:t> السياسي . وهذا يرجح أن هؤلاء  لم يهاجروا للنجاة بأنفسهم من بطش قريش وإنما هاجروا لأداء مهمة دينيه وسياسيه ويدخل في ذلك ضمناً الرغبة في الأمن والحرية في ممارسة الدين الإسلامي  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897062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211072" y="-214338"/>
            <a:ext cx="2932928" cy="1143000"/>
          </a:xfrm>
        </p:spPr>
        <p:txBody>
          <a:bodyPr>
            <a:normAutofit/>
          </a:bodyPr>
          <a:lstStyle/>
          <a:p>
            <a:r>
              <a:rPr lang="ar-SA" dirty="0" smtClean="0"/>
              <a:t>أهداف الهجرة 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28728" y="785794"/>
            <a:ext cx="7498080" cy="4800600"/>
          </a:xfrm>
        </p:spPr>
        <p:txBody>
          <a:bodyPr/>
          <a:lstStyle/>
          <a:p>
            <a:r>
              <a:rPr lang="ar-SA" dirty="0" smtClean="0"/>
              <a:t>تتداخل أهداف الهجرة مع سبب الهجرة المذكورة آنفاً </a:t>
            </a:r>
          </a:p>
          <a:p>
            <a:r>
              <a:rPr lang="ar-SA" dirty="0" smtClean="0"/>
              <a:t>فالنبي كان يسعى إلى إقامة دوله تكون وعاء للإسلام </a:t>
            </a:r>
            <a:r>
              <a:rPr lang="ar-SA" dirty="0" err="1" smtClean="0"/>
              <a:t>و</a:t>
            </a:r>
            <a:r>
              <a:rPr lang="ar-SA" dirty="0" smtClean="0"/>
              <a:t> آله لتنفيذ مبادئه وأخلاقه وأحكامه .</a:t>
            </a:r>
          </a:p>
          <a:p>
            <a:r>
              <a:rPr lang="ar-SA" dirty="0" smtClean="0"/>
              <a:t> ولم يكن ذلك ممكناً في مكة – لأن من شروط إقامة الدولة وجود ثلاثة أركان أساسيه : الوطن, </a:t>
            </a:r>
            <a:r>
              <a:rPr lang="ar-SA" dirty="0" err="1" smtClean="0"/>
              <a:t>و</a:t>
            </a:r>
            <a:r>
              <a:rPr lang="ar-SA" dirty="0" smtClean="0"/>
              <a:t> المجتمع </a:t>
            </a:r>
            <a:r>
              <a:rPr lang="ar-SA" dirty="0" err="1" smtClean="0"/>
              <a:t>و</a:t>
            </a:r>
            <a:r>
              <a:rPr lang="ar-SA" dirty="0" smtClean="0"/>
              <a:t> السلطة - .</a:t>
            </a:r>
          </a:p>
          <a:p>
            <a:r>
              <a:rPr lang="ar-SA" dirty="0" smtClean="0"/>
              <a:t>فلم تكن مكة وطناً سياسياً للنبي وان كانت موطنه الأصلي , بسبب رفض المجتمع في مكة لما جاء </a:t>
            </a:r>
            <a:r>
              <a:rPr lang="ar-SA" dirty="0" err="1" smtClean="0"/>
              <a:t>به</a:t>
            </a:r>
            <a:r>
              <a:rPr lang="ar-SA" dirty="0" smtClean="0"/>
              <a:t> صلى الله عليه وسلم.</a:t>
            </a:r>
          </a:p>
          <a:p>
            <a:pPr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129699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28728" y="142852"/>
            <a:ext cx="7498080" cy="6215106"/>
          </a:xfrm>
        </p:spPr>
        <p:txBody>
          <a:bodyPr>
            <a:normAutofit/>
          </a:bodyPr>
          <a:lstStyle/>
          <a:p>
            <a:r>
              <a:rPr lang="ar-SA" dirty="0" smtClean="0"/>
              <a:t>ولم يتوفر المجتمع السياسي الذي تقام فيه الدولة في مكة .</a:t>
            </a:r>
          </a:p>
          <a:p>
            <a:r>
              <a:rPr lang="ar-SA" dirty="0" smtClean="0"/>
              <a:t>و أما السلطة المتمثلة في شخص النبي فلا يمكن </a:t>
            </a:r>
            <a:r>
              <a:rPr lang="ar-SA" dirty="0" err="1" smtClean="0"/>
              <a:t>ان</a:t>
            </a:r>
            <a:r>
              <a:rPr lang="ar-SA" dirty="0" smtClean="0"/>
              <a:t> تقيم الدولة في غياب ركنين أساسيين من أركان الدولة – الوطن , المجتمع .</a:t>
            </a:r>
          </a:p>
          <a:p>
            <a:r>
              <a:rPr lang="ar-SA" dirty="0" smtClean="0"/>
              <a:t>لذا من أهداف هذه الهجرة أيضاً :</a:t>
            </a:r>
          </a:p>
          <a:p>
            <a:r>
              <a:rPr lang="ar-SA" dirty="0" smtClean="0"/>
              <a:t>إيجاد مجتمع سياسي ديني في الحبشة .</a:t>
            </a:r>
          </a:p>
          <a:p>
            <a:r>
              <a:rPr lang="ar-SA" dirty="0" smtClean="0"/>
              <a:t>إيجاد وطن تقام فيه الدولة .</a:t>
            </a:r>
          </a:p>
          <a:p>
            <a:r>
              <a:rPr lang="ar-SA" dirty="0" smtClean="0"/>
              <a:t>إخراج الإسلام من المحلية في مكة المكرمة إلى العالمية إلى ما وراء البحر </a:t>
            </a:r>
            <a:r>
              <a:rPr lang="ar-SA" dirty="0" err="1" smtClean="0"/>
              <a:t>و</a:t>
            </a:r>
            <a:r>
              <a:rPr lang="ar-SA" dirty="0" smtClean="0"/>
              <a:t> إلى قارة أخرى .</a:t>
            </a:r>
          </a:p>
          <a:p>
            <a:r>
              <a:rPr lang="ar-SA" dirty="0" smtClean="0"/>
              <a:t>وفي ذلك: عامل ضغط قوي جداً على قريش علَّ ذلك يكون سبباً في تغيير نمط تفكيرها إلى الايجابية .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437239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285852" y="-214338"/>
            <a:ext cx="7858148" cy="1571612"/>
          </a:xfrm>
        </p:spPr>
        <p:txBody>
          <a:bodyPr>
            <a:noAutofit/>
          </a:bodyPr>
          <a:lstStyle/>
          <a:p>
            <a:r>
              <a:rPr lang="ar-SA" sz="3200" dirty="0" smtClean="0"/>
              <a:t>الخطاب السياسي لعمرو ابن العاص وجعفر بن أبي طالب :</a:t>
            </a:r>
            <a:endParaRPr lang="ar-SA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28728" y="1142984"/>
            <a:ext cx="7498080" cy="5462606"/>
          </a:xfrm>
        </p:spPr>
        <p:txBody>
          <a:bodyPr/>
          <a:lstStyle/>
          <a:p>
            <a:r>
              <a:rPr lang="ar-SA" dirty="0" smtClean="0"/>
              <a:t>نص خطاب سيدنا عمرو بن العاص .</a:t>
            </a:r>
          </a:p>
          <a:p>
            <a:r>
              <a:rPr lang="ar-SA" dirty="0" smtClean="0"/>
              <a:t>نص خطاب سيدنا جعفر بن أبي طالب .</a:t>
            </a:r>
          </a:p>
          <a:p>
            <a:r>
              <a:rPr lang="ar-SA" dirty="0" smtClean="0"/>
              <a:t>محتوى خطاب سيدنا عمرو إذ يتضح منه فحوى الجاهلية – </a:t>
            </a:r>
            <a:r>
              <a:rPr lang="ar-SA" dirty="0" err="1" smtClean="0"/>
              <a:t>و</a:t>
            </a:r>
            <a:r>
              <a:rPr lang="ar-SA" dirty="0" smtClean="0"/>
              <a:t> الإساءة الأخلاقية للوفد وعدم مراعاة المقام أمام النجاشي . </a:t>
            </a:r>
          </a:p>
          <a:p>
            <a:r>
              <a:rPr lang="ar-SA" dirty="0" smtClean="0"/>
              <a:t>محتوى خطاب جعفر الذي تخلق بأخلاق الإسلام وبرغم اضطهاد قريش لهم إلا انه لم يجرح قريش بكلمة سيئة </a:t>
            </a:r>
            <a:r>
              <a:rPr lang="ar-SA" dirty="0" err="1" smtClean="0"/>
              <a:t>او</a:t>
            </a:r>
            <a:r>
              <a:rPr lang="ar-SA" dirty="0" smtClean="0"/>
              <a:t> غير أخلاقية كما فعل عمرو متأثراً بأدب الإسلام ومراعياً للمقام الذي هو فيه.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268808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929058" y="214290"/>
            <a:ext cx="4929222" cy="1082660"/>
          </a:xfrm>
        </p:spPr>
        <p:txBody>
          <a:bodyPr>
            <a:normAutofit/>
          </a:bodyPr>
          <a:lstStyle/>
          <a:p>
            <a:r>
              <a:rPr lang="ar-SA" sz="3200" dirty="0" smtClean="0"/>
              <a:t>سبب انزعاج قريش من هذه الهجرة :</a:t>
            </a:r>
            <a:endParaRPr lang="ar-SA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dirty="0" smtClean="0"/>
              <a:t>يعود سبب انزعاج قريش إلى الآتي :</a:t>
            </a:r>
          </a:p>
          <a:p>
            <a:r>
              <a:rPr lang="ar-SA" dirty="0" smtClean="0"/>
              <a:t>1- معرفتها بصحة نبوة الرسول .</a:t>
            </a:r>
          </a:p>
          <a:p>
            <a:r>
              <a:rPr lang="ar-SA" dirty="0" smtClean="0"/>
              <a:t>2- تقديرها لعظم وثقل ذلك الوفد إذ فيهم أقرباء النبي كجعفر ورقيه. وصهره عثمان ....و </a:t>
            </a:r>
            <a:r>
              <a:rPr lang="ar-SA" dirty="0" err="1" smtClean="0"/>
              <a:t>إلخ</a:t>
            </a:r>
            <a:r>
              <a:rPr lang="ar-SA" dirty="0" smtClean="0"/>
              <a:t> .</a:t>
            </a:r>
          </a:p>
          <a:p>
            <a:r>
              <a:rPr lang="ar-SA" dirty="0" smtClean="0"/>
              <a:t>3- لوجود تجار كبار </a:t>
            </a:r>
            <a:r>
              <a:rPr lang="ar-SA" dirty="0" err="1" smtClean="0"/>
              <a:t>كأبن</a:t>
            </a:r>
            <a:r>
              <a:rPr lang="ar-SA" dirty="0" smtClean="0"/>
              <a:t> عوف وعثمان.</a:t>
            </a:r>
          </a:p>
          <a:p>
            <a:r>
              <a:rPr lang="ar-SA" dirty="0" smtClean="0"/>
              <a:t>4-للخوف الكبير من </a:t>
            </a:r>
            <a:r>
              <a:rPr lang="ar-SA" dirty="0" err="1" smtClean="0"/>
              <a:t>إنتشار</a:t>
            </a:r>
            <a:r>
              <a:rPr lang="ar-SA" dirty="0" smtClean="0"/>
              <a:t> الإسلام في الحبشة , وذلك يهدد تجارتهم ومستقبلهم السياسي والتجاري.</a:t>
            </a:r>
          </a:p>
          <a:p>
            <a:r>
              <a:rPr lang="ar-SA" dirty="0" smtClean="0"/>
              <a:t>5-الإحساس بالهزيمة النفسية أن خرج الإسلام من بين أظهرهم إلى العالمية 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9417075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786050" y="142852"/>
            <a:ext cx="6136788" cy="1143000"/>
          </a:xfrm>
        </p:spPr>
        <p:txBody>
          <a:bodyPr>
            <a:normAutofit/>
          </a:bodyPr>
          <a:lstStyle/>
          <a:p>
            <a:r>
              <a:rPr lang="ar-SA" sz="3600" dirty="0" smtClean="0"/>
              <a:t>سبب بقاء سيدنا جعفر إلى يوم خيبر ؟!!</a:t>
            </a:r>
            <a:endParaRPr lang="ar-SA" sz="36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بقي سيدنا جعفر وقلة أخرى معه في الحبشة 14 عاماً.</a:t>
            </a:r>
          </a:p>
          <a:p>
            <a:r>
              <a:rPr lang="ar-SA" dirty="0" smtClean="0"/>
              <a:t>برغم هجرة النبي إلى المدينة وزوال خطر أذية قريش إلاّ أنه لم يعد إلى المدينة ويشارك النبي في غزواته .</a:t>
            </a:r>
          </a:p>
          <a:p>
            <a:pPr>
              <a:buNone/>
            </a:pPr>
            <a:endParaRPr lang="ar-SA" dirty="0" smtClean="0"/>
          </a:p>
          <a:p>
            <a:r>
              <a:rPr lang="ar-SA" dirty="0" smtClean="0"/>
              <a:t>ما سبب ذلك ؟ </a:t>
            </a:r>
            <a:r>
              <a:rPr lang="ar-SA" dirty="0" smtClean="0">
                <a:solidFill>
                  <a:srgbClr val="FF0000"/>
                </a:solidFill>
              </a:rPr>
              <a:t>الجواب</a:t>
            </a:r>
            <a:r>
              <a:rPr lang="ar-SA" dirty="0" smtClean="0"/>
              <a:t> :</a:t>
            </a:r>
          </a:p>
          <a:p>
            <a:r>
              <a:rPr lang="ar-SA" dirty="0" smtClean="0"/>
              <a:t>أن سيدنا جعفر : كان يؤدي مهمة كبرى هو ومن معه في إفريقيا إذ كان يقوم بمهمة النبي نفسه من </a:t>
            </a:r>
            <a:r>
              <a:rPr lang="ar-SA" dirty="0" err="1" smtClean="0"/>
              <a:t>الدعوه</a:t>
            </a:r>
            <a:r>
              <a:rPr lang="ar-SA" dirty="0" smtClean="0"/>
              <a:t> للإسلام هناك , وتحقيق القدوة الصالحة والحسنة , وتنفيذ آداب </a:t>
            </a:r>
            <a:r>
              <a:rPr lang="ar-SA" dirty="0" err="1" smtClean="0"/>
              <a:t>و</a:t>
            </a:r>
            <a:r>
              <a:rPr lang="ar-SA" dirty="0" smtClean="0"/>
              <a:t> أخلاق الإسلام في </a:t>
            </a:r>
            <a:r>
              <a:rPr lang="ar-SA" dirty="0" err="1" smtClean="0"/>
              <a:t>الحبشه</a:t>
            </a:r>
            <a:r>
              <a:rPr lang="ar-SA" dirty="0" smtClean="0"/>
              <a:t>.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074825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35608" y="285728"/>
            <a:ext cx="7498080" cy="5962672"/>
          </a:xfrm>
        </p:spPr>
        <p:txBody>
          <a:bodyPr/>
          <a:lstStyle/>
          <a:p>
            <a:r>
              <a:rPr lang="ar-SA" dirty="0" smtClean="0"/>
              <a:t>ونحن نرى آثار ذلك :</a:t>
            </a:r>
          </a:p>
          <a:p>
            <a:r>
              <a:rPr lang="ar-SA" dirty="0" smtClean="0"/>
              <a:t>إذ دخل </a:t>
            </a:r>
            <a:r>
              <a:rPr lang="ar-SA" dirty="0" err="1" smtClean="0"/>
              <a:t>الاسلام</a:t>
            </a:r>
            <a:r>
              <a:rPr lang="ar-SA" dirty="0" smtClean="0"/>
              <a:t> </a:t>
            </a:r>
            <a:r>
              <a:rPr lang="ar-SA" dirty="0" err="1" smtClean="0"/>
              <a:t>الى</a:t>
            </a:r>
            <a:r>
              <a:rPr lang="ar-SA" dirty="0" smtClean="0"/>
              <a:t> شعوب </a:t>
            </a:r>
            <a:r>
              <a:rPr lang="ar-SA" dirty="0" err="1" smtClean="0"/>
              <a:t>افريقيا</a:t>
            </a:r>
            <a:r>
              <a:rPr lang="ar-SA" dirty="0" smtClean="0"/>
              <a:t> دون </a:t>
            </a:r>
            <a:r>
              <a:rPr lang="ar-SA" dirty="0" err="1" smtClean="0"/>
              <a:t>ان</a:t>
            </a:r>
            <a:r>
              <a:rPr lang="ar-SA" dirty="0" smtClean="0"/>
              <a:t> تصل جيوش الفتح </a:t>
            </a:r>
            <a:r>
              <a:rPr lang="ar-SA" dirty="0" err="1" smtClean="0"/>
              <a:t>الاسلامي</a:t>
            </a:r>
            <a:r>
              <a:rPr lang="ar-SA" dirty="0" smtClean="0"/>
              <a:t> </a:t>
            </a:r>
            <a:r>
              <a:rPr lang="ar-SA" dirty="0" err="1" smtClean="0"/>
              <a:t>اليها</a:t>
            </a:r>
            <a:r>
              <a:rPr lang="ar-SA" dirty="0" smtClean="0"/>
              <a:t> </a:t>
            </a:r>
            <a:r>
              <a:rPr lang="ar-SA" dirty="0" err="1" smtClean="0"/>
              <a:t>اذا</a:t>
            </a:r>
            <a:r>
              <a:rPr lang="ar-SA" dirty="0" smtClean="0"/>
              <a:t> استثنينا شمال </a:t>
            </a:r>
            <a:r>
              <a:rPr lang="ar-SA" dirty="0" err="1" smtClean="0"/>
              <a:t>افريقيا</a:t>
            </a:r>
            <a:r>
              <a:rPr lang="ar-SA" dirty="0" smtClean="0"/>
              <a:t> .كل ذلك بجهد جعفر ومن معه من </a:t>
            </a:r>
            <a:r>
              <a:rPr lang="ar-SA" dirty="0" err="1" smtClean="0"/>
              <a:t>اصحاب</a:t>
            </a:r>
            <a:r>
              <a:rPr lang="ar-SA" dirty="0" smtClean="0"/>
              <a:t> النبي.</a:t>
            </a:r>
          </a:p>
          <a:p>
            <a:r>
              <a:rPr lang="ar-SA" dirty="0" smtClean="0"/>
              <a:t>بعثت  قريش بهدايا مع عمرو </a:t>
            </a:r>
            <a:r>
              <a:rPr lang="ar-SA" dirty="0" err="1" smtClean="0"/>
              <a:t>للبطارقه</a:t>
            </a:r>
            <a:r>
              <a:rPr lang="ar-SA" dirty="0" smtClean="0"/>
              <a:t> ومن هم حول النجاشي , وبعثت </a:t>
            </a:r>
            <a:r>
              <a:rPr lang="ar-SA" dirty="0" err="1" smtClean="0"/>
              <a:t>بهديه</a:t>
            </a:r>
            <a:r>
              <a:rPr lang="ar-SA" dirty="0" smtClean="0"/>
              <a:t> ضخمة للنجاشي .</a:t>
            </a:r>
          </a:p>
          <a:p>
            <a:r>
              <a:rPr lang="ar-SA" dirty="0" smtClean="0"/>
              <a:t>النبي لم يبعث </a:t>
            </a:r>
            <a:r>
              <a:rPr lang="ar-SA" dirty="0" err="1" smtClean="0"/>
              <a:t>بهديه</a:t>
            </a:r>
            <a:r>
              <a:rPr lang="ar-SA" dirty="0" smtClean="0"/>
              <a:t> ماديه للنجاشي </a:t>
            </a:r>
            <a:r>
              <a:rPr lang="ar-SA" dirty="0" err="1" smtClean="0"/>
              <a:t>و</a:t>
            </a:r>
            <a:r>
              <a:rPr lang="ar-SA" dirty="0" smtClean="0"/>
              <a:t> إنما بعث </a:t>
            </a:r>
            <a:r>
              <a:rPr lang="ar-SA" dirty="0" err="1" smtClean="0"/>
              <a:t>بهديه</a:t>
            </a:r>
            <a:r>
              <a:rPr lang="ar-SA" dirty="0" smtClean="0"/>
              <a:t> تتضاءل حولها جميع الهدايا ,, لقد وصفه بأنه :</a:t>
            </a:r>
          </a:p>
          <a:p>
            <a:pPr>
              <a:buNone/>
            </a:pPr>
            <a:r>
              <a:rPr lang="ar-SA" dirty="0" smtClean="0"/>
              <a:t>                    ” </a:t>
            </a:r>
            <a:r>
              <a:rPr lang="ar-SA" dirty="0" smtClean="0">
                <a:solidFill>
                  <a:srgbClr val="FF0000"/>
                </a:solidFill>
              </a:rPr>
              <a:t>ملك عادل </a:t>
            </a:r>
            <a:r>
              <a:rPr lang="ar-SA" dirty="0" smtClean="0"/>
              <a:t>”  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9431778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/>
          <p:cNvSpPr>
            <a:spLocks noEditPoints="1"/>
          </p:cNvSpPr>
          <p:nvPr/>
        </p:nvSpPr>
        <p:spPr bwMode="auto">
          <a:xfrm>
            <a:off x="2571736" y="2357430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>
              <a:solidFill>
                <a:schemeClr val="bg2">
                  <a:lumMod val="50000"/>
                </a:schemeClr>
              </a:solidFill>
            </a:endParaRPr>
          </a:p>
        </p:txBody>
      </p:sp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5572132" y="1643050"/>
            <a:ext cx="2600325" cy="2524125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9" name="Subtitle 2"/>
          <p:cNvSpPr txBox="1">
            <a:spLocks/>
          </p:cNvSpPr>
          <p:nvPr/>
        </p:nvSpPr>
        <p:spPr>
          <a:xfrm>
            <a:off x="5072066" y="4357694"/>
            <a:ext cx="3549650" cy="10668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EG" sz="2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كلية الآداب – قسم </a:t>
            </a:r>
            <a:r>
              <a:rPr lang="ar-SA" sz="2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الدراسات الإسلامية</a:t>
            </a:r>
            <a:endParaRPr lang="en-US" sz="2600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2214546" y="3643314"/>
            <a:ext cx="2602523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EG" sz="5400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</a:rPr>
              <a:t>بحمد الله</a:t>
            </a:r>
            <a:endParaRPr lang="en-US" sz="5400" dirty="0">
              <a:solidFill>
                <a:schemeClr val="bg2">
                  <a:lumMod val="75000"/>
                </a:schemeClr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485986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تجاور">
  <a:themeElements>
    <a:clrScheme name="تجاور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تجاور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0</TotalTime>
  <Words>644</Words>
  <Application>Microsoft Office PowerPoint</Application>
  <PresentationFormat>عرض على الشاشة (3:4)‏</PresentationFormat>
  <Paragraphs>42</Paragraphs>
  <Slides>9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0" baseType="lpstr">
      <vt:lpstr>تجاور</vt:lpstr>
      <vt:lpstr>حجم الوفد سياسياً و اجتماعياً :</vt:lpstr>
      <vt:lpstr>عرض تقديمي في PowerPoint</vt:lpstr>
      <vt:lpstr>أهداف الهجرة :</vt:lpstr>
      <vt:lpstr>عرض تقديمي في PowerPoint</vt:lpstr>
      <vt:lpstr>الخطاب السياسي لعمرو ابن العاص وجعفر بن أبي طالب :</vt:lpstr>
      <vt:lpstr>سبب انزعاج قريش من هذه الهجرة :</vt:lpstr>
      <vt:lpstr>سبب بقاء سيدنا جعفر إلى يوم خيبر ؟!!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حجم الوفد سياسياً و اجتماعياً :</dc:title>
  <dc:creator>Rashed Mubark Aldossery</dc:creator>
  <cp:lastModifiedBy>Rashed Mubark Aldossery</cp:lastModifiedBy>
  <cp:revision>1</cp:revision>
  <dcterms:created xsi:type="dcterms:W3CDTF">2012-10-09T08:37:08Z</dcterms:created>
  <dcterms:modified xsi:type="dcterms:W3CDTF">2012-10-09T08:38:07Z</dcterms:modified>
</cp:coreProperties>
</file>