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5" name="عنوان فرعي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1" name="عنصر نائب للتاريخ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26/12/33</a:t>
            </a:fld>
            <a:endParaRPr lang="ar-SA"/>
          </a:p>
        </p:txBody>
      </p:sp>
      <p:sp>
        <p:nvSpPr>
          <p:cNvPr id="18" name="عنصر نائب للتذييل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26/12/33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26/12/33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26/12/33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26/12/33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26/12/33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26/12/33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26/12/33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26/12/33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صورة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26/12/33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26/12/33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عنصر نائب للعنوان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1" name="عنصر نائب للنص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7" name="عنصر نائب للتاريخ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26/12/33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r" rtl="1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r" rtl="1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r" rtl="1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r" rtl="1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r" rtl="1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r" rtl="1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5643570" y="1285860"/>
            <a:ext cx="2600325" cy="2524125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Subtitle 2"/>
          <p:cNvSpPr txBox="1">
            <a:spLocks/>
          </p:cNvSpPr>
          <p:nvPr/>
        </p:nvSpPr>
        <p:spPr>
          <a:xfrm>
            <a:off x="5143504" y="4071942"/>
            <a:ext cx="354965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كلية الآداب – قسم </a:t>
            </a:r>
            <a:r>
              <a:rPr lang="ar-SA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الدراسات الإسلامية</a:t>
            </a: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85720" y="2571744"/>
            <a:ext cx="5286412" cy="2000264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rtl="1" fontAlgn="auto">
              <a:spcAft>
                <a:spcPts val="0"/>
              </a:spcAft>
              <a:defRPr/>
            </a:pPr>
            <a:r>
              <a:rPr lang="ar-SA" sz="4000" b="1" dirty="0">
                <a:solidFill>
                  <a:schemeClr val="bg1">
                    <a:lumMod val="8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فقه </a:t>
            </a:r>
            <a:r>
              <a:rPr lang="ar-SA" sz="4000" b="1" dirty="0" smtClean="0">
                <a:solidFill>
                  <a:schemeClr val="bg1">
                    <a:lumMod val="8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السيرة </a:t>
            </a:r>
            <a:r>
              <a:rPr lang="ar-EG" sz="4000" b="1" dirty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lang="ar-EG" sz="4000" b="1" dirty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rPr>
            </a:br>
            <a:endParaRPr lang="en-US" sz="4400" dirty="0">
              <a:solidFill>
                <a:schemeClr val="bg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571472" y="2357430"/>
            <a:ext cx="7500990" cy="38164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           </a:t>
            </a:r>
            <a:r>
              <a:rPr lang="ar-SA" sz="3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العهد المكي </a:t>
            </a:r>
          </a:p>
          <a:p>
            <a:endParaRPr lang="ar-SA" dirty="0" smtClean="0"/>
          </a:p>
          <a:p>
            <a:endParaRPr lang="ar-SA" sz="2800" dirty="0" smtClean="0"/>
          </a:p>
          <a:p>
            <a:r>
              <a:rPr lang="ar-SA" sz="2800" dirty="0" smtClean="0"/>
              <a:t>     هجرة النبي صلى الله عليه وسلم من مكة المكرمة إلى المدينة المنورة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sz="24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 </a:t>
            </a:r>
            <a:r>
              <a:rPr lang="ar-SA" sz="32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د/ عبد الرحمن بن محمد </a:t>
            </a:r>
            <a:r>
              <a:rPr lang="ar-SA" sz="3200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هشبول</a:t>
            </a:r>
            <a:r>
              <a:rPr lang="ar-SA" sz="32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الشهري </a:t>
            </a:r>
            <a:endParaRPr lang="ar-SA" sz="32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285720" y="285728"/>
            <a:ext cx="1500198" cy="1452555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00562" y="785794"/>
            <a:ext cx="3571900" cy="571496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 أسباب الهجرة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9416"/>
            <a:ext cx="7472386" cy="4846320"/>
          </a:xfrm>
        </p:spPr>
        <p:txBody>
          <a:bodyPr/>
          <a:lstStyle/>
          <a:p>
            <a:r>
              <a:rPr lang="ar-SA" dirty="0" err="1" smtClean="0"/>
              <a:t>التوطئه</a:t>
            </a:r>
            <a:r>
              <a:rPr lang="ar-SA" dirty="0" smtClean="0"/>
              <a:t> والتقديم والتهيئة للهجرة .</a:t>
            </a:r>
          </a:p>
          <a:p>
            <a:r>
              <a:rPr lang="ar-SA" dirty="0" smtClean="0"/>
              <a:t>إحساس قريش بهجرة النبي .</a:t>
            </a:r>
          </a:p>
          <a:p>
            <a:r>
              <a:rPr lang="ar-SA" dirty="0" smtClean="0"/>
              <a:t>تدابير قريش لمنع النبي من </a:t>
            </a:r>
            <a:r>
              <a:rPr lang="ar-SA" dirty="0" err="1" smtClean="0"/>
              <a:t>الهجره</a:t>
            </a:r>
            <a:r>
              <a:rPr lang="ar-SA" dirty="0" smtClean="0"/>
              <a:t> .</a:t>
            </a:r>
          </a:p>
          <a:p>
            <a:r>
              <a:rPr lang="ar-SA" dirty="0" smtClean="0"/>
              <a:t>إحكام الخطة من قبل النبي للنجاة .</a:t>
            </a:r>
          </a:p>
          <a:p>
            <a:r>
              <a:rPr lang="ar-SA" dirty="0" smtClean="0"/>
              <a:t>آلية الخطة للهجرة .</a:t>
            </a:r>
          </a:p>
          <a:p>
            <a:r>
              <a:rPr lang="ar-SA" dirty="0" smtClean="0"/>
              <a:t>دور الشباب في تنفيذ آلية الخطة .</a:t>
            </a:r>
          </a:p>
          <a:p>
            <a:r>
              <a:rPr lang="ar-SA" dirty="0" smtClean="0"/>
              <a:t>ما تقتضيه السياسة الشرعية من سرية الهجرة .</a:t>
            </a:r>
          </a:p>
          <a:p>
            <a:r>
              <a:rPr lang="ar-SA" dirty="0" smtClean="0"/>
              <a:t>أحداث صاحبت الهجرة من مكة إلى المدينة المنورة.</a:t>
            </a:r>
          </a:p>
          <a:p>
            <a:r>
              <a:rPr lang="ar-SA" dirty="0" smtClean="0"/>
              <a:t>ماذا تعني الهجرة دينياً وسياسياً ؟! </a:t>
            </a:r>
            <a:endParaRPr lang="ar-SA" dirty="0"/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85720" y="285728"/>
            <a:ext cx="1500198" cy="145255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714488"/>
            <a:ext cx="7239000" cy="4741248"/>
          </a:xfrm>
        </p:spPr>
        <p:txBody>
          <a:bodyPr/>
          <a:lstStyle/>
          <a:p>
            <a:r>
              <a:rPr lang="ar-SA" dirty="0" smtClean="0"/>
              <a:t>الهزيمة </a:t>
            </a:r>
            <a:r>
              <a:rPr lang="ar-SA" dirty="0" err="1" smtClean="0"/>
              <a:t>النفسيه</a:t>
            </a:r>
            <a:r>
              <a:rPr lang="ar-SA" dirty="0" smtClean="0"/>
              <a:t> لقريش بسبب فشل خطتها لقتل النبي .</a:t>
            </a:r>
          </a:p>
          <a:p>
            <a:r>
              <a:rPr lang="ar-SA" dirty="0" smtClean="0"/>
              <a:t>آثار تلك الهزيمة.</a:t>
            </a:r>
          </a:p>
          <a:p>
            <a:r>
              <a:rPr lang="ar-SA" dirty="0" smtClean="0"/>
              <a:t>استعداد المجتمع المدني </a:t>
            </a:r>
            <a:r>
              <a:rPr lang="ar-SA" dirty="0" err="1" smtClean="0"/>
              <a:t>لإستقبال</a:t>
            </a:r>
            <a:r>
              <a:rPr lang="ar-SA" dirty="0" smtClean="0"/>
              <a:t> الرسول صلى الله عليه وسلم .</a:t>
            </a:r>
          </a:p>
          <a:p>
            <a:r>
              <a:rPr lang="ar-SA" dirty="0" smtClean="0"/>
              <a:t>ماذا يفسر تجمهر أهل </a:t>
            </a:r>
            <a:r>
              <a:rPr lang="ar-SA" dirty="0" err="1" smtClean="0"/>
              <a:t>المدينه</a:t>
            </a:r>
            <a:r>
              <a:rPr lang="ar-SA" dirty="0" smtClean="0"/>
              <a:t> </a:t>
            </a:r>
            <a:r>
              <a:rPr lang="ar-SA" dirty="0" err="1" smtClean="0"/>
              <a:t>لإستقبال</a:t>
            </a:r>
            <a:r>
              <a:rPr lang="ar-SA" dirty="0" smtClean="0"/>
              <a:t> النبي من </a:t>
            </a:r>
            <a:r>
              <a:rPr lang="ar-SA" dirty="0" err="1" smtClean="0"/>
              <a:t>الناحيه</a:t>
            </a:r>
            <a:r>
              <a:rPr lang="ar-SA" dirty="0" smtClean="0"/>
              <a:t> السياسية ؟!! </a:t>
            </a:r>
            <a:endParaRPr lang="ar-SA" dirty="0"/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85720" y="142852"/>
            <a:ext cx="1500198" cy="145255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4643438" y="1571612"/>
            <a:ext cx="2600325" cy="252412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Subtitle 2"/>
          <p:cNvSpPr txBox="1">
            <a:spLocks/>
          </p:cNvSpPr>
          <p:nvPr/>
        </p:nvSpPr>
        <p:spPr>
          <a:xfrm>
            <a:off x="4143372" y="4357694"/>
            <a:ext cx="354965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كلية الآداب – قسم </a:t>
            </a:r>
            <a:r>
              <a:rPr lang="ar-SA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الدراسات الإسلامية</a:t>
            </a: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8" name="Freeform 6"/>
          <p:cNvSpPr>
            <a:spLocks noEditPoints="1"/>
          </p:cNvSpPr>
          <p:nvPr/>
        </p:nvSpPr>
        <p:spPr bwMode="auto">
          <a:xfrm>
            <a:off x="1643042" y="2000240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" y="3500438"/>
            <a:ext cx="421481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EG" sz="54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بحمد الله</a:t>
            </a:r>
            <a:endParaRPr lang="en-US" sz="5400" dirty="0">
              <a:solidFill>
                <a:schemeClr val="bg2">
                  <a:lumMod val="75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افر">
  <a:themeElements>
    <a:clrScheme name="وافر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وافر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وافر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99</TotalTime>
  <Words>137</Words>
  <PresentationFormat>عرض على الشاشة (3:4)‏</PresentationFormat>
  <Paragraphs>27</Paragraphs>
  <Slides>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وافر</vt:lpstr>
      <vt:lpstr>الشريحة 1</vt:lpstr>
      <vt:lpstr>الشريحة 2</vt:lpstr>
      <vt:lpstr>- أسباب الهجرة :</vt:lpstr>
      <vt:lpstr>الشريحة 4</vt:lpstr>
      <vt:lpstr>الشريحة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Microsoft</dc:creator>
  <cp:lastModifiedBy>Microsoft</cp:lastModifiedBy>
  <cp:revision>14</cp:revision>
  <dcterms:created xsi:type="dcterms:W3CDTF">2012-09-14T17:08:53Z</dcterms:created>
  <dcterms:modified xsi:type="dcterms:W3CDTF">2012-11-10T17:59:52Z</dcterms:modified>
</cp:coreProperties>
</file>