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8" r:id="rId4"/>
    <p:sldId id="269" r:id="rId5"/>
    <p:sldId id="266" r:id="rId6"/>
    <p:sldId id="267" r:id="rId7"/>
    <p:sldId id="265" r:id="rId8"/>
    <p:sldId id="262" r:id="rId9"/>
    <p:sldId id="264" r:id="rId10"/>
    <p:sldId id="263" r:id="rId11"/>
    <p:sldId id="260" r:id="rId12"/>
    <p:sldId id="261" r:id="rId13"/>
    <p:sldId id="270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643042" y="2571744"/>
            <a:ext cx="592935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u="sng" dirty="0" smtClean="0">
                <a:solidFill>
                  <a:schemeClr val="accent1">
                    <a:lumMod val="75000"/>
                  </a:schemeClr>
                </a:solidFill>
              </a:rPr>
              <a:t>غزوة بدر الكبرى </a:t>
            </a:r>
            <a:endParaRPr lang="ar-SA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سببها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الرغبه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الإستيلاء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عير أبي سفيان القادمة من الشام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اوفدت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قريش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– لما له من الخبرة –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الشام لجلب البضائع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والارزاق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المكرمه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ذهب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الشام .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ضخمه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عدد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اكثر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بعير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سار معه عدد من قريش للمساندة والمساعدة في مسيرة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شاركت قريش كلها في الاشتراك في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الاقتصاديه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سار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الشام . وحملها بالمؤن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والارزاق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قفل عائدا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 النبي بقدوم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من الشام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اراد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يسولي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ندب النبي صحابته للخروج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للإستيلاء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علاء على العير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استجاب بعض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وثقل بعضهم . وتخلف عنه بشر كثير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سبب تخلف هؤلاء . ليس عصيانا . ولكن النبي ندب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ذلك ندبا وقال " من كان ظهره حاضرا فليركب معنا "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بعث النبي رجلين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لجمع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المعلوماتعن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مقدم العير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عادا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فوجدوا النبي قد خرج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فلحقابه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واخبراه عن العير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يظهر هنا سؤال مهم ؟؟؟؟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يعد خروج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للإستيلاء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عير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قطعا للطريق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واخافة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الطريق 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الجواب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ذلك لا يعد قطعا للطريق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لان النبي في حالة حرب مع قريش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واموال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الحرب غير محترمه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وماكان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يقطع الطريق وهو الذي جاء بحماية الحرمان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وتاميين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الطرقات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1285852" y="1225689"/>
            <a:ext cx="78581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400" dirty="0" smtClean="0"/>
              <a:t>وصلت </a:t>
            </a:r>
            <a:r>
              <a:rPr lang="ar-SA" sz="2400" dirty="0" err="1" smtClean="0"/>
              <a:t>النباء</a:t>
            </a:r>
            <a:r>
              <a:rPr lang="ar-SA" sz="2400" dirty="0" smtClean="0"/>
              <a:t>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بان النبي يترصد لقافلته .</a:t>
            </a:r>
            <a:endParaRPr lang="en-US" sz="2400" dirty="0" smtClean="0"/>
          </a:p>
          <a:p>
            <a:pPr lvl="0"/>
            <a:r>
              <a:rPr lang="ar-SA" sz="2400" dirty="0" smtClean="0"/>
              <a:t>وتحرك </a:t>
            </a:r>
            <a:r>
              <a:rPr lang="ar-SA" sz="2400" dirty="0" err="1" smtClean="0"/>
              <a:t>ابو</a:t>
            </a:r>
            <a:r>
              <a:rPr lang="ar-SA" sz="2400" dirty="0" smtClean="0"/>
              <a:t> سفيان سريعا </a:t>
            </a:r>
            <a:r>
              <a:rPr lang="ar-SA" sz="2400" dirty="0" err="1" smtClean="0"/>
              <a:t>لانقاذ</a:t>
            </a:r>
            <a:r>
              <a:rPr lang="ar-SA" sz="2400" dirty="0" smtClean="0"/>
              <a:t> الموقف .</a:t>
            </a:r>
            <a:endParaRPr lang="en-US" sz="2400" dirty="0" smtClean="0"/>
          </a:p>
          <a:p>
            <a:pPr lvl="0"/>
            <a:r>
              <a:rPr lang="ar-SA" sz="2400" dirty="0" err="1" smtClean="0"/>
              <a:t>استاجر</a:t>
            </a:r>
            <a:r>
              <a:rPr lang="ar-SA" sz="2400" dirty="0" smtClean="0"/>
              <a:t> </a:t>
            </a:r>
            <a:r>
              <a:rPr lang="ar-SA" sz="2400" dirty="0" err="1" smtClean="0"/>
              <a:t>ضمضم</a:t>
            </a:r>
            <a:r>
              <a:rPr lang="ar-SA" sz="2400" dirty="0" smtClean="0"/>
              <a:t> بن عمرو </a:t>
            </a:r>
            <a:r>
              <a:rPr lang="ar-SA" sz="2400" dirty="0" err="1" smtClean="0"/>
              <a:t>الفضاري</a:t>
            </a:r>
            <a:r>
              <a:rPr lang="ar-SA" sz="2400" dirty="0" smtClean="0"/>
              <a:t> . بعشرين بعشرين مثقالا وبعثه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مكه</a:t>
            </a:r>
            <a:r>
              <a:rPr lang="ar-SA" sz="2400" dirty="0" smtClean="0"/>
              <a:t> . ليخبر قريش بخبر النبي .</a:t>
            </a:r>
            <a:endParaRPr lang="en-US" sz="2400" dirty="0" smtClean="0"/>
          </a:p>
          <a:p>
            <a:pPr lvl="0"/>
            <a:r>
              <a:rPr lang="ar-SA" sz="2400" dirty="0" smtClean="0"/>
              <a:t>حنكة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غيرت مسار </a:t>
            </a:r>
            <a:r>
              <a:rPr lang="ar-SA" sz="2400" dirty="0" err="1" smtClean="0"/>
              <a:t>القافله</a:t>
            </a:r>
            <a:r>
              <a:rPr lang="ar-SA" sz="2400" dirty="0" smtClean="0"/>
              <a:t> . وانحرف عن الطريق المعهود . </a:t>
            </a:r>
            <a:r>
              <a:rPr lang="ar-SA" sz="2400" dirty="0" err="1" smtClean="0"/>
              <a:t>وويمم</a:t>
            </a:r>
            <a:r>
              <a:rPr lang="ar-SA" sz="2400" dirty="0" smtClean="0"/>
              <a:t> نحو الساحل . " نحو ينبع " . مخالفا الطريق المعهود .</a:t>
            </a:r>
            <a:endParaRPr lang="en-US" sz="2400" dirty="0" smtClean="0"/>
          </a:p>
          <a:p>
            <a:pPr lvl="0"/>
            <a:r>
              <a:rPr lang="ar-SA" sz="2400" dirty="0" smtClean="0"/>
              <a:t>استجابت قريش فورا .وتجهزت ونفرت نحو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lvl="0"/>
            <a:r>
              <a:rPr lang="ar-SA" sz="2400" dirty="0" smtClean="0"/>
              <a:t>علم النبي بمسار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الجديد .</a:t>
            </a:r>
            <a:endParaRPr lang="en-US" sz="2400" dirty="0" smtClean="0"/>
          </a:p>
          <a:p>
            <a:pPr lvl="0"/>
            <a:r>
              <a:rPr lang="ar-SA" sz="2400" dirty="0" smtClean="0"/>
              <a:t>وعلم بخروج قريش .</a:t>
            </a:r>
            <a:endParaRPr lang="en-US" sz="2400" dirty="0" smtClean="0"/>
          </a:p>
          <a:p>
            <a:pPr lvl="0"/>
            <a:r>
              <a:rPr lang="ar-SA" sz="2400" dirty="0" smtClean="0"/>
              <a:t>تغيرت </a:t>
            </a:r>
            <a:r>
              <a:rPr lang="ar-SA" sz="2400" dirty="0" err="1" smtClean="0"/>
              <a:t>الامور</a:t>
            </a:r>
            <a:r>
              <a:rPr lang="ar-SA" sz="2400" dirty="0" smtClean="0"/>
              <a:t> </a:t>
            </a:r>
            <a:r>
              <a:rPr lang="ar-SA" sz="2400" dirty="0" err="1" smtClean="0"/>
              <a:t>الان</a:t>
            </a:r>
            <a:r>
              <a:rPr lang="ar-SA" sz="2400" dirty="0" smtClean="0"/>
              <a:t> . وتغيرت </a:t>
            </a:r>
            <a:r>
              <a:rPr lang="ar-SA" sz="2400" dirty="0" err="1" smtClean="0"/>
              <a:t>الاهداف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lvl="0"/>
            <a:r>
              <a:rPr lang="ar-SA" sz="2400" dirty="0" smtClean="0"/>
              <a:t>لم يعد ممكنا ملاحقة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والحالة هذه .</a:t>
            </a:r>
            <a:endParaRPr lang="en-US" sz="2400" dirty="0" smtClean="0"/>
          </a:p>
          <a:p>
            <a:pPr lvl="0"/>
            <a:r>
              <a:rPr lang="ar-SA" sz="2400" dirty="0" smtClean="0"/>
              <a:t>عندها : استشار النبي </a:t>
            </a:r>
            <a:r>
              <a:rPr lang="ar-SA" sz="2400" dirty="0" err="1" smtClean="0"/>
              <a:t>اصحابه</a:t>
            </a:r>
            <a:r>
              <a:rPr lang="ar-SA" sz="2400" dirty="0" smtClean="0"/>
              <a:t> في حرب قريش . </a:t>
            </a:r>
            <a:r>
              <a:rPr lang="ar-SA" sz="2400" dirty="0" err="1" smtClean="0"/>
              <a:t>ام</a:t>
            </a:r>
            <a:r>
              <a:rPr lang="ar-SA" sz="2400" dirty="0" smtClean="0"/>
              <a:t> العودة </a:t>
            </a:r>
            <a:r>
              <a:rPr lang="ar-SA" sz="2400" dirty="0" err="1" smtClean="0"/>
              <a:t>للمدينه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lvl="0"/>
            <a:r>
              <a:rPr lang="ar-SA" sz="2400" dirty="0" err="1" smtClean="0"/>
              <a:t>اشار</a:t>
            </a:r>
            <a:r>
              <a:rPr lang="ar-SA" sz="2400" dirty="0" smtClean="0"/>
              <a:t> </a:t>
            </a:r>
            <a:r>
              <a:rPr lang="ar-SA" sz="2400" dirty="0" err="1" smtClean="0"/>
              <a:t>ابو</a:t>
            </a:r>
            <a:r>
              <a:rPr lang="ar-SA" sz="2400" dirty="0" smtClean="0"/>
              <a:t> بكر بالدخول في الحرب . ولم </a:t>
            </a:r>
            <a:r>
              <a:rPr lang="ar-SA" sz="2400" dirty="0" err="1" smtClean="0"/>
              <a:t>ياخذ</a:t>
            </a:r>
            <a:r>
              <a:rPr lang="ar-SA" sz="2400" dirty="0" smtClean="0"/>
              <a:t> النبي </a:t>
            </a:r>
            <a:r>
              <a:rPr lang="ar-SA" sz="2400" dirty="0" err="1" smtClean="0"/>
              <a:t>برايه</a:t>
            </a:r>
            <a:r>
              <a:rPr lang="ar-SA" sz="2400" dirty="0" smtClean="0"/>
              <a:t> . ثم </a:t>
            </a:r>
            <a:r>
              <a:rPr lang="ar-SA" sz="2400" dirty="0" err="1" smtClean="0"/>
              <a:t>اشار</a:t>
            </a:r>
            <a:r>
              <a:rPr lang="ar-SA" sz="2400" dirty="0" smtClean="0"/>
              <a:t> عليه عمر فلم </a:t>
            </a:r>
            <a:r>
              <a:rPr lang="ar-SA" sz="2400" dirty="0" err="1" smtClean="0"/>
              <a:t>ياخذ</a:t>
            </a:r>
            <a:r>
              <a:rPr lang="ar-SA" sz="2400" dirty="0" smtClean="0"/>
              <a:t> </a:t>
            </a:r>
            <a:r>
              <a:rPr lang="ar-SA" sz="2400" dirty="0" err="1" smtClean="0"/>
              <a:t>برايه</a:t>
            </a:r>
            <a:r>
              <a:rPr lang="ar-SA" sz="2400" dirty="0" smtClean="0"/>
              <a:t> وقال </a:t>
            </a:r>
            <a:r>
              <a:rPr lang="ar-SA" sz="2400" dirty="0" err="1" smtClean="0"/>
              <a:t>اشيروا</a:t>
            </a:r>
            <a:r>
              <a:rPr lang="ar-SA" sz="2400" dirty="0" smtClean="0"/>
              <a:t> عليه </a:t>
            </a:r>
            <a:r>
              <a:rPr lang="ar-SA" sz="2400" dirty="0" err="1" smtClean="0"/>
              <a:t>ايها</a:t>
            </a:r>
            <a:r>
              <a:rPr lang="ar-SA" sz="2400" dirty="0" smtClean="0"/>
              <a:t> الناس . ثم </a:t>
            </a:r>
            <a:r>
              <a:rPr lang="ar-SA" sz="2400" dirty="0" err="1" smtClean="0"/>
              <a:t>اشار</a:t>
            </a:r>
            <a:r>
              <a:rPr lang="ar-SA" sz="2400" dirty="0" smtClean="0"/>
              <a:t> عليه المقداد فلم </a:t>
            </a:r>
            <a:r>
              <a:rPr lang="ar-SA" sz="2400" dirty="0" err="1" smtClean="0"/>
              <a:t>ياخذ</a:t>
            </a:r>
            <a:r>
              <a:rPr lang="ar-SA" sz="2400" dirty="0" smtClean="0"/>
              <a:t> </a:t>
            </a:r>
            <a:r>
              <a:rPr lang="ar-SA" sz="2400" dirty="0" err="1" smtClean="0"/>
              <a:t>برايه</a:t>
            </a:r>
            <a:r>
              <a:rPr lang="ar-SA" sz="2400" dirty="0" smtClean="0"/>
              <a:t> . </a:t>
            </a:r>
            <a:endParaRPr lang="en-US" sz="2400" dirty="0" smtClean="0"/>
          </a:p>
          <a:p>
            <a:r>
              <a:rPr lang="ar-SA" sz="2400" dirty="0" smtClean="0"/>
              <a:t>تنبه سعد بن معاذ سيد </a:t>
            </a:r>
            <a:r>
              <a:rPr lang="ar-SA" sz="2400" dirty="0" err="1" smtClean="0"/>
              <a:t>الانصار</a:t>
            </a:r>
            <a:r>
              <a:rPr lang="ar-SA" sz="2400" dirty="0" smtClean="0"/>
              <a:t> . لذلك وقال </a:t>
            </a:r>
            <a:r>
              <a:rPr lang="ar-SA" sz="2400" dirty="0" err="1" smtClean="0"/>
              <a:t>لكانك</a:t>
            </a:r>
            <a:r>
              <a:rPr lang="ar-SA" sz="2400" dirty="0" smtClean="0"/>
              <a:t> تقصدنا </a:t>
            </a:r>
            <a:r>
              <a:rPr lang="ar-SA" sz="2400" dirty="0" err="1" smtClean="0"/>
              <a:t>يارسول</a:t>
            </a:r>
            <a:r>
              <a:rPr lang="ar-SA" sz="2400" dirty="0" smtClean="0"/>
              <a:t> الله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00024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النبي نعم –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اقصدكم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لماذا طلب النبي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راي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ولم يكتفي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براي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المهاجرين ؟.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الجواب : لان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بايعوا النبي في بيعة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نصرته داخل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فاراد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ما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سيوسعون دائرة حمايتهم له خارج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انهم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ملتزمون بذلك داخل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– فلا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شئ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سعد بن معاذ وسع دائرة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الحمايه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للنبي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واشار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بالدخول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 تتضح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الشورى وان النبي محتاج للشورى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الامور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ذات التدبير العقلي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والانساني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العمل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الاستخباراتي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والتكتيك العسكري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جمع المعلومات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امرا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سياسي في الحروب , وتبنى على ذلك كل الخطط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العسكريه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ماكان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للنبي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يدخل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رؤيه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استخباراتيه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العدو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وماكان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يدخل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خطة عسكرية محكمة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لقد قام عليه الصلاة والسلام بذلك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فعلى الصعيد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الاستخباراتي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لابد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بالتحديد مكان القوم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لابد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بالتحديد عدد وعدة القوم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لابد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بالتحديد اتجاهات القوم وخطتهم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قام بذلك بنفسه حين تلمس عدد القوم ومكانهم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571472" y="1214422"/>
            <a:ext cx="8572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/>
              <a:t>وعلى الصعيد العسكري :</a:t>
            </a:r>
            <a:endParaRPr lang="en-US" sz="2800" dirty="0" smtClean="0"/>
          </a:p>
          <a:p>
            <a:pPr lvl="0"/>
            <a:r>
              <a:rPr lang="ar-SA" sz="2800" dirty="0" smtClean="0"/>
              <a:t>تشاور مع </a:t>
            </a:r>
            <a:r>
              <a:rPr lang="ar-SA" sz="2800" dirty="0" err="1" smtClean="0"/>
              <a:t>اصحابه</a:t>
            </a:r>
            <a:r>
              <a:rPr lang="ar-SA" sz="2800" dirty="0" smtClean="0"/>
              <a:t> في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من عدمه </a:t>
            </a:r>
            <a:endParaRPr lang="en-US" sz="2800" dirty="0" smtClean="0"/>
          </a:p>
          <a:p>
            <a:pPr lvl="0"/>
            <a:r>
              <a:rPr lang="ar-SA" sz="2800" dirty="0" smtClean="0"/>
              <a:t>استجاب فورا لرأي </a:t>
            </a:r>
            <a:r>
              <a:rPr lang="ar-SA" sz="2800" dirty="0" err="1" smtClean="0"/>
              <a:t>الحباب</a:t>
            </a:r>
            <a:r>
              <a:rPr lang="ar-SA" sz="2800" dirty="0" smtClean="0"/>
              <a:t> ابن المنذر حول موقع تمركز المسلمين التكتيكي </a:t>
            </a:r>
            <a:endParaRPr lang="en-US" sz="2800" dirty="0" smtClean="0"/>
          </a:p>
          <a:p>
            <a:pPr lvl="0"/>
            <a:r>
              <a:rPr lang="ar-SA" sz="2800" dirty="0" smtClean="0"/>
              <a:t>عمل </a:t>
            </a:r>
            <a:r>
              <a:rPr lang="ar-SA" sz="2800" dirty="0" err="1" smtClean="0"/>
              <a:t>الخطه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العسكريه</a:t>
            </a:r>
            <a:r>
              <a:rPr lang="ar-SA" sz="2800" dirty="0" smtClean="0"/>
              <a:t> </a:t>
            </a:r>
            <a:r>
              <a:rPr lang="ar-SA" sz="2800" dirty="0" err="1" smtClean="0"/>
              <a:t>للمواجهه</a:t>
            </a:r>
            <a:r>
              <a:rPr lang="ar-SA" sz="2800" dirty="0" smtClean="0"/>
              <a:t> وجاء بخطه غير </a:t>
            </a:r>
            <a:r>
              <a:rPr lang="ar-SA" sz="2800" dirty="0" err="1" smtClean="0"/>
              <a:t>مسبوقه</a:t>
            </a:r>
            <a:r>
              <a:rPr lang="ar-SA" sz="2800" dirty="0" smtClean="0"/>
              <a:t> لم تعهدها العرب </a:t>
            </a:r>
            <a:endParaRPr lang="en-US" sz="2800" dirty="0" smtClean="0"/>
          </a:p>
          <a:p>
            <a:pPr lvl="0"/>
            <a:r>
              <a:rPr lang="ar-SA" sz="2800" dirty="0" smtClean="0"/>
              <a:t>اتخذ مكان </a:t>
            </a:r>
            <a:r>
              <a:rPr lang="ar-SA" sz="2800" dirty="0" err="1" smtClean="0"/>
              <a:t>للقياده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err="1" smtClean="0"/>
              <a:t>اعطى</a:t>
            </a:r>
            <a:r>
              <a:rPr lang="ar-SA" sz="2800" dirty="0" smtClean="0"/>
              <a:t> تعليماته وتوجيهاته </a:t>
            </a:r>
            <a:r>
              <a:rPr lang="ar-SA" sz="2800" dirty="0" err="1" smtClean="0"/>
              <a:t>لاصحابه</a:t>
            </a:r>
            <a:r>
              <a:rPr lang="ar-SA" sz="2800" dirty="0" smtClean="0"/>
              <a:t> قبل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smtClean="0"/>
              <a:t>استغرق في الدعاء </a:t>
            </a:r>
            <a:r>
              <a:rPr lang="ar-SA" sz="2800" dirty="0" err="1" smtClean="0"/>
              <a:t>والضراعه</a:t>
            </a:r>
            <a:r>
              <a:rPr lang="ar-SA" sz="2800" dirty="0" smtClean="0"/>
              <a:t> لربه قبل الدخول </a:t>
            </a:r>
            <a:r>
              <a:rPr lang="ar-SA" sz="2800" dirty="0" err="1" smtClean="0"/>
              <a:t>للمعركه</a:t>
            </a:r>
            <a:endParaRPr lang="en-US" sz="2800" dirty="0" smtClean="0"/>
          </a:p>
          <a:p>
            <a:pPr lvl="0"/>
            <a:r>
              <a:rPr lang="ar-SA" sz="2800" dirty="0" smtClean="0"/>
              <a:t>هيئ الله النفوس بالغيث والنعاس</a:t>
            </a:r>
            <a:endParaRPr lang="en-US" sz="2800" dirty="0" smtClean="0"/>
          </a:p>
          <a:p>
            <a:r>
              <a:rPr lang="ar-SA" sz="2800" dirty="0" smtClean="0"/>
              <a:t>وقعت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ونفذ المسلمين الخطة وكانت النتيجة النصر المبين للمسلمين مع </a:t>
            </a:r>
            <a:r>
              <a:rPr lang="ar-SA" sz="2800" dirty="0" err="1" smtClean="0"/>
              <a:t>تفوات</a:t>
            </a:r>
            <a:r>
              <a:rPr lang="ar-SA" sz="2800" dirty="0" smtClean="0"/>
              <a:t> في العدد والعدة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كانت فرقاناً 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عهدين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 عهد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المصابره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والصبر والتجمع والانتظار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 – عهد القوة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والحركه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والمبادأة والاندفاع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بوصفه تصوراً جديداً للحياة ومنهج جديدا للوجود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ونظاما جديدا للمجتمع وشكلا جديدا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للدوله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وبوصفه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اعلانا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عاما لتحرير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عبودية غير الله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عبادة الله وذلك بتقرير ألوه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وحده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عهدين من تاريخ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قبل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هي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بعد قيام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النظام الجديد وهذا المجتمع الوليد وهذه القيم التي تقوم عليها حياة المسلم هذا كله بعد غزوة بدر لم يعد ملكاً خاصاً للمسلمين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تشريعاً خاصاً للمسلمين بل ملكاً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كلها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تأثر الصليبيون والتتار رغم عدائهم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بهذا النظام الجديد وهذه القيم الكبرى بفضل ما تحقق في غزوة بدر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تصورين لعوامل النصر وعوامل الهزيمة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عوامل النصر الظاهرية في صف المشركين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عوامل الهزيمة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الظاهريه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صف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حتى قال المنافقون (غر هؤلاء دينهم 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كانت فرقاناً بين تصورين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تقديرين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والهزيمة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ولتنتصر العقيدة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القويه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الكثرة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الزاد والعتاد فتبين للناس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للعقيده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الصالحه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القوية لا لمجرد السلاح والعتاد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وهي فرقانٌ بين الحق والباطل على مستوى الكون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فهاهي قريشٌ جاءت بكل خيلائها وساندها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ووعدها بالدعم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والمسانده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لكي ينتصر الباطل ووعدها بألا تأتيهم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كنانه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خلفهم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بينما نرى في الطرف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وهو طرف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قيادة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لله ورسوله وان المسلمين قد اخذوا بكل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الممكنة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هذا كله نجد الملائكة تشارك في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جانب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معركة على رأسها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وابو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جهل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وجبيريل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ومحمد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199746" y="6143644"/>
            <a:ext cx="59442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يمكن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في الوجود كله اخطر منها ؟!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أثار غزوة بدر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لغزوة بدر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للدعوة ...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انضمت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كبيره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وغيرهما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هشمت كبرياء وغطرسة 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وقتل جل قياداتها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خسرت مكانتها التي كانت تطمع إليها عند العرب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وعلى المسلمين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تعززوا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واصبحوا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سادة المنطقة كلها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فرح النجاشي بالنصر وبشر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جعفراً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 معه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92880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لليهود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ارتعدت لذلك فرائصهم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وأصبحوا يستشعرون عن يقين خطورة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انتصار المسلمين يمثل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الموت لهم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لذلك واجهوا الرسول وتحدوا قوة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أثارها بالنسبة للعرب كافة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شعرت العرب بأن القوة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مرهوبة الجانب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وان المسلمين لم يعودوا على هامش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بأيديهم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</Words>
  <PresentationFormat>عرض على الشاشة (3:4)‏</PresentationFormat>
  <Paragraphs>105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</cp:revision>
  <dcterms:created xsi:type="dcterms:W3CDTF">2012-11-03T20:16:46Z</dcterms:created>
  <dcterms:modified xsi:type="dcterms:W3CDTF">2012-11-03T20:27:26Z</dcterms:modified>
</cp:coreProperties>
</file>