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4" r:id="rId4"/>
    <p:sldId id="263" r:id="rId5"/>
    <p:sldId id="260" r:id="rId6"/>
    <p:sldId id="261" r:id="rId7"/>
    <p:sldId id="270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643042" y="2571744"/>
            <a:ext cx="592935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u="sng" dirty="0" smtClean="0">
                <a:solidFill>
                  <a:schemeClr val="accent1">
                    <a:lumMod val="75000"/>
                  </a:schemeClr>
                </a:solidFill>
              </a:rPr>
              <a:t>غزوة بدر الكبرى </a:t>
            </a:r>
            <a:endParaRPr lang="ar-SA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487025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اهمية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كانت فرقاناً بين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عهدين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الحركه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 عهد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المصابره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والصبر والتجمع والانتظار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 – عهد القوة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والحركه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والمبادأة والاندفاع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بوصفه تصوراً جديداً للحياة ومنهج جديدا للوجود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ونظاما جديدا للمجتمع وشكلا جديدا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للدوله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وبوصفه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اعلانا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عاما لتحرير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عبودية غير الله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عبادة الله وذلك بتقرير ألوه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وحده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عهدين من تاريخ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قبل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هي غير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بمجموعها بعد قيام النظام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النظام الجديد وهذا المجتمع الوليد وهذه القيم التي تقوم عليها حياة المسلم هذا كله بعد غزوة بدر لم يعد ملكاً خاصاً للمسلمين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تشريعاً خاصاً للمسلمين بل ملكاً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للبشريه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كلها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تأثر الصليبيون والتتار رغم عدائهم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بهذا النظام الجديد وهذه القيم الكبرى بفضل ما تحقق في غزوة بدر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وكانت فرقاناً بين تصورين لعوامل النصر وعوامل الهزيمة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عوامل النصر الظاهرية في صف المشركين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وكل عوامل الهزيمة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الظاهريه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صف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حتى قال المنافقون (غر هؤلاء دينهم 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الغزوه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كانت فرقاناً بين تصورين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تقديرين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والهزيمة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ولتنتصر العقيدة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القويه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الكثرة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العديده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الزاد والعتاد فتبين للناس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للعقيده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الصالحه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القوية لا لمجرد السلاح والعتاد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وهي فرقانٌ بين الحق والباطل على مستوى الكون كله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فهاهي قريشٌ جاءت بكل خيلائها وساندها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ووعدها بالدعم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والمسانده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لكي ينتصر الباطل ووعدها بألا تأتيهم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كنانه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خلفهم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بينما نرى في الطرف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وهو طرف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قيادة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لله ورسوله وان المسلمين قد اخذوا بكل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النصر الممكنة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وفوق هذا كله نجد الملائكة تشارك في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المعركه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جانب المسلمين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معركة على رأسها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ابليس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وابو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جهل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وجبيريل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ومحمد من طرف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199746" y="6143644"/>
            <a:ext cx="59442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هل يمكن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يكون في الوجود كله اخطر منها ؟!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أثار غزوة بدر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لغزوة بدر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متعدده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نجملها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الاتي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للدعوة ...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انضمت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اعداد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كبيره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ومكه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وغيرهما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اثارها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هشمت كبرياء وغطرسة قريش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وقتل جل قياداتها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خسرت مكانتها التي كانت تطمع إليها عند العرب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وعلى المسلمين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تعززوا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واصبحوا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سادة المنطقة كلها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فرح النجاشي بالنصر وبشر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جعفراً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ومن معه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192880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بالنسبة لليهود في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ارتعدت لذلك فرائصهم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وأصبحوا يستشعرون عن يقين خطورة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علموا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انتصار المسلمين يمثل الحياة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الموت لهم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لذلك واجهوا الرسول وتحدوا قوة المسلمين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واما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أثارها بالنسبة للعرب كافة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شعرت العرب بأن القوة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مرهوبة الجانب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وان المسلمين لم يعودوا على هامش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اصبحت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الاحداث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بأيديهم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413</Words>
  <Application>Microsoft Office PowerPoint</Application>
  <PresentationFormat>عرض على الشاشة (3:4)‏</PresentationFormat>
  <Paragraphs>48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balsabbgh</cp:lastModifiedBy>
  <cp:revision>3</cp:revision>
  <dcterms:created xsi:type="dcterms:W3CDTF">2012-11-03T20:16:46Z</dcterms:created>
  <dcterms:modified xsi:type="dcterms:W3CDTF">2012-11-11T10:41:03Z</dcterms:modified>
</cp:coreProperties>
</file>